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1" r:id="rId5"/>
    <p:sldId id="260" r:id="rId6"/>
    <p:sldId id="267" r:id="rId7"/>
    <p:sldId id="268" r:id="rId8"/>
    <p:sldId id="269" r:id="rId9"/>
    <p:sldId id="262" r:id="rId10"/>
    <p:sldId id="270" r:id="rId11"/>
    <p:sldId id="271" r:id="rId12"/>
    <p:sldId id="272" r:id="rId13"/>
    <p:sldId id="273" r:id="rId14"/>
    <p:sldId id="265" r:id="rId15"/>
    <p:sldId id="257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89F"/>
    <a:srgbClr val="2D2741"/>
    <a:srgbClr val="E1D8D9"/>
    <a:srgbClr val="0B3E5D"/>
    <a:srgbClr val="D78585"/>
    <a:srgbClr val="F5F5F5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66" y="9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701EA-7703-4F27-8DDC-4B7B39639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F7C48-35D3-4DEC-925E-BD78C632E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ECE91-B640-4687-9B53-2EF241AF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218FC-3884-4533-8BC3-9129E65D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4788E-0CB5-4FB8-9AC0-BEA32738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549F-BE76-4C66-9266-A301A262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ED3BB-CBE8-4BE1-9684-059DCABC3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3B520-F84F-419D-B283-340A0108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9652C-86FF-498A-9EDF-7424A7B3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D43D-4C0F-4447-9D87-5C1C375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952CA0-9F28-4DC9-B4B3-1C51AD20F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92A21-DD29-482A-9582-0F46EE2B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2EDBE-90D0-402F-83FE-389E7B84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E14EF-9B2A-4C15-84FB-49C47065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82A5E-A24F-4667-9BF8-1C509D72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4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6C163-77FC-4821-8756-86477004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6E80A-1946-47A6-9E41-25670270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FE0D6-4C51-4666-8B8F-1D36E2D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D464D-A95D-4751-941F-5308E4AB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C5C96-B7DA-41CF-92FC-8CDA4422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4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7AEB4-BDB5-4B5C-A0A4-561B883E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3B183-8809-49B0-B89D-D46F587B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0D70C-A6C9-45EC-A4F2-56963752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62C01-111A-4C01-BD8D-61D9CEBC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BAE3C-90E7-423C-9CDD-C73D83F4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3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24D48-3CF5-4D5B-A47E-F7DB9C7F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443D9-80E5-481F-A3E8-CF1CA2127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2C0E5-3509-4199-928C-578CAACBE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83385-5D2D-4FE3-B70A-5239CB0E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915BA-0022-4195-BE88-8A18888D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64E6E-A332-4880-8B7F-04D324D9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CEAA-2B02-421B-94B3-80C84889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60770-E16F-49D7-8D31-C363A99D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5EE8F-FD3A-47BD-8286-ED8A5FE8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71D456-AD48-4E01-BC5C-22A25BFA6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404D2-F2F9-4668-A008-6D88E78C1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42D266-5EAD-47E1-90A3-855F4D50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08766-7CA6-498E-BA6D-271FA302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1724AB-8A6B-48A2-8BAA-AD329F92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4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AC1BB-B630-45DF-AC24-FFB47C7E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CE90B-AD6B-46BD-90D0-80E6BCCC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19C49B-5783-45AF-B1C1-5A5CFCE9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E9F39-A6B9-400B-BA4F-656517CE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E18EF5-1CBA-4CEE-8D39-C758883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E9C136-26FE-4296-8FD0-86932D8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31A826-F158-4251-8E3F-2DE20EBD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1734B-7F7C-4692-B064-5696DC34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4E044-90C9-41F0-A239-E31419F8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6ADF6-AA86-423C-A983-EC4B512D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1CAC2-58FA-43EF-B031-AB54BF21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343EB-5D21-4CE6-8FA7-017F2D5A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9EB32-BCE5-405C-8B46-FC569F1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375A-9F38-4235-9680-5901D391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0DAD0-46FA-4221-91BA-CD46B5AD9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F54B6-3CF8-461F-9498-ED339238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7860A-7718-4ABC-94E3-B482D0F1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54347-64CD-46AF-AB11-A4BC058A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2EAC8-6B49-4C3E-A937-AF6E847A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E5DAF-23F4-45ED-A980-75FDB16F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74129-02FC-4329-AB55-6C045956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023C0-0980-4292-BFEF-0DE53F76B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7742-4BC8-41CA-BABB-890EAFDC362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9530D-F4DF-4B03-A97B-F402C1414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5861D-B631-41A5-88F5-BBE42D33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2C65-542A-4055-A7F6-3AD2858C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0A93E-0D8B-4E30-9A8D-D51D04A4EA1D}"/>
              </a:ext>
            </a:extLst>
          </p:cNvPr>
          <p:cNvSpPr txBox="1"/>
          <p:nvPr/>
        </p:nvSpPr>
        <p:spPr>
          <a:xfrm>
            <a:off x="8828001" y="4724210"/>
            <a:ext cx="2282997" cy="1180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GSM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안면인식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동아리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99789F-904E-43C7-8188-42D97DB7D86B}"/>
              </a:ext>
            </a:extLst>
          </p:cNvPr>
          <p:cNvSpPr txBox="1"/>
          <p:nvPr/>
        </p:nvSpPr>
        <p:spPr>
          <a:xfrm>
            <a:off x="914089" y="723900"/>
            <a:ext cx="4438961" cy="307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</a:t>
            </a:r>
            <a:r>
              <a:rPr lang="en-US" altLang="ko-KR" sz="8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rawing</a:t>
            </a:r>
          </a:p>
          <a:p>
            <a:pPr>
              <a:lnSpc>
                <a:spcPct val="110000"/>
              </a:lnSpc>
            </a:pPr>
            <a:r>
              <a:rPr lang="en-US" altLang="ko-KR" sz="8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</a:t>
            </a:r>
            <a:r>
              <a:rPr lang="en-US" altLang="ko-KR" sz="8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ame</a:t>
            </a:r>
          </a:p>
        </p:txBody>
      </p:sp>
    </p:spTree>
    <p:extLst>
      <p:ext uri="{BB962C8B-B14F-4D97-AF65-F5344CB8AC3E}">
        <p14:creationId xmlns:p14="http://schemas.microsoft.com/office/powerpoint/2010/main" val="27062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451312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클라이언트 </a:t>
            </a: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39466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38985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>
                  <a:alpha val="2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329911" y="2820909"/>
            <a:ext cx="344998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마우스 움직임을 감지한다</a:t>
            </a:r>
            <a:r>
              <a:rPr lang="en-US" altLang="ko-KR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329911" y="3640059"/>
            <a:ext cx="482055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획을 그리면 현재까지의 그림을 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에게 </a:t>
            </a:r>
            <a:r>
              <a:rPr lang="ko-KR" altLang="en-US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겨준다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329911" y="2001759"/>
            <a:ext cx="49503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사물중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하나의 </a:t>
            </a:r>
            <a:r>
              <a:rPr lang="ko-KR" altLang="en-US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제시어를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덤으로 설정한다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329911" y="4459209"/>
            <a:ext cx="497283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비동기로 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에측값을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받아와 </a:t>
            </a:r>
            <a:r>
              <a:rPr lang="ko-KR" altLang="en-US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정답여부를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판단한다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1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3F3F28-9FE7-4863-BD4A-94DDC2EEA6F7}"/>
              </a:ext>
            </a:extLst>
          </p:cNvPr>
          <p:cNvGrpSpPr/>
          <p:nvPr/>
        </p:nvGrpSpPr>
        <p:grpSpPr>
          <a:xfrm>
            <a:off x="7389719" y="1329566"/>
            <a:ext cx="2207656" cy="1674702"/>
            <a:chOff x="8681491" y="1492764"/>
            <a:chExt cx="2207656" cy="167470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32E3D7-105E-44B2-AEB8-84243E99DF13}"/>
                </a:ext>
              </a:extLst>
            </p:cNvPr>
            <p:cNvSpPr txBox="1"/>
            <p:nvPr/>
          </p:nvSpPr>
          <p:spPr>
            <a:xfrm>
              <a:off x="8681491" y="1492764"/>
              <a:ext cx="2207656" cy="63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3989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실제</a:t>
              </a:r>
              <a:r>
                <a:rPr lang="ko-KR" altLang="en-US" sz="32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D27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구현 사진</a:t>
              </a:r>
              <a:endPara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C9292F-9858-467C-8A7A-5DFF2367926E}"/>
                </a:ext>
              </a:extLst>
            </p:cNvPr>
            <p:cNvSpPr txBox="1"/>
            <p:nvPr/>
          </p:nvSpPr>
          <p:spPr>
            <a:xfrm>
              <a:off x="8725033" y="2853534"/>
              <a:ext cx="128112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실제 플레이 사진</a:t>
              </a: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16B36A-E4BC-4DAF-8136-E1AC49B79FF0}"/>
              </a:ext>
            </a:extLst>
          </p:cNvPr>
          <p:cNvSpPr/>
          <p:nvPr/>
        </p:nvSpPr>
        <p:spPr>
          <a:xfrm>
            <a:off x="6995885" y="863600"/>
            <a:ext cx="4412343" cy="5130800"/>
          </a:xfrm>
          <a:prstGeom prst="rect">
            <a:avLst/>
          </a:prstGeom>
          <a:noFill/>
          <a:ln w="12065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22528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실제</a:t>
            </a: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구현 사잔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38985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391454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09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>
                  <a:alpha val="2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7055589" y="1574368"/>
            <a:ext cx="415851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오답인 경우 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예측한 오답을 알려줍니다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012" y="868326"/>
            <a:ext cx="2355376" cy="18091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820" y="2853204"/>
            <a:ext cx="1095375" cy="1076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7384204" y="3230484"/>
            <a:ext cx="350128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정딥인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 팝업을 통해 알려줍니다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820" y="4105290"/>
            <a:ext cx="2357568" cy="1810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6951397" y="4886600"/>
            <a:ext cx="436690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ko-KR" altLang="en-US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그림판을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지우고 새로운 </a:t>
            </a:r>
            <a:r>
              <a:rPr lang="ko-KR" altLang="en-US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제시어를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줍니다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7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722220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구상속의</a:t>
            </a: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이미지</a:t>
            </a:r>
            <a:r>
              <a:rPr lang="en-US" altLang="ko-KR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…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38985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391454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09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>
                  <a:alpha val="2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54526" y="1350926"/>
            <a:ext cx="2976708" cy="2052674"/>
            <a:chOff x="5737225" y="1737703"/>
            <a:chExt cx="4206875" cy="290097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7225" y="1737703"/>
              <a:ext cx="4206875" cy="2900971"/>
            </a:xfrm>
            <a:prstGeom prst="rect">
              <a:avLst/>
            </a:prstGeom>
          </p:spPr>
        </p:pic>
        <p:pic>
          <p:nvPicPr>
            <p:cNvPr id="8194" name="Picture 2" descr="https://media.discordapp.net/attachments/555181615576383520/624407186365480962/logo.png?width=300&amp;height=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4712" y="2182812"/>
              <a:ext cx="1220788" cy="1220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729805" y="4797700"/>
            <a:ext cx="6723314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구현을 하였으나 시간이 부족하여 실제 기능 적용을 하지 못한 디자인들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253" y="1350926"/>
            <a:ext cx="2859498" cy="19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0B6B1C-8AB4-48CE-80E3-41FF81622C67}"/>
              </a:ext>
            </a:extLst>
          </p:cNvPr>
          <p:cNvSpPr txBox="1"/>
          <p:nvPr/>
        </p:nvSpPr>
        <p:spPr>
          <a:xfrm>
            <a:off x="4977745" y="2759695"/>
            <a:ext cx="2236511" cy="116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격하게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감사합니다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F9E8358-F2EB-473C-B319-5F97B94566F5}"/>
              </a:ext>
            </a:extLst>
          </p:cNvPr>
          <p:cNvSpPr/>
          <p:nvPr/>
        </p:nvSpPr>
        <p:spPr>
          <a:xfrm>
            <a:off x="5637590" y="2658057"/>
            <a:ext cx="100844" cy="91676"/>
          </a:xfrm>
          <a:prstGeom prst="ellips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EE3600B-36F5-4EB4-813F-CBE083FAF22F}"/>
              </a:ext>
            </a:extLst>
          </p:cNvPr>
          <p:cNvSpPr/>
          <p:nvPr/>
        </p:nvSpPr>
        <p:spPr>
          <a:xfrm>
            <a:off x="6045577" y="2658057"/>
            <a:ext cx="100844" cy="91676"/>
          </a:xfrm>
          <a:prstGeom prst="ellips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206CAB-4180-4F4D-BA6C-7722139A4474}"/>
              </a:ext>
            </a:extLst>
          </p:cNvPr>
          <p:cNvSpPr/>
          <p:nvPr/>
        </p:nvSpPr>
        <p:spPr>
          <a:xfrm>
            <a:off x="6453564" y="2658057"/>
            <a:ext cx="100844" cy="91676"/>
          </a:xfrm>
          <a:prstGeom prst="ellips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1423788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</a:t>
            </a:r>
            <a:endParaRPr lang="en-US" altLang="ko-KR" sz="32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구성원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A0C58BA0-1718-4D26-926B-3D8A173165CA}"/>
              </a:ext>
            </a:extLst>
          </p:cNvPr>
          <p:cNvSpPr/>
          <p:nvPr/>
        </p:nvSpPr>
        <p:spPr>
          <a:xfrm>
            <a:off x="5048172" y="868326"/>
            <a:ext cx="5937328" cy="2217774"/>
          </a:xfrm>
          <a:custGeom>
            <a:avLst/>
            <a:gdLst>
              <a:gd name="connsiteX0" fmla="*/ 1108888 w 5937328"/>
              <a:gd name="connsiteY0" fmla="*/ 0 h 2217774"/>
              <a:gd name="connsiteX1" fmla="*/ 2028396 w 5937328"/>
              <a:gd name="connsiteY1" fmla="*/ 488898 h 2217774"/>
              <a:gd name="connsiteX2" fmla="*/ 2038777 w 5937328"/>
              <a:gd name="connsiteY2" fmla="*/ 508024 h 2217774"/>
              <a:gd name="connsiteX3" fmla="*/ 2049158 w 5937328"/>
              <a:gd name="connsiteY3" fmla="*/ 488898 h 2217774"/>
              <a:gd name="connsiteX4" fmla="*/ 2968665 w 5937328"/>
              <a:gd name="connsiteY4" fmla="*/ 0 h 2217774"/>
              <a:gd name="connsiteX5" fmla="*/ 3888172 w 5937328"/>
              <a:gd name="connsiteY5" fmla="*/ 488898 h 2217774"/>
              <a:gd name="connsiteX6" fmla="*/ 3898552 w 5937328"/>
              <a:gd name="connsiteY6" fmla="*/ 508022 h 2217774"/>
              <a:gd name="connsiteX7" fmla="*/ 3908933 w 5937328"/>
              <a:gd name="connsiteY7" fmla="*/ 488898 h 2217774"/>
              <a:gd name="connsiteX8" fmla="*/ 4828440 w 5937328"/>
              <a:gd name="connsiteY8" fmla="*/ 0 h 2217774"/>
              <a:gd name="connsiteX9" fmla="*/ 5937328 w 5937328"/>
              <a:gd name="connsiteY9" fmla="*/ 1108887 h 2217774"/>
              <a:gd name="connsiteX10" fmla="*/ 4828440 w 5937328"/>
              <a:gd name="connsiteY10" fmla="*/ 2217774 h 2217774"/>
              <a:gd name="connsiteX11" fmla="*/ 3908933 w 5937328"/>
              <a:gd name="connsiteY11" fmla="*/ 1728876 h 2217774"/>
              <a:gd name="connsiteX12" fmla="*/ 3898552 w 5937328"/>
              <a:gd name="connsiteY12" fmla="*/ 1709752 h 2217774"/>
              <a:gd name="connsiteX13" fmla="*/ 3888172 w 5937328"/>
              <a:gd name="connsiteY13" fmla="*/ 1728876 h 2217774"/>
              <a:gd name="connsiteX14" fmla="*/ 2968665 w 5937328"/>
              <a:gd name="connsiteY14" fmla="*/ 2217774 h 2217774"/>
              <a:gd name="connsiteX15" fmla="*/ 2049158 w 5937328"/>
              <a:gd name="connsiteY15" fmla="*/ 1728876 h 2217774"/>
              <a:gd name="connsiteX16" fmla="*/ 2038777 w 5937328"/>
              <a:gd name="connsiteY16" fmla="*/ 1709750 h 2217774"/>
              <a:gd name="connsiteX17" fmla="*/ 2028396 w 5937328"/>
              <a:gd name="connsiteY17" fmla="*/ 1728876 h 2217774"/>
              <a:gd name="connsiteX18" fmla="*/ 1108888 w 5937328"/>
              <a:gd name="connsiteY18" fmla="*/ 2217774 h 2217774"/>
              <a:gd name="connsiteX19" fmla="*/ 0 w 5937328"/>
              <a:gd name="connsiteY19" fmla="*/ 1108887 h 2217774"/>
              <a:gd name="connsiteX20" fmla="*/ 1108888 w 5937328"/>
              <a:gd name="connsiteY20" fmla="*/ 0 h 221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37328" h="2217774">
                <a:moveTo>
                  <a:pt x="1108888" y="0"/>
                </a:moveTo>
                <a:cubicBezTo>
                  <a:pt x="1491652" y="0"/>
                  <a:pt x="1829120" y="193932"/>
                  <a:pt x="2028396" y="488898"/>
                </a:cubicBezTo>
                <a:lnTo>
                  <a:pt x="2038777" y="508024"/>
                </a:lnTo>
                <a:lnTo>
                  <a:pt x="2049158" y="488898"/>
                </a:lnTo>
                <a:cubicBezTo>
                  <a:pt x="2248433" y="193932"/>
                  <a:pt x="2585902" y="0"/>
                  <a:pt x="2968665" y="0"/>
                </a:cubicBezTo>
                <a:cubicBezTo>
                  <a:pt x="3351429" y="0"/>
                  <a:pt x="3688897" y="193932"/>
                  <a:pt x="3888172" y="488898"/>
                </a:cubicBezTo>
                <a:lnTo>
                  <a:pt x="3898552" y="508022"/>
                </a:lnTo>
                <a:lnTo>
                  <a:pt x="3908933" y="488898"/>
                </a:lnTo>
                <a:cubicBezTo>
                  <a:pt x="4108208" y="193932"/>
                  <a:pt x="4445676" y="0"/>
                  <a:pt x="4828440" y="0"/>
                </a:cubicBezTo>
                <a:cubicBezTo>
                  <a:pt x="5440862" y="0"/>
                  <a:pt x="5937328" y="496466"/>
                  <a:pt x="5937328" y="1108887"/>
                </a:cubicBezTo>
                <a:cubicBezTo>
                  <a:pt x="5937328" y="1721308"/>
                  <a:pt x="5440862" y="2217774"/>
                  <a:pt x="4828440" y="2217774"/>
                </a:cubicBezTo>
                <a:cubicBezTo>
                  <a:pt x="4445676" y="2217774"/>
                  <a:pt x="4108208" y="2023842"/>
                  <a:pt x="3908933" y="1728876"/>
                </a:cubicBezTo>
                <a:lnTo>
                  <a:pt x="3898552" y="1709752"/>
                </a:lnTo>
                <a:lnTo>
                  <a:pt x="3888172" y="1728876"/>
                </a:lnTo>
                <a:cubicBezTo>
                  <a:pt x="3688897" y="2023842"/>
                  <a:pt x="3351429" y="2217774"/>
                  <a:pt x="2968665" y="2217774"/>
                </a:cubicBezTo>
                <a:cubicBezTo>
                  <a:pt x="2585902" y="2217774"/>
                  <a:pt x="2248433" y="2023842"/>
                  <a:pt x="2049158" y="1728876"/>
                </a:cubicBezTo>
                <a:lnTo>
                  <a:pt x="2038777" y="1709750"/>
                </a:lnTo>
                <a:lnTo>
                  <a:pt x="2028396" y="1728876"/>
                </a:lnTo>
                <a:cubicBezTo>
                  <a:pt x="1829120" y="2023842"/>
                  <a:pt x="1491652" y="2217774"/>
                  <a:pt x="1108888" y="2217774"/>
                </a:cubicBezTo>
                <a:cubicBezTo>
                  <a:pt x="496466" y="2217774"/>
                  <a:pt x="0" y="1721308"/>
                  <a:pt x="0" y="1108887"/>
                </a:cubicBezTo>
                <a:cubicBezTo>
                  <a:pt x="0" y="496466"/>
                  <a:pt x="496466" y="0"/>
                  <a:pt x="1108888" y="0"/>
                </a:cubicBezTo>
                <a:close/>
              </a:path>
            </a:pathLst>
          </a:custGeom>
          <a:noFill/>
          <a:ln w="5080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3EDF1BA-8B3D-4BB8-A2CB-036F247DF254}"/>
              </a:ext>
            </a:extLst>
          </p:cNvPr>
          <p:cNvSpPr/>
          <p:nvPr/>
        </p:nvSpPr>
        <p:spPr>
          <a:xfrm>
            <a:off x="5048173" y="3757801"/>
            <a:ext cx="2217775" cy="2217774"/>
          </a:xfrm>
          <a:prstGeom prst="ellipse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5C91C6D-DECD-4266-B80C-C3B888D0DF73}"/>
              </a:ext>
            </a:extLst>
          </p:cNvPr>
          <p:cNvSpPr/>
          <p:nvPr/>
        </p:nvSpPr>
        <p:spPr>
          <a:xfrm>
            <a:off x="6907950" y="3757801"/>
            <a:ext cx="2217775" cy="2217774"/>
          </a:xfrm>
          <a:prstGeom prst="ellipse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F0E6EAD-0C6C-4ED0-8A5F-766741EE5895}"/>
              </a:ext>
            </a:extLst>
          </p:cNvPr>
          <p:cNvSpPr/>
          <p:nvPr/>
        </p:nvSpPr>
        <p:spPr>
          <a:xfrm>
            <a:off x="8767725" y="3757801"/>
            <a:ext cx="2217775" cy="2217774"/>
          </a:xfrm>
          <a:prstGeom prst="ellipse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F9EE4A-DCF2-47CE-A0D8-F4EE5286CFD0}"/>
              </a:ext>
            </a:extLst>
          </p:cNvPr>
          <p:cNvSpPr/>
          <p:nvPr/>
        </p:nvSpPr>
        <p:spPr>
          <a:xfrm>
            <a:off x="5928460" y="656306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46E5DC-8460-4321-BA2F-9715D2908577}"/>
              </a:ext>
            </a:extLst>
          </p:cNvPr>
          <p:cNvSpPr txBox="1"/>
          <p:nvPr/>
        </p:nvSpPr>
        <p:spPr>
          <a:xfrm>
            <a:off x="5999004" y="706396"/>
            <a:ext cx="316112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53B064E-3FB4-4D15-9B00-E4BAB6F2402F}"/>
              </a:ext>
            </a:extLst>
          </p:cNvPr>
          <p:cNvSpPr/>
          <p:nvPr/>
        </p:nvSpPr>
        <p:spPr>
          <a:xfrm>
            <a:off x="7788237" y="656306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E77F97-2F8F-4BBA-8C0A-4754258DA618}"/>
              </a:ext>
            </a:extLst>
          </p:cNvPr>
          <p:cNvSpPr txBox="1"/>
          <p:nvPr/>
        </p:nvSpPr>
        <p:spPr>
          <a:xfrm>
            <a:off x="7858781" y="706396"/>
            <a:ext cx="316112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2DBAE-28EE-43CB-A329-5AB69348E813}"/>
              </a:ext>
            </a:extLst>
          </p:cNvPr>
          <p:cNvSpPr/>
          <p:nvPr/>
        </p:nvSpPr>
        <p:spPr>
          <a:xfrm>
            <a:off x="9648012" y="656306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96633F-9A1D-4E0E-B477-E735D7BE0908}"/>
              </a:ext>
            </a:extLst>
          </p:cNvPr>
          <p:cNvSpPr txBox="1"/>
          <p:nvPr/>
        </p:nvSpPr>
        <p:spPr>
          <a:xfrm>
            <a:off x="9718556" y="706396"/>
            <a:ext cx="316112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343111-5511-445F-8D69-BDDE67614115}"/>
              </a:ext>
            </a:extLst>
          </p:cNvPr>
          <p:cNvSpPr txBox="1"/>
          <p:nvPr/>
        </p:nvSpPr>
        <p:spPr>
          <a:xfrm>
            <a:off x="5588635" y="1369773"/>
            <a:ext cx="1136850" cy="323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매력이 업서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ADCC13-9F9E-44FD-A866-14D87DC7E2BE}"/>
              </a:ext>
            </a:extLst>
          </p:cNvPr>
          <p:cNvSpPr txBox="1"/>
          <p:nvPr/>
        </p:nvSpPr>
        <p:spPr>
          <a:xfrm>
            <a:off x="7448412" y="1369773"/>
            <a:ext cx="1136851" cy="323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시간이 없어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02D77A-D208-4A28-A8BD-EA122E16E53E}"/>
              </a:ext>
            </a:extLst>
          </p:cNvPr>
          <p:cNvSpPr txBox="1"/>
          <p:nvPr/>
        </p:nvSpPr>
        <p:spPr>
          <a:xfrm>
            <a:off x="9308187" y="1369773"/>
            <a:ext cx="1136851" cy="323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용기가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업쒀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3A6353-9476-4BD9-83C1-760EB1FD7D1A}"/>
              </a:ext>
            </a:extLst>
          </p:cNvPr>
          <p:cNvSpPr txBox="1"/>
          <p:nvPr/>
        </p:nvSpPr>
        <p:spPr>
          <a:xfrm>
            <a:off x="5393870" y="1735118"/>
            <a:ext cx="15263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1200" spc="-10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내가 매력이 없어서</a:t>
            </a:r>
            <a:endParaRPr lang="en-US" altLang="ko-KR" dirty="0"/>
          </a:p>
          <a:p>
            <a:r>
              <a:rPr lang="ko-KR" altLang="en-US" dirty="0"/>
              <a:t>이성에게 </a:t>
            </a:r>
            <a:r>
              <a:rPr lang="ko-KR" altLang="en-US" dirty="0" err="1"/>
              <a:t>못다가가요</a:t>
            </a:r>
            <a:endParaRPr lang="en-US" altLang="ko-KR" dirty="0"/>
          </a:p>
          <a:p>
            <a:r>
              <a:rPr lang="ko-KR" altLang="en-US" dirty="0"/>
              <a:t>어쩌면 좋죠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BC6F18-D14F-461B-B4F7-ECC4A68C6506}"/>
              </a:ext>
            </a:extLst>
          </p:cNvPr>
          <p:cNvSpPr txBox="1"/>
          <p:nvPr/>
        </p:nvSpPr>
        <p:spPr>
          <a:xfrm>
            <a:off x="7210369" y="1735118"/>
            <a:ext cx="1612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1200" spc="-10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아니 지금 </a:t>
            </a:r>
            <a:r>
              <a:rPr lang="ko-KR" altLang="en-US"/>
              <a:t>회사 다니고</a:t>
            </a:r>
            <a:endParaRPr lang="en-US" altLang="ko-KR"/>
          </a:p>
          <a:p>
            <a:r>
              <a:rPr lang="ko-KR" altLang="en-US"/>
              <a:t>쉬기 </a:t>
            </a:r>
            <a:r>
              <a:rPr lang="ko-KR" altLang="en-US" dirty="0"/>
              <a:t>바쁜데 </a:t>
            </a:r>
            <a:r>
              <a:rPr lang="ko-KR" altLang="en-US"/>
              <a:t>연애 할</a:t>
            </a:r>
            <a:endParaRPr lang="en-US" altLang="ko-KR"/>
          </a:p>
          <a:p>
            <a:r>
              <a:rPr lang="ko-KR" altLang="en-US"/>
              <a:t>시간이 어딨음</a:t>
            </a:r>
            <a:endParaRPr lang="en-US" altLang="ko-KR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D4175-6BEF-4C50-99D3-9E17596784DF}"/>
              </a:ext>
            </a:extLst>
          </p:cNvPr>
          <p:cNvSpPr txBox="1"/>
          <p:nvPr/>
        </p:nvSpPr>
        <p:spPr>
          <a:xfrm>
            <a:off x="9070143" y="1735118"/>
            <a:ext cx="1612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1200" spc="-10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휴 나같은 </a:t>
            </a:r>
            <a:r>
              <a:rPr lang="ko-KR" altLang="en-US"/>
              <a:t>애를 저애가</a:t>
            </a:r>
            <a:endParaRPr lang="en-US" altLang="ko-KR"/>
          </a:p>
          <a:p>
            <a:r>
              <a:rPr lang="ko-KR" altLang="en-US"/>
              <a:t>왜 좋아해 주겠어요</a:t>
            </a:r>
            <a:endParaRPr lang="en-US" altLang="ko-KR"/>
          </a:p>
          <a:p>
            <a:r>
              <a:rPr lang="ko-KR" altLang="en-US"/>
              <a:t>혼자 가슴앓이 크흡</a:t>
            </a:r>
            <a:endParaRPr 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A128A22-6A84-40FB-9C1A-4C70B3B4401F}"/>
              </a:ext>
            </a:extLst>
          </p:cNvPr>
          <p:cNvGrpSpPr/>
          <p:nvPr/>
        </p:nvGrpSpPr>
        <p:grpSpPr>
          <a:xfrm>
            <a:off x="6083242" y="3383756"/>
            <a:ext cx="147637" cy="90487"/>
            <a:chOff x="4400550" y="2995613"/>
            <a:chExt cx="147637" cy="90487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C9E5836-D176-4682-B97D-915744F4670D}"/>
                </a:ext>
              </a:extLst>
            </p:cNvPr>
            <p:cNvCxnSpPr>
              <a:cxnSpLocks/>
            </p:cNvCxnSpPr>
            <p:nvPr/>
          </p:nvCxnSpPr>
          <p:spPr>
            <a:xfrm>
              <a:off x="4400550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02E7A40-65BE-471C-9F53-2AD32DBA7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462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F483AD9-0FD8-4190-894E-8205CC3F1D32}"/>
              </a:ext>
            </a:extLst>
          </p:cNvPr>
          <p:cNvGrpSpPr/>
          <p:nvPr/>
        </p:nvGrpSpPr>
        <p:grpSpPr>
          <a:xfrm>
            <a:off x="7943019" y="3383756"/>
            <a:ext cx="147637" cy="90487"/>
            <a:chOff x="4400550" y="2995613"/>
            <a:chExt cx="147637" cy="90487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E58092E-AEF4-4E28-BB10-035B1C5AC11A}"/>
                </a:ext>
              </a:extLst>
            </p:cNvPr>
            <p:cNvCxnSpPr>
              <a:cxnSpLocks/>
            </p:cNvCxnSpPr>
            <p:nvPr/>
          </p:nvCxnSpPr>
          <p:spPr>
            <a:xfrm>
              <a:off x="4400550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C2DCDA-4748-408D-9DA8-C0FCCC8E8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462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C5D1C20-B673-4293-AEC8-6D86F5734331}"/>
              </a:ext>
            </a:extLst>
          </p:cNvPr>
          <p:cNvGrpSpPr/>
          <p:nvPr/>
        </p:nvGrpSpPr>
        <p:grpSpPr>
          <a:xfrm>
            <a:off x="9802794" y="3383756"/>
            <a:ext cx="147637" cy="90487"/>
            <a:chOff x="4400550" y="2995613"/>
            <a:chExt cx="147637" cy="90487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A7F177F-B829-4B45-8CE6-67CD9ABD29D6}"/>
                </a:ext>
              </a:extLst>
            </p:cNvPr>
            <p:cNvCxnSpPr>
              <a:cxnSpLocks/>
            </p:cNvCxnSpPr>
            <p:nvPr/>
          </p:nvCxnSpPr>
          <p:spPr>
            <a:xfrm>
              <a:off x="4400550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9395F89-2006-45E8-8367-BE74DCB70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462" y="2995613"/>
              <a:ext cx="85725" cy="90487"/>
            </a:xfrm>
            <a:prstGeom prst="line">
              <a:avLst/>
            </a:prstGeom>
            <a:ln w="38100">
              <a:solidFill>
                <a:srgbClr val="2D27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5363F20-475C-45D3-99DF-2C850CC3CCE7}"/>
              </a:ext>
            </a:extLst>
          </p:cNvPr>
          <p:cNvSpPr txBox="1"/>
          <p:nvPr/>
        </p:nvSpPr>
        <p:spPr>
          <a:xfrm>
            <a:off x="5588637" y="4265373"/>
            <a:ext cx="1136851" cy="323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매력을 키워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6B32C9-7A4A-4BF1-A510-C0C51DED439C}"/>
              </a:ext>
            </a:extLst>
          </p:cNvPr>
          <p:cNvSpPr txBox="1"/>
          <p:nvPr/>
        </p:nvSpPr>
        <p:spPr>
          <a:xfrm>
            <a:off x="7448412" y="4265373"/>
            <a:ext cx="1136851" cy="323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시간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맨들어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323B87-74EF-4CA2-BF7E-49F0FDD95A4F}"/>
              </a:ext>
            </a:extLst>
          </p:cNvPr>
          <p:cNvSpPr txBox="1"/>
          <p:nvPr/>
        </p:nvSpPr>
        <p:spPr>
          <a:xfrm>
            <a:off x="9308188" y="4265373"/>
            <a:ext cx="1136851" cy="323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일단 질러봐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4D13E7-97D3-4ABC-BC9E-ABE5B87BFDF6}"/>
              </a:ext>
            </a:extLst>
          </p:cNvPr>
          <p:cNvSpPr txBox="1"/>
          <p:nvPr/>
        </p:nvSpPr>
        <p:spPr>
          <a:xfrm>
            <a:off x="5427536" y="4630718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어허 이 친구</a:t>
            </a:r>
            <a:r>
              <a:rPr lang="en-US" altLang="ko-KR" sz="1200" spc="-10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pc="-10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자괴감이</a:t>
            </a:r>
            <a:endParaRPr lang="en-US" altLang="ko-KR" sz="1200" spc="-10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0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지하를 </a:t>
            </a:r>
            <a:r>
              <a:rPr lang="ko-KR" altLang="en-US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뚫고 들어가네</a:t>
            </a:r>
            <a:endParaRPr lang="en-US" altLang="ko-KR" sz="1200" spc="-10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0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왜구래 </a:t>
            </a:r>
            <a:r>
              <a:rPr lang="ko-KR" altLang="en-US" sz="1200" spc="-1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그러지마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8E8EF7-55AE-4B1B-B642-863DCC326633}"/>
              </a:ext>
            </a:extLst>
          </p:cNvPr>
          <p:cNvSpPr txBox="1"/>
          <p:nvPr/>
        </p:nvSpPr>
        <p:spPr>
          <a:xfrm>
            <a:off x="7368266" y="4630718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전쟁통에도 사랑을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결혼을 했는데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말안되는</a:t>
            </a:r>
            <a:r>
              <a:rPr lang="ko-KR" altLang="en-US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변명 죽어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90160C4-DB9F-426C-A712-7742495DC493}"/>
              </a:ext>
            </a:extLst>
          </p:cNvPr>
          <p:cNvSpPr txBox="1"/>
          <p:nvPr/>
        </p:nvSpPr>
        <p:spPr>
          <a:xfrm>
            <a:off x="9162316" y="4630718"/>
            <a:ext cx="14285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노래방에서 </a:t>
            </a:r>
            <a:r>
              <a:rPr lang="ko-KR" altLang="en-US" sz="1200" spc="-1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소찬휘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티얼스</a:t>
            </a:r>
            <a:r>
              <a:rPr lang="ko-KR" altLang="en-US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pc="-1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지르는게</a:t>
            </a:r>
            <a:r>
              <a:rPr lang="ko-KR" altLang="en-US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아냐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고백을 질러보라고</a:t>
            </a:r>
            <a:endParaRPr lang="en-US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635658" cy="170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피린이들의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연애 프로세스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설명해쥼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67CC76-4492-479F-B025-440D8B8F6EFA}"/>
              </a:ext>
            </a:extLst>
          </p:cNvPr>
          <p:cNvSpPr/>
          <p:nvPr/>
        </p:nvSpPr>
        <p:spPr>
          <a:xfrm>
            <a:off x="4566930" y="868325"/>
            <a:ext cx="2022935" cy="736563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A0D2BB-548A-4071-8CF3-F735A943969E}"/>
              </a:ext>
            </a:extLst>
          </p:cNvPr>
          <p:cNvSpPr/>
          <p:nvPr/>
        </p:nvSpPr>
        <p:spPr>
          <a:xfrm>
            <a:off x="6993344" y="868325"/>
            <a:ext cx="2022935" cy="736563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D359D1-F423-41E6-8F34-062F001101BF}"/>
              </a:ext>
            </a:extLst>
          </p:cNvPr>
          <p:cNvSpPr/>
          <p:nvPr/>
        </p:nvSpPr>
        <p:spPr>
          <a:xfrm>
            <a:off x="9419757" y="868325"/>
            <a:ext cx="2022935" cy="736563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4AA488B-C9D7-4A18-9609-785CA242D240}"/>
              </a:ext>
            </a:extLst>
          </p:cNvPr>
          <p:cNvSpPr/>
          <p:nvPr/>
        </p:nvSpPr>
        <p:spPr>
          <a:xfrm flipV="1">
            <a:off x="5179936" y="1595813"/>
            <a:ext cx="796923" cy="154548"/>
          </a:xfrm>
          <a:prstGeom prst="triangle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455F8608-0D5D-4EAE-AD6A-7496A5F04D12}"/>
              </a:ext>
            </a:extLst>
          </p:cNvPr>
          <p:cNvSpPr/>
          <p:nvPr/>
        </p:nvSpPr>
        <p:spPr>
          <a:xfrm flipV="1">
            <a:off x="7606350" y="1595813"/>
            <a:ext cx="796923" cy="154548"/>
          </a:xfrm>
          <a:prstGeom prst="triangle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7CFC6B7-E9BC-4506-B5E2-FA1C8F3D7D44}"/>
              </a:ext>
            </a:extLst>
          </p:cNvPr>
          <p:cNvSpPr/>
          <p:nvPr/>
        </p:nvSpPr>
        <p:spPr>
          <a:xfrm flipV="1">
            <a:off x="10032763" y="1595813"/>
            <a:ext cx="796923" cy="154548"/>
          </a:xfrm>
          <a:prstGeom prst="triangle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711B79-6213-4BB1-A385-7B674F5756E7}"/>
              </a:ext>
            </a:extLst>
          </p:cNvPr>
          <p:cNvSpPr/>
          <p:nvPr/>
        </p:nvSpPr>
        <p:spPr>
          <a:xfrm>
            <a:off x="4566930" y="2084026"/>
            <a:ext cx="2022935" cy="1453397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F70BC-A519-449F-849F-E3F0609BB6F8}"/>
              </a:ext>
            </a:extLst>
          </p:cNvPr>
          <p:cNvSpPr/>
          <p:nvPr/>
        </p:nvSpPr>
        <p:spPr>
          <a:xfrm>
            <a:off x="6993344" y="2084026"/>
            <a:ext cx="2022935" cy="1453397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C865BB-C0C6-4E4B-8D68-E7DB6765C2D6}"/>
              </a:ext>
            </a:extLst>
          </p:cNvPr>
          <p:cNvSpPr/>
          <p:nvPr/>
        </p:nvSpPr>
        <p:spPr>
          <a:xfrm>
            <a:off x="9419757" y="2084026"/>
            <a:ext cx="2022935" cy="1453397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457A25-DBD3-4195-8D77-CB28D6A42131}"/>
              </a:ext>
            </a:extLst>
          </p:cNvPr>
          <p:cNvSpPr txBox="1"/>
          <p:nvPr/>
        </p:nvSpPr>
        <p:spPr>
          <a:xfrm>
            <a:off x="4844863" y="1013468"/>
            <a:ext cx="146706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사귀기전에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A93891-A09E-491D-9503-73142B67C392}"/>
              </a:ext>
            </a:extLst>
          </p:cNvPr>
          <p:cNvSpPr txBox="1"/>
          <p:nvPr/>
        </p:nvSpPr>
        <p:spPr>
          <a:xfrm>
            <a:off x="7271277" y="1013468"/>
            <a:ext cx="146706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사귀고나서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7B550D-7A5A-4375-956F-33A9307E9002}"/>
              </a:ext>
            </a:extLst>
          </p:cNvPr>
          <p:cNvSpPr txBox="1"/>
          <p:nvPr/>
        </p:nvSpPr>
        <p:spPr>
          <a:xfrm>
            <a:off x="9697690" y="1013468"/>
            <a:ext cx="146706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헤어진다음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EE4243-F1BE-43C9-95DC-BA2D1AD62DE1}"/>
              </a:ext>
            </a:extLst>
          </p:cNvPr>
          <p:cNvSpPr txBox="1"/>
          <p:nvPr/>
        </p:nvSpPr>
        <p:spPr>
          <a:xfrm>
            <a:off x="4934631" y="2296896"/>
            <a:ext cx="12875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난리를 침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AB3592-56F6-4273-830F-E7B4B34A6AFF}"/>
              </a:ext>
            </a:extLst>
          </p:cNvPr>
          <p:cNvSpPr txBox="1"/>
          <p:nvPr/>
        </p:nvSpPr>
        <p:spPr>
          <a:xfrm>
            <a:off x="4771926" y="2807487"/>
            <a:ext cx="1612942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서로 아주 좋아 죽겠지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그냥 아주 그냥 설레지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E26CDE-1A8B-425D-BA9A-8EAD7B579B62}"/>
              </a:ext>
            </a:extLst>
          </p:cNvPr>
          <p:cNvSpPr txBox="1"/>
          <p:nvPr/>
        </p:nvSpPr>
        <p:spPr>
          <a:xfrm>
            <a:off x="7399518" y="2296896"/>
            <a:ext cx="12105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꽁냥거림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0A4F47-A525-44AB-94F9-49DB45F64F72}"/>
              </a:ext>
            </a:extLst>
          </p:cNvPr>
          <p:cNvSpPr txBox="1"/>
          <p:nvPr/>
        </p:nvSpPr>
        <p:spPr>
          <a:xfrm>
            <a:off x="7126206" y="2807487"/>
            <a:ext cx="1757211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뭐 그냥 탄천에만 나가면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뭘 그렇게 좋다고 껴안고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BC856D-B53F-4613-9339-B782545F2E91}"/>
              </a:ext>
            </a:extLst>
          </p:cNvPr>
          <p:cNvSpPr txBox="1"/>
          <p:nvPr/>
        </p:nvSpPr>
        <p:spPr>
          <a:xfrm>
            <a:off x="9787458" y="2296896"/>
            <a:ext cx="12875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난리를 침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CCBDD4-A06B-415B-B516-89957BCEC7C7}"/>
              </a:ext>
            </a:extLst>
          </p:cNvPr>
          <p:cNvSpPr txBox="1"/>
          <p:nvPr/>
        </p:nvSpPr>
        <p:spPr>
          <a:xfrm>
            <a:off x="9646396" y="2807487"/>
            <a:ext cx="1569660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이별노래 아주 그냥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혼자서 청승맞게 불러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DD291EEB-BA61-4869-8203-3CFDD3CB20EE}"/>
              </a:ext>
            </a:extLst>
          </p:cNvPr>
          <p:cNvSpPr/>
          <p:nvPr/>
        </p:nvSpPr>
        <p:spPr>
          <a:xfrm flipV="1">
            <a:off x="5179704" y="3520495"/>
            <a:ext cx="796923" cy="154548"/>
          </a:xfrm>
          <a:prstGeom prst="triangl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5276827A-CD57-45C2-9ADB-4A2557DCC4EA}"/>
              </a:ext>
            </a:extLst>
          </p:cNvPr>
          <p:cNvSpPr/>
          <p:nvPr/>
        </p:nvSpPr>
        <p:spPr>
          <a:xfrm flipV="1">
            <a:off x="7606118" y="3520495"/>
            <a:ext cx="796923" cy="154548"/>
          </a:xfrm>
          <a:prstGeom prst="triangl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D850B907-9121-411D-9363-5FE678383CDA}"/>
              </a:ext>
            </a:extLst>
          </p:cNvPr>
          <p:cNvSpPr/>
          <p:nvPr/>
        </p:nvSpPr>
        <p:spPr>
          <a:xfrm flipV="1">
            <a:off x="10032531" y="3520495"/>
            <a:ext cx="796923" cy="154548"/>
          </a:xfrm>
          <a:prstGeom prst="triangl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ê±°ë¦¬, ë¨ì, ë¬¼">
            <a:extLst>
              <a:ext uri="{FF2B5EF4-FFF2-40B4-BE49-F238E27FC236}">
                <a16:creationId xmlns:a16="http://schemas.microsoft.com/office/drawing/2014/main" id="{8FB56318-EAF5-4394-9F2E-192B197E4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3" b="26742"/>
          <a:stretch/>
        </p:blipFill>
        <p:spPr bwMode="auto">
          <a:xfrm>
            <a:off x="4554190" y="4016561"/>
            <a:ext cx="6888489" cy="19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848CAB-A042-4185-87F8-DDFA8174FEBD}"/>
              </a:ext>
            </a:extLst>
          </p:cNvPr>
          <p:cNvSpPr/>
          <p:nvPr/>
        </p:nvSpPr>
        <p:spPr>
          <a:xfrm>
            <a:off x="4566930" y="4016561"/>
            <a:ext cx="6875749" cy="1973113"/>
          </a:xfrm>
          <a:prstGeom prst="rect">
            <a:avLst/>
          </a:prstGeom>
          <a:solidFill>
            <a:srgbClr val="2D274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0C61C0-B0C6-476C-8794-EDF75BBAD2C6}"/>
              </a:ext>
            </a:extLst>
          </p:cNvPr>
          <p:cNvSpPr txBox="1"/>
          <p:nvPr/>
        </p:nvSpPr>
        <p:spPr>
          <a:xfrm>
            <a:off x="6115505" y="4779979"/>
            <a:ext cx="37786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“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너는 진정으로 해방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될것이다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162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635658" cy="170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잘들어 마지막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피도리의 연애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조언이야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</a:t>
            </a:r>
          </a:p>
        </p:txBody>
      </p:sp>
      <p:pic>
        <p:nvPicPr>
          <p:cNvPr id="3076" name="Picture 4" descr="ê°ì ë¨¸ë¦¬, ëì ë¦¬, ë§¤ë ¥ì ì¸, ëª¨ë¸ì ë¬´ë£ ì¤í¡ ì¬ì§">
            <a:extLst>
              <a:ext uri="{FF2B5EF4-FFF2-40B4-BE49-F238E27FC236}">
                <a16:creationId xmlns:a16="http://schemas.microsoft.com/office/drawing/2014/main" id="{0EB20213-7AE7-4A2E-A299-0F810BD84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0"/>
          <a:stretch/>
        </p:blipFill>
        <p:spPr bwMode="auto">
          <a:xfrm>
            <a:off x="4241755" y="868327"/>
            <a:ext cx="2340746" cy="33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ë§¤ë ¥ì ì¸, ëª¨ë¸, ì¬ë">
            <a:extLst>
              <a:ext uri="{FF2B5EF4-FFF2-40B4-BE49-F238E27FC236}">
                <a16:creationId xmlns:a16="http://schemas.microsoft.com/office/drawing/2014/main" id="{C7608694-9BC7-4511-9B5D-5709646EB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0"/>
          <a:stretch/>
        </p:blipFill>
        <p:spPr bwMode="auto">
          <a:xfrm>
            <a:off x="6834439" y="868325"/>
            <a:ext cx="2340746" cy="33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ê³±ì¬ê±°ë¦¬ë, ê³±ì¬ë¨¸ë¦¬, ê·ì¬ì´">
            <a:extLst>
              <a:ext uri="{FF2B5EF4-FFF2-40B4-BE49-F238E27FC236}">
                <a16:creationId xmlns:a16="http://schemas.microsoft.com/office/drawing/2014/main" id="{74FDA9BA-4275-4E84-913A-D49A624F5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1" b="4780"/>
          <a:stretch/>
        </p:blipFill>
        <p:spPr bwMode="auto">
          <a:xfrm>
            <a:off x="9410622" y="868325"/>
            <a:ext cx="2340746" cy="33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2688BC-6B85-47A7-9068-045C79F0F66F}"/>
              </a:ext>
            </a:extLst>
          </p:cNvPr>
          <p:cNvSpPr txBox="1"/>
          <p:nvPr/>
        </p:nvSpPr>
        <p:spPr>
          <a:xfrm>
            <a:off x="4154668" y="4296615"/>
            <a:ext cx="2133918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01.</a:t>
            </a:r>
          </a:p>
          <a:p>
            <a:pPr>
              <a:lnSpc>
                <a:spcPct val="120000"/>
              </a:lnSpc>
            </a:pP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왐마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이언니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뭐야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너무 야해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124112-6B2E-4E0A-A03F-767C553663E0}"/>
              </a:ext>
            </a:extLst>
          </p:cNvPr>
          <p:cNvSpPr txBox="1"/>
          <p:nvPr/>
        </p:nvSpPr>
        <p:spPr>
          <a:xfrm>
            <a:off x="6739101" y="4296615"/>
            <a:ext cx="2056973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02.</a:t>
            </a:r>
          </a:p>
          <a:p>
            <a:pPr>
              <a:lnSpc>
                <a:spcPct val="120000"/>
              </a:lnSpc>
            </a:pP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왐마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세상에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얼굴크기 실화야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7717C0-D9DE-4ACD-BA8F-784C69BCFE58}"/>
              </a:ext>
            </a:extLst>
          </p:cNvPr>
          <p:cNvSpPr txBox="1"/>
          <p:nvPr/>
        </p:nvSpPr>
        <p:spPr>
          <a:xfrm>
            <a:off x="9323534" y="4296615"/>
            <a:ext cx="1800493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03.</a:t>
            </a:r>
          </a:p>
          <a:p>
            <a:pPr>
              <a:lnSpc>
                <a:spcPct val="120000"/>
              </a:lnSpc>
            </a:pP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저기요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삿대질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하지 마세요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B8E1B1-AD89-4AE5-8A14-DF5BE5C51BE1}"/>
              </a:ext>
            </a:extLst>
          </p:cNvPr>
          <p:cNvSpPr txBox="1"/>
          <p:nvPr/>
        </p:nvSpPr>
        <p:spPr>
          <a:xfrm>
            <a:off x="4154668" y="5523916"/>
            <a:ext cx="2089033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어머 언니 제가 담요 드릴까요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너무 도발적이십니다 </a:t>
            </a:r>
            <a:r>
              <a:rPr lang="ko-KR" altLang="en-US" sz="12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네네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91D0E6-4472-4065-BEE9-260FD86DB373}"/>
              </a:ext>
            </a:extLst>
          </p:cNvPr>
          <p:cNvSpPr txBox="1"/>
          <p:nvPr/>
        </p:nvSpPr>
        <p:spPr>
          <a:xfrm>
            <a:off x="6739101" y="5523916"/>
            <a:ext cx="2089033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왐마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모델은 역시 다른 세계의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사람들이구나 얼굴 크기 </a:t>
            </a:r>
            <a:r>
              <a:rPr lang="ko-KR" altLang="en-US" sz="12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뭐야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FB51A8-972A-4C2D-9FD8-0B8252207CBF}"/>
              </a:ext>
            </a:extLst>
          </p:cNvPr>
          <p:cNvSpPr txBox="1"/>
          <p:nvPr/>
        </p:nvSpPr>
        <p:spPr>
          <a:xfrm>
            <a:off x="9323534" y="5523916"/>
            <a:ext cx="2630848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 나 </a:t>
            </a:r>
            <a:r>
              <a:rPr lang="ko-KR" altLang="en-US" sz="12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알어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2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뭔데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삿대질하고 있어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12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일로와바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너 임마 딱 이리와</a:t>
            </a:r>
            <a:endParaRPr lang="en-US" altLang="ko-KR" sz="12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51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1423788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</a:t>
            </a:r>
            <a:endParaRPr lang="en-US" altLang="ko-KR" sz="32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구성원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573577" y="1371391"/>
            <a:ext cx="2975292" cy="4000897"/>
            <a:chOff x="4716937" y="1915193"/>
            <a:chExt cx="2251505" cy="3027615"/>
          </a:xfrm>
        </p:grpSpPr>
        <p:grpSp>
          <p:nvGrpSpPr>
            <p:cNvPr id="2" name="그룹 1"/>
            <p:cNvGrpSpPr/>
            <p:nvPr/>
          </p:nvGrpSpPr>
          <p:grpSpPr>
            <a:xfrm>
              <a:off x="4716937" y="1915193"/>
              <a:ext cx="2251505" cy="3027615"/>
              <a:chOff x="4673747" y="1920055"/>
              <a:chExt cx="2251505" cy="302761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068BDE0-AFE9-42FF-BBA4-5630B647B2C0}"/>
                  </a:ext>
                </a:extLst>
              </p:cNvPr>
              <p:cNvSpPr/>
              <p:nvPr/>
            </p:nvSpPr>
            <p:spPr>
              <a:xfrm>
                <a:off x="4673747" y="1920055"/>
                <a:ext cx="2251505" cy="3027615"/>
              </a:xfrm>
              <a:prstGeom prst="rect">
                <a:avLst/>
              </a:prstGeom>
              <a:noFill/>
              <a:ln w="50800">
                <a:solidFill>
                  <a:srgbClr val="2D27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5412941" y="2198233"/>
                <a:ext cx="768319" cy="456752"/>
                <a:chOff x="7620652" y="1944233"/>
                <a:chExt cx="768319" cy="456752"/>
              </a:xfrm>
            </p:grpSpPr>
            <p:sp>
              <p:nvSpPr>
                <p:cNvPr id="51" name="자유형: 도형 23">
                  <a:extLst>
                    <a:ext uri="{FF2B5EF4-FFF2-40B4-BE49-F238E27FC236}">
                      <a16:creationId xmlns:a16="http://schemas.microsoft.com/office/drawing/2014/main" id="{ABBA6745-78B3-425F-966C-1E1A29EAD9AF}"/>
                    </a:ext>
                  </a:extLst>
                </p:cNvPr>
                <p:cNvSpPr/>
                <p:nvPr/>
              </p:nvSpPr>
              <p:spPr>
                <a:xfrm>
                  <a:off x="7901216" y="1944233"/>
                  <a:ext cx="210498" cy="222527"/>
                </a:xfrm>
                <a:custGeom>
                  <a:avLst/>
                  <a:gdLst>
                    <a:gd name="connsiteX0" fmla="*/ 105490 w 210498"/>
                    <a:gd name="connsiteY0" fmla="*/ 0 h 222526"/>
                    <a:gd name="connsiteX1" fmla="*/ 0 w 210498"/>
                    <a:gd name="connsiteY1" fmla="*/ 111459 h 222526"/>
                    <a:gd name="connsiteX2" fmla="*/ 105490 w 210498"/>
                    <a:gd name="connsiteY2" fmla="*/ 222903 h 222526"/>
                    <a:gd name="connsiteX3" fmla="*/ 210980 w 210498"/>
                    <a:gd name="connsiteY3" fmla="*/ 111459 h 222526"/>
                    <a:gd name="connsiteX4" fmla="*/ 105490 w 210498"/>
                    <a:gd name="connsiteY4" fmla="*/ 0 h 222526"/>
                    <a:gd name="connsiteX5" fmla="*/ 105490 w 210498"/>
                    <a:gd name="connsiteY5" fmla="*/ 177796 h 222526"/>
                    <a:gd name="connsiteX6" fmla="*/ 45107 w 210498"/>
                    <a:gd name="connsiteY6" fmla="*/ 111459 h 222526"/>
                    <a:gd name="connsiteX7" fmla="*/ 105490 w 210498"/>
                    <a:gd name="connsiteY7" fmla="*/ 45107 h 222526"/>
                    <a:gd name="connsiteX8" fmla="*/ 165873 w 210498"/>
                    <a:gd name="connsiteY8" fmla="*/ 111459 h 222526"/>
                    <a:gd name="connsiteX9" fmla="*/ 105490 w 210498"/>
                    <a:gd name="connsiteY9" fmla="*/ 177796 h 222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0498" h="222526">
                      <a:moveTo>
                        <a:pt x="105490" y="0"/>
                      </a:moveTo>
                      <a:cubicBezTo>
                        <a:pt x="47317" y="0"/>
                        <a:pt x="0" y="49993"/>
                        <a:pt x="0" y="111459"/>
                      </a:cubicBezTo>
                      <a:cubicBezTo>
                        <a:pt x="0" y="172909"/>
                        <a:pt x="47317" y="222903"/>
                        <a:pt x="105490" y="222903"/>
                      </a:cubicBezTo>
                      <a:cubicBezTo>
                        <a:pt x="163663" y="222903"/>
                        <a:pt x="210980" y="172909"/>
                        <a:pt x="210980" y="111459"/>
                      </a:cubicBezTo>
                      <a:cubicBezTo>
                        <a:pt x="210980" y="49993"/>
                        <a:pt x="163663" y="0"/>
                        <a:pt x="105490" y="0"/>
                      </a:cubicBezTo>
                      <a:close/>
                      <a:moveTo>
                        <a:pt x="105490" y="177796"/>
                      </a:moveTo>
                      <a:cubicBezTo>
                        <a:pt x="72186" y="177796"/>
                        <a:pt x="45107" y="148041"/>
                        <a:pt x="45107" y="111459"/>
                      </a:cubicBezTo>
                      <a:cubicBezTo>
                        <a:pt x="45107" y="74877"/>
                        <a:pt x="72186" y="45107"/>
                        <a:pt x="105490" y="45107"/>
                      </a:cubicBezTo>
                      <a:cubicBezTo>
                        <a:pt x="138794" y="45107"/>
                        <a:pt x="165873" y="74877"/>
                        <a:pt x="165873" y="111459"/>
                      </a:cubicBezTo>
                      <a:cubicBezTo>
                        <a:pt x="165873" y="148041"/>
                        <a:pt x="138794" y="177796"/>
                        <a:pt x="105490" y="177796"/>
                      </a:cubicBezTo>
                      <a:close/>
                    </a:path>
                  </a:pathLst>
                </a:custGeom>
                <a:solidFill>
                  <a:srgbClr val="2D2741"/>
                </a:solidFill>
                <a:ln w="1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자유형: 도형 25">
                  <a:extLst>
                    <a:ext uri="{FF2B5EF4-FFF2-40B4-BE49-F238E27FC236}">
                      <a16:creationId xmlns:a16="http://schemas.microsoft.com/office/drawing/2014/main" id="{D0AF99D4-E24C-493E-BBB6-CB427824DCE1}"/>
                    </a:ext>
                  </a:extLst>
                </p:cNvPr>
                <p:cNvSpPr/>
                <p:nvPr/>
              </p:nvSpPr>
              <p:spPr>
                <a:xfrm>
                  <a:off x="8139888" y="1959224"/>
                  <a:ext cx="181931" cy="192456"/>
                </a:xfrm>
                <a:custGeom>
                  <a:avLst/>
                  <a:gdLst>
                    <a:gd name="connsiteX0" fmla="*/ 91435 w 181930"/>
                    <a:gd name="connsiteY0" fmla="*/ 0 h 192455"/>
                    <a:gd name="connsiteX1" fmla="*/ 90713 w 181930"/>
                    <a:gd name="connsiteY1" fmla="*/ 0 h 192455"/>
                    <a:gd name="connsiteX2" fmla="*/ 3 w 181930"/>
                    <a:gd name="connsiteY2" fmla="*/ 97220 h 192455"/>
                    <a:gd name="connsiteX3" fmla="*/ 91585 w 181930"/>
                    <a:gd name="connsiteY3" fmla="*/ 192922 h 192455"/>
                    <a:gd name="connsiteX4" fmla="*/ 92307 w 181930"/>
                    <a:gd name="connsiteY4" fmla="*/ 192922 h 192455"/>
                    <a:gd name="connsiteX5" fmla="*/ 157321 w 181930"/>
                    <a:gd name="connsiteY5" fmla="*/ 163572 h 192455"/>
                    <a:gd name="connsiteX6" fmla="*/ 183017 w 181930"/>
                    <a:gd name="connsiteY6" fmla="*/ 95702 h 192455"/>
                    <a:gd name="connsiteX7" fmla="*/ 91435 w 181930"/>
                    <a:gd name="connsiteY7" fmla="*/ 0 h 192455"/>
                    <a:gd name="connsiteX8" fmla="*/ 124077 w 181930"/>
                    <a:gd name="connsiteY8" fmla="*/ 133065 h 192455"/>
                    <a:gd name="connsiteX9" fmla="*/ 91931 w 181930"/>
                    <a:gd name="connsiteY9" fmla="*/ 147815 h 192455"/>
                    <a:gd name="connsiteX10" fmla="*/ 91585 w 181930"/>
                    <a:gd name="connsiteY10" fmla="*/ 147815 h 192455"/>
                    <a:gd name="connsiteX11" fmla="*/ 45110 w 181930"/>
                    <a:gd name="connsiteY11" fmla="*/ 96844 h 192455"/>
                    <a:gd name="connsiteX12" fmla="*/ 91089 w 181930"/>
                    <a:gd name="connsiteY12" fmla="*/ 45107 h 192455"/>
                    <a:gd name="connsiteX13" fmla="*/ 91435 w 181930"/>
                    <a:gd name="connsiteY13" fmla="*/ 45107 h 192455"/>
                    <a:gd name="connsiteX14" fmla="*/ 137910 w 181930"/>
                    <a:gd name="connsiteY14" fmla="*/ 96078 h 192455"/>
                    <a:gd name="connsiteX15" fmla="*/ 124077 w 181930"/>
                    <a:gd name="connsiteY15" fmla="*/ 133065 h 192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930" h="192455">
                      <a:moveTo>
                        <a:pt x="91435" y="0"/>
                      </a:moveTo>
                      <a:lnTo>
                        <a:pt x="90713" y="0"/>
                      </a:lnTo>
                      <a:cubicBezTo>
                        <a:pt x="40254" y="421"/>
                        <a:pt x="-433" y="44039"/>
                        <a:pt x="3" y="97220"/>
                      </a:cubicBezTo>
                      <a:cubicBezTo>
                        <a:pt x="440" y="150146"/>
                        <a:pt x="41442" y="192922"/>
                        <a:pt x="91585" y="192922"/>
                      </a:cubicBezTo>
                      <a:lnTo>
                        <a:pt x="92307" y="192922"/>
                      </a:lnTo>
                      <a:cubicBezTo>
                        <a:pt x="117041" y="192711"/>
                        <a:pt x="140135" y="182292"/>
                        <a:pt x="157321" y="163572"/>
                      </a:cubicBezTo>
                      <a:cubicBezTo>
                        <a:pt x="174101" y="145274"/>
                        <a:pt x="183227" y="121172"/>
                        <a:pt x="183017" y="95702"/>
                      </a:cubicBezTo>
                      <a:cubicBezTo>
                        <a:pt x="182581" y="42776"/>
                        <a:pt x="141579" y="0"/>
                        <a:pt x="91435" y="0"/>
                      </a:cubicBezTo>
                      <a:close/>
                      <a:moveTo>
                        <a:pt x="124077" y="133065"/>
                      </a:moveTo>
                      <a:cubicBezTo>
                        <a:pt x="115447" y="142477"/>
                        <a:pt x="104035" y="147710"/>
                        <a:pt x="91931" y="147815"/>
                      </a:cubicBezTo>
                      <a:lnTo>
                        <a:pt x="91585" y="147815"/>
                      </a:lnTo>
                      <a:cubicBezTo>
                        <a:pt x="66160" y="147815"/>
                        <a:pt x="45336" y="125036"/>
                        <a:pt x="45110" y="96844"/>
                      </a:cubicBezTo>
                      <a:cubicBezTo>
                        <a:pt x="44870" y="68532"/>
                        <a:pt x="65499" y="45317"/>
                        <a:pt x="91089" y="45107"/>
                      </a:cubicBezTo>
                      <a:lnTo>
                        <a:pt x="91435" y="45107"/>
                      </a:lnTo>
                      <a:cubicBezTo>
                        <a:pt x="116860" y="45107"/>
                        <a:pt x="137685" y="67901"/>
                        <a:pt x="137910" y="96078"/>
                      </a:cubicBezTo>
                      <a:cubicBezTo>
                        <a:pt x="138030" y="110091"/>
                        <a:pt x="133114" y="123232"/>
                        <a:pt x="124077" y="133065"/>
                      </a:cubicBezTo>
                      <a:close/>
                    </a:path>
                  </a:pathLst>
                </a:custGeom>
                <a:solidFill>
                  <a:srgbClr val="2D2741"/>
                </a:solidFill>
                <a:ln w="1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자유형: 도형 26">
                  <a:extLst>
                    <a:ext uri="{FF2B5EF4-FFF2-40B4-BE49-F238E27FC236}">
                      <a16:creationId xmlns:a16="http://schemas.microsoft.com/office/drawing/2014/main" id="{C3C08634-4754-4EE3-9F6E-C463910D1CA8}"/>
                    </a:ext>
                  </a:extLst>
                </p:cNvPr>
                <p:cNvSpPr/>
                <p:nvPr/>
              </p:nvSpPr>
              <p:spPr>
                <a:xfrm>
                  <a:off x="7620652" y="2163422"/>
                  <a:ext cx="768319" cy="237563"/>
                </a:xfrm>
                <a:custGeom>
                  <a:avLst/>
                  <a:gdLst>
                    <a:gd name="connsiteX0" fmla="*/ 634052 w 768319"/>
                    <a:gd name="connsiteY0" fmla="*/ 0 h 237562"/>
                    <a:gd name="connsiteX1" fmla="*/ 587441 w 768319"/>
                    <a:gd name="connsiteY1" fmla="*/ 0 h 237562"/>
                    <a:gd name="connsiteX2" fmla="*/ 494641 w 768319"/>
                    <a:gd name="connsiteY2" fmla="*/ 36777 h 237562"/>
                    <a:gd name="connsiteX3" fmla="*/ 414081 w 768319"/>
                    <a:gd name="connsiteY3" fmla="*/ 14765 h 237562"/>
                    <a:gd name="connsiteX4" fmla="*/ 358013 w 768319"/>
                    <a:gd name="connsiteY4" fmla="*/ 14765 h 237562"/>
                    <a:gd name="connsiteX5" fmla="*/ 276069 w 768319"/>
                    <a:gd name="connsiteY5" fmla="*/ 37589 h 237562"/>
                    <a:gd name="connsiteX6" fmla="*/ 182382 w 768319"/>
                    <a:gd name="connsiteY6" fmla="*/ 0 h 237562"/>
                    <a:gd name="connsiteX7" fmla="*/ 135772 w 768319"/>
                    <a:gd name="connsiteY7" fmla="*/ 0 h 237562"/>
                    <a:gd name="connsiteX8" fmla="*/ 0 w 768319"/>
                    <a:gd name="connsiteY8" fmla="*/ 135772 h 237562"/>
                    <a:gd name="connsiteX9" fmla="*/ 0 w 768319"/>
                    <a:gd name="connsiteY9" fmla="*/ 193253 h 237562"/>
                    <a:gd name="connsiteX10" fmla="*/ 199282 w 768319"/>
                    <a:gd name="connsiteY10" fmla="*/ 193253 h 237562"/>
                    <a:gd name="connsiteX11" fmla="*/ 199282 w 768319"/>
                    <a:gd name="connsiteY11" fmla="*/ 238044 h 237562"/>
                    <a:gd name="connsiteX12" fmla="*/ 572811 w 768319"/>
                    <a:gd name="connsiteY12" fmla="*/ 238044 h 237562"/>
                    <a:gd name="connsiteX13" fmla="*/ 572811 w 768319"/>
                    <a:gd name="connsiteY13" fmla="*/ 193253 h 237562"/>
                    <a:gd name="connsiteX14" fmla="*/ 769823 w 768319"/>
                    <a:gd name="connsiteY14" fmla="*/ 193253 h 237562"/>
                    <a:gd name="connsiteX15" fmla="*/ 769823 w 768319"/>
                    <a:gd name="connsiteY15" fmla="*/ 135772 h 237562"/>
                    <a:gd name="connsiteX16" fmla="*/ 634052 w 768319"/>
                    <a:gd name="connsiteY16" fmla="*/ 0 h 237562"/>
                    <a:gd name="connsiteX17" fmla="*/ 201312 w 768319"/>
                    <a:gd name="connsiteY17" fmla="*/ 148146 h 237562"/>
                    <a:gd name="connsiteX18" fmla="*/ 45107 w 768319"/>
                    <a:gd name="connsiteY18" fmla="*/ 148146 h 237562"/>
                    <a:gd name="connsiteX19" fmla="*/ 45107 w 768319"/>
                    <a:gd name="connsiteY19" fmla="*/ 135772 h 237562"/>
                    <a:gd name="connsiteX20" fmla="*/ 135772 w 768319"/>
                    <a:gd name="connsiteY20" fmla="*/ 45107 h 237562"/>
                    <a:gd name="connsiteX21" fmla="*/ 182382 w 768319"/>
                    <a:gd name="connsiteY21" fmla="*/ 45107 h 237562"/>
                    <a:gd name="connsiteX22" fmla="*/ 240840 w 768319"/>
                    <a:gd name="connsiteY22" fmla="*/ 66533 h 237562"/>
                    <a:gd name="connsiteX23" fmla="*/ 201312 w 768319"/>
                    <a:gd name="connsiteY23" fmla="*/ 148146 h 237562"/>
                    <a:gd name="connsiteX24" fmla="*/ 527705 w 768319"/>
                    <a:gd name="connsiteY24" fmla="*/ 192937 h 237562"/>
                    <a:gd name="connsiteX25" fmla="*/ 451670 w 768319"/>
                    <a:gd name="connsiteY25" fmla="*/ 192937 h 237562"/>
                    <a:gd name="connsiteX26" fmla="*/ 318153 w 768319"/>
                    <a:gd name="connsiteY26" fmla="*/ 192937 h 237562"/>
                    <a:gd name="connsiteX27" fmla="*/ 244389 w 768319"/>
                    <a:gd name="connsiteY27" fmla="*/ 192937 h 237562"/>
                    <a:gd name="connsiteX28" fmla="*/ 244389 w 768319"/>
                    <a:gd name="connsiteY28" fmla="*/ 173496 h 237562"/>
                    <a:gd name="connsiteX29" fmla="*/ 247246 w 768319"/>
                    <a:gd name="connsiteY29" fmla="*/ 148146 h 237562"/>
                    <a:gd name="connsiteX30" fmla="*/ 267589 w 768319"/>
                    <a:gd name="connsiteY30" fmla="*/ 104768 h 237562"/>
                    <a:gd name="connsiteX31" fmla="*/ 303253 w 768319"/>
                    <a:gd name="connsiteY31" fmla="*/ 73975 h 237562"/>
                    <a:gd name="connsiteX32" fmla="*/ 358013 w 768319"/>
                    <a:gd name="connsiteY32" fmla="*/ 59872 h 237562"/>
                    <a:gd name="connsiteX33" fmla="*/ 414081 w 768319"/>
                    <a:gd name="connsiteY33" fmla="*/ 59872 h 237562"/>
                    <a:gd name="connsiteX34" fmla="*/ 467081 w 768319"/>
                    <a:gd name="connsiteY34" fmla="*/ 73013 h 237562"/>
                    <a:gd name="connsiteX35" fmla="*/ 502971 w 768319"/>
                    <a:gd name="connsiteY35" fmla="*/ 102813 h 237562"/>
                    <a:gd name="connsiteX36" fmla="*/ 524848 w 768319"/>
                    <a:gd name="connsiteY36" fmla="*/ 148146 h 237562"/>
                    <a:gd name="connsiteX37" fmla="*/ 527705 w 768319"/>
                    <a:gd name="connsiteY37" fmla="*/ 173496 h 237562"/>
                    <a:gd name="connsiteX38" fmla="*/ 527705 w 768319"/>
                    <a:gd name="connsiteY38" fmla="*/ 192937 h 237562"/>
                    <a:gd name="connsiteX39" fmla="*/ 724716 w 768319"/>
                    <a:gd name="connsiteY39" fmla="*/ 148146 h 237562"/>
                    <a:gd name="connsiteX40" fmla="*/ 570782 w 768319"/>
                    <a:gd name="connsiteY40" fmla="*/ 148146 h 237562"/>
                    <a:gd name="connsiteX41" fmla="*/ 530276 w 768319"/>
                    <a:gd name="connsiteY41" fmla="*/ 65450 h 237562"/>
                    <a:gd name="connsiteX42" fmla="*/ 587441 w 768319"/>
                    <a:gd name="connsiteY42" fmla="*/ 45107 h 237562"/>
                    <a:gd name="connsiteX43" fmla="*/ 634052 w 768319"/>
                    <a:gd name="connsiteY43" fmla="*/ 45107 h 237562"/>
                    <a:gd name="connsiteX44" fmla="*/ 724716 w 768319"/>
                    <a:gd name="connsiteY44" fmla="*/ 135772 h 237562"/>
                    <a:gd name="connsiteX45" fmla="*/ 724716 w 768319"/>
                    <a:gd name="connsiteY45" fmla="*/ 148146 h 23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768319" h="237562">
                      <a:moveTo>
                        <a:pt x="634052" y="0"/>
                      </a:moveTo>
                      <a:lnTo>
                        <a:pt x="587441" y="0"/>
                      </a:lnTo>
                      <a:cubicBezTo>
                        <a:pt x="551581" y="0"/>
                        <a:pt x="518924" y="13983"/>
                        <a:pt x="494641" y="36777"/>
                      </a:cubicBezTo>
                      <a:cubicBezTo>
                        <a:pt x="471005" y="22794"/>
                        <a:pt x="443475" y="14765"/>
                        <a:pt x="414081" y="14765"/>
                      </a:cubicBezTo>
                      <a:lnTo>
                        <a:pt x="358013" y="14765"/>
                      </a:lnTo>
                      <a:cubicBezTo>
                        <a:pt x="328047" y="14765"/>
                        <a:pt x="299990" y="23110"/>
                        <a:pt x="276069" y="37589"/>
                      </a:cubicBezTo>
                      <a:cubicBezTo>
                        <a:pt x="251681" y="14314"/>
                        <a:pt x="218678" y="0"/>
                        <a:pt x="182382" y="0"/>
                      </a:cubicBezTo>
                      <a:lnTo>
                        <a:pt x="135772" y="0"/>
                      </a:lnTo>
                      <a:cubicBezTo>
                        <a:pt x="60909" y="0"/>
                        <a:pt x="0" y="60909"/>
                        <a:pt x="0" y="135772"/>
                      </a:cubicBezTo>
                      <a:lnTo>
                        <a:pt x="0" y="193253"/>
                      </a:lnTo>
                      <a:lnTo>
                        <a:pt x="199282" y="193253"/>
                      </a:lnTo>
                      <a:lnTo>
                        <a:pt x="199282" y="238044"/>
                      </a:lnTo>
                      <a:lnTo>
                        <a:pt x="572811" y="238044"/>
                      </a:lnTo>
                      <a:lnTo>
                        <a:pt x="572811" y="193253"/>
                      </a:lnTo>
                      <a:lnTo>
                        <a:pt x="769823" y="193253"/>
                      </a:lnTo>
                      <a:lnTo>
                        <a:pt x="769823" y="135772"/>
                      </a:lnTo>
                      <a:cubicBezTo>
                        <a:pt x="769823" y="60909"/>
                        <a:pt x="708914" y="0"/>
                        <a:pt x="634052" y="0"/>
                      </a:cubicBezTo>
                      <a:close/>
                      <a:moveTo>
                        <a:pt x="201312" y="148146"/>
                      </a:moveTo>
                      <a:lnTo>
                        <a:pt x="45107" y="148146"/>
                      </a:lnTo>
                      <a:lnTo>
                        <a:pt x="45107" y="135772"/>
                      </a:lnTo>
                      <a:cubicBezTo>
                        <a:pt x="45107" y="85778"/>
                        <a:pt x="85778" y="45107"/>
                        <a:pt x="135772" y="45107"/>
                      </a:cubicBezTo>
                      <a:lnTo>
                        <a:pt x="182382" y="45107"/>
                      </a:lnTo>
                      <a:cubicBezTo>
                        <a:pt x="204635" y="45107"/>
                        <a:pt x="225038" y="53166"/>
                        <a:pt x="240840" y="66533"/>
                      </a:cubicBezTo>
                      <a:cubicBezTo>
                        <a:pt x="220437" y="88845"/>
                        <a:pt x="206319" y="116992"/>
                        <a:pt x="201312" y="148146"/>
                      </a:cubicBezTo>
                      <a:close/>
                      <a:moveTo>
                        <a:pt x="527705" y="192937"/>
                      </a:moveTo>
                      <a:lnTo>
                        <a:pt x="451670" y="192937"/>
                      </a:lnTo>
                      <a:lnTo>
                        <a:pt x="318153" y="192937"/>
                      </a:lnTo>
                      <a:lnTo>
                        <a:pt x="244389" y="192937"/>
                      </a:lnTo>
                      <a:lnTo>
                        <a:pt x="244389" y="173496"/>
                      </a:lnTo>
                      <a:cubicBezTo>
                        <a:pt x="244389" y="164790"/>
                        <a:pt x="245381" y="156295"/>
                        <a:pt x="247246" y="148146"/>
                      </a:cubicBezTo>
                      <a:cubicBezTo>
                        <a:pt x="250899" y="132148"/>
                        <a:pt x="257951" y="117413"/>
                        <a:pt x="267589" y="104768"/>
                      </a:cubicBezTo>
                      <a:cubicBezTo>
                        <a:pt x="277166" y="92183"/>
                        <a:pt x="289315" y="81658"/>
                        <a:pt x="303253" y="73975"/>
                      </a:cubicBezTo>
                      <a:cubicBezTo>
                        <a:pt x="319507" y="64984"/>
                        <a:pt x="338181" y="59872"/>
                        <a:pt x="358013" y="59872"/>
                      </a:cubicBezTo>
                      <a:lnTo>
                        <a:pt x="414081" y="59872"/>
                      </a:lnTo>
                      <a:cubicBezTo>
                        <a:pt x="433221" y="59872"/>
                        <a:pt x="451249" y="64623"/>
                        <a:pt x="467081" y="73013"/>
                      </a:cubicBezTo>
                      <a:cubicBezTo>
                        <a:pt x="481004" y="80380"/>
                        <a:pt x="493228" y="90574"/>
                        <a:pt x="502971" y="102813"/>
                      </a:cubicBezTo>
                      <a:cubicBezTo>
                        <a:pt x="513406" y="115894"/>
                        <a:pt x="520999" y="131306"/>
                        <a:pt x="524848" y="148146"/>
                      </a:cubicBezTo>
                      <a:cubicBezTo>
                        <a:pt x="526712" y="156295"/>
                        <a:pt x="527705" y="164790"/>
                        <a:pt x="527705" y="173496"/>
                      </a:cubicBezTo>
                      <a:lnTo>
                        <a:pt x="527705" y="192937"/>
                      </a:lnTo>
                      <a:close/>
                      <a:moveTo>
                        <a:pt x="724716" y="148146"/>
                      </a:moveTo>
                      <a:lnTo>
                        <a:pt x="570782" y="148146"/>
                      </a:lnTo>
                      <a:cubicBezTo>
                        <a:pt x="565685" y="116496"/>
                        <a:pt x="551190" y="87943"/>
                        <a:pt x="530276" y="65450"/>
                      </a:cubicBezTo>
                      <a:cubicBezTo>
                        <a:pt x="545883" y="52730"/>
                        <a:pt x="565790" y="45107"/>
                        <a:pt x="587441" y="45107"/>
                      </a:cubicBezTo>
                      <a:lnTo>
                        <a:pt x="634052" y="45107"/>
                      </a:lnTo>
                      <a:cubicBezTo>
                        <a:pt x="684045" y="45107"/>
                        <a:pt x="724716" y="85778"/>
                        <a:pt x="724716" y="135772"/>
                      </a:cubicBezTo>
                      <a:lnTo>
                        <a:pt x="724716" y="148146"/>
                      </a:lnTo>
                      <a:close/>
                    </a:path>
                  </a:pathLst>
                </a:custGeom>
                <a:solidFill>
                  <a:srgbClr val="2D2741"/>
                </a:solidFill>
                <a:ln w="1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자유형: 도형 30">
                  <a:extLst>
                    <a:ext uri="{FF2B5EF4-FFF2-40B4-BE49-F238E27FC236}">
                      <a16:creationId xmlns:a16="http://schemas.microsoft.com/office/drawing/2014/main" id="{FED3CA2F-2EB8-4436-83F5-EF6B68EE43B5}"/>
                    </a:ext>
                  </a:extLst>
                </p:cNvPr>
                <p:cNvSpPr/>
                <p:nvPr/>
              </p:nvSpPr>
              <p:spPr>
                <a:xfrm>
                  <a:off x="7688219" y="1959224"/>
                  <a:ext cx="181931" cy="192456"/>
                </a:xfrm>
                <a:custGeom>
                  <a:avLst/>
                  <a:gdLst>
                    <a:gd name="connsiteX0" fmla="*/ 91435 w 181930"/>
                    <a:gd name="connsiteY0" fmla="*/ 0 h 192455"/>
                    <a:gd name="connsiteX1" fmla="*/ 90713 w 181930"/>
                    <a:gd name="connsiteY1" fmla="*/ 0 h 192455"/>
                    <a:gd name="connsiteX2" fmla="*/ 3 w 181930"/>
                    <a:gd name="connsiteY2" fmla="*/ 97220 h 192455"/>
                    <a:gd name="connsiteX3" fmla="*/ 91585 w 181930"/>
                    <a:gd name="connsiteY3" fmla="*/ 192922 h 192455"/>
                    <a:gd name="connsiteX4" fmla="*/ 92307 w 181930"/>
                    <a:gd name="connsiteY4" fmla="*/ 192922 h 192455"/>
                    <a:gd name="connsiteX5" fmla="*/ 157321 w 181930"/>
                    <a:gd name="connsiteY5" fmla="*/ 163572 h 192455"/>
                    <a:gd name="connsiteX6" fmla="*/ 183017 w 181930"/>
                    <a:gd name="connsiteY6" fmla="*/ 95702 h 192455"/>
                    <a:gd name="connsiteX7" fmla="*/ 91435 w 181930"/>
                    <a:gd name="connsiteY7" fmla="*/ 0 h 192455"/>
                    <a:gd name="connsiteX8" fmla="*/ 124077 w 181930"/>
                    <a:gd name="connsiteY8" fmla="*/ 133065 h 192455"/>
                    <a:gd name="connsiteX9" fmla="*/ 91931 w 181930"/>
                    <a:gd name="connsiteY9" fmla="*/ 147815 h 192455"/>
                    <a:gd name="connsiteX10" fmla="*/ 91585 w 181930"/>
                    <a:gd name="connsiteY10" fmla="*/ 147815 h 192455"/>
                    <a:gd name="connsiteX11" fmla="*/ 45110 w 181930"/>
                    <a:gd name="connsiteY11" fmla="*/ 96844 h 192455"/>
                    <a:gd name="connsiteX12" fmla="*/ 91089 w 181930"/>
                    <a:gd name="connsiteY12" fmla="*/ 45107 h 192455"/>
                    <a:gd name="connsiteX13" fmla="*/ 91435 w 181930"/>
                    <a:gd name="connsiteY13" fmla="*/ 45107 h 192455"/>
                    <a:gd name="connsiteX14" fmla="*/ 137910 w 181930"/>
                    <a:gd name="connsiteY14" fmla="*/ 96078 h 192455"/>
                    <a:gd name="connsiteX15" fmla="*/ 124077 w 181930"/>
                    <a:gd name="connsiteY15" fmla="*/ 133065 h 192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930" h="192455">
                      <a:moveTo>
                        <a:pt x="91435" y="0"/>
                      </a:moveTo>
                      <a:lnTo>
                        <a:pt x="90713" y="0"/>
                      </a:lnTo>
                      <a:cubicBezTo>
                        <a:pt x="40254" y="421"/>
                        <a:pt x="-433" y="44039"/>
                        <a:pt x="3" y="97220"/>
                      </a:cubicBezTo>
                      <a:cubicBezTo>
                        <a:pt x="440" y="150146"/>
                        <a:pt x="41442" y="192922"/>
                        <a:pt x="91585" y="192922"/>
                      </a:cubicBezTo>
                      <a:lnTo>
                        <a:pt x="92307" y="192922"/>
                      </a:lnTo>
                      <a:cubicBezTo>
                        <a:pt x="117041" y="192711"/>
                        <a:pt x="140135" y="182292"/>
                        <a:pt x="157321" y="163572"/>
                      </a:cubicBezTo>
                      <a:cubicBezTo>
                        <a:pt x="174101" y="145274"/>
                        <a:pt x="183227" y="121172"/>
                        <a:pt x="183017" y="95702"/>
                      </a:cubicBezTo>
                      <a:cubicBezTo>
                        <a:pt x="182581" y="42776"/>
                        <a:pt x="141579" y="0"/>
                        <a:pt x="91435" y="0"/>
                      </a:cubicBezTo>
                      <a:close/>
                      <a:moveTo>
                        <a:pt x="124077" y="133065"/>
                      </a:moveTo>
                      <a:cubicBezTo>
                        <a:pt x="115447" y="142477"/>
                        <a:pt x="104035" y="147710"/>
                        <a:pt x="91931" y="147815"/>
                      </a:cubicBezTo>
                      <a:lnTo>
                        <a:pt x="91585" y="147815"/>
                      </a:lnTo>
                      <a:cubicBezTo>
                        <a:pt x="66160" y="147815"/>
                        <a:pt x="45336" y="125036"/>
                        <a:pt x="45110" y="96844"/>
                      </a:cubicBezTo>
                      <a:cubicBezTo>
                        <a:pt x="44870" y="68532"/>
                        <a:pt x="65499" y="45317"/>
                        <a:pt x="91089" y="45107"/>
                      </a:cubicBezTo>
                      <a:lnTo>
                        <a:pt x="91435" y="45107"/>
                      </a:lnTo>
                      <a:cubicBezTo>
                        <a:pt x="116860" y="45107"/>
                        <a:pt x="137685" y="67901"/>
                        <a:pt x="137910" y="96078"/>
                      </a:cubicBezTo>
                      <a:cubicBezTo>
                        <a:pt x="138030" y="110091"/>
                        <a:pt x="133114" y="123232"/>
                        <a:pt x="124077" y="133065"/>
                      </a:cubicBezTo>
                      <a:close/>
                    </a:path>
                  </a:pathLst>
                </a:custGeom>
                <a:solidFill>
                  <a:srgbClr val="2D2741"/>
                </a:solidFill>
                <a:ln w="14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C2B804-6907-49EE-B4FD-81914D48E690}"/>
                  </a:ext>
                </a:extLst>
              </p:cNvPr>
              <p:cNvSpPr txBox="1"/>
              <p:nvPr/>
            </p:nvSpPr>
            <p:spPr>
              <a:xfrm>
                <a:off x="5268750" y="2676831"/>
                <a:ext cx="1056700" cy="452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D2741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클라이언트</a:t>
                </a:r>
                <a:endPara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3989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C87C0E7-6318-4645-9674-3F3396575B84}"/>
                </a:ext>
              </a:extLst>
            </p:cNvPr>
            <p:cNvSpPr txBox="1"/>
            <p:nvPr/>
          </p:nvSpPr>
          <p:spPr>
            <a:xfrm>
              <a:off x="4799780" y="3067184"/>
              <a:ext cx="2081019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PyQt5</a:t>
              </a:r>
              <a:r>
                <a:rPr lang="ko-KR" altLang="en-US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이용한 사용자 </a:t>
              </a:r>
              <a:r>
                <a:rPr lang="en-US" altLang="ko-KR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UI</a:t>
              </a:r>
              <a:r>
                <a:rPr lang="ko-KR" altLang="en-US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디자인</a:t>
              </a:r>
              <a:endParaRPr lang="en-US" altLang="ko-KR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87C0E7-6318-4645-9674-3F3396575B84}"/>
                </a:ext>
              </a:extLst>
            </p:cNvPr>
            <p:cNvSpPr txBox="1"/>
            <p:nvPr/>
          </p:nvSpPr>
          <p:spPr>
            <a:xfrm>
              <a:off x="5553594" y="3626431"/>
              <a:ext cx="579005" cy="904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이준표</a:t>
              </a:r>
              <a:endParaRPr lang="en-US" altLang="ko-KR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1200" spc="-100" dirty="0" err="1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양현승</a:t>
              </a:r>
              <a:endPara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1200" spc="-100" dirty="0" err="1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홍하연</a:t>
              </a:r>
              <a:endPara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정지원</a:t>
              </a:r>
              <a:endPara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362688" y="1371391"/>
            <a:ext cx="2975292" cy="4000897"/>
            <a:chOff x="8962595" y="1915193"/>
            <a:chExt cx="2251505" cy="3027615"/>
          </a:xfrm>
        </p:grpSpPr>
        <p:grpSp>
          <p:nvGrpSpPr>
            <p:cNvPr id="3" name="그룹 2"/>
            <p:cNvGrpSpPr/>
            <p:nvPr/>
          </p:nvGrpSpPr>
          <p:grpSpPr>
            <a:xfrm>
              <a:off x="8962595" y="1915193"/>
              <a:ext cx="2251505" cy="3027615"/>
              <a:chOff x="8962595" y="1915192"/>
              <a:chExt cx="2251505" cy="302761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068BDE0-AFE9-42FF-BBA4-5630B647B2C0}"/>
                  </a:ext>
                </a:extLst>
              </p:cNvPr>
              <p:cNvSpPr/>
              <p:nvPr/>
            </p:nvSpPr>
            <p:spPr>
              <a:xfrm>
                <a:off x="8962595" y="1915192"/>
                <a:ext cx="2251505" cy="3027615"/>
              </a:xfrm>
              <a:prstGeom prst="rect">
                <a:avLst/>
              </a:prstGeom>
              <a:noFill/>
              <a:ln w="50800">
                <a:solidFill>
                  <a:srgbClr val="2D27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자유형: 도형 13">
                <a:extLst>
                  <a:ext uri="{FF2B5EF4-FFF2-40B4-BE49-F238E27FC236}">
                    <a16:creationId xmlns:a16="http://schemas.microsoft.com/office/drawing/2014/main" id="{E2AEACF1-F7EB-4F1B-ACC8-4A2A92667A4F}"/>
                  </a:ext>
                </a:extLst>
              </p:cNvPr>
              <p:cNvSpPr/>
              <p:nvPr/>
            </p:nvSpPr>
            <p:spPr>
              <a:xfrm>
                <a:off x="9769260" y="2202655"/>
                <a:ext cx="638174" cy="448716"/>
              </a:xfrm>
              <a:custGeom>
                <a:avLst/>
                <a:gdLst>
                  <a:gd name="connsiteX0" fmla="*/ 4274620 w 4876800"/>
                  <a:gd name="connsiteY0" fmla="*/ 1519238 h 3429000"/>
                  <a:gd name="connsiteX1" fmla="*/ 3009900 w 4876800"/>
                  <a:gd name="connsiteY1" fmla="*/ 0 h 3429000"/>
                  <a:gd name="connsiteX2" fmla="*/ 1907077 w 4876800"/>
                  <a:gd name="connsiteY2" fmla="*/ 624211 h 3429000"/>
                  <a:gd name="connsiteX3" fmla="*/ 1013917 w 4876800"/>
                  <a:gd name="connsiteY3" fmla="*/ 747760 h 3429000"/>
                  <a:gd name="connsiteX4" fmla="*/ 581139 w 4876800"/>
                  <a:gd name="connsiteY4" fmla="*/ 1528963 h 3429000"/>
                  <a:gd name="connsiteX5" fmla="*/ 0 w 4876800"/>
                  <a:gd name="connsiteY5" fmla="*/ 2428875 h 3429000"/>
                  <a:gd name="connsiteX6" fmla="*/ 19183 w 4876800"/>
                  <a:gd name="connsiteY6" fmla="*/ 2624661 h 3429000"/>
                  <a:gd name="connsiteX7" fmla="*/ 1000125 w 4876800"/>
                  <a:gd name="connsiteY7" fmla="*/ 3429000 h 3429000"/>
                  <a:gd name="connsiteX8" fmla="*/ 3867150 w 4876800"/>
                  <a:gd name="connsiteY8" fmla="*/ 3429000 h 3429000"/>
                  <a:gd name="connsiteX9" fmla="*/ 4876800 w 4876800"/>
                  <a:gd name="connsiteY9" fmla="*/ 2428875 h 3429000"/>
                  <a:gd name="connsiteX10" fmla="*/ 4274620 w 4876800"/>
                  <a:gd name="connsiteY10" fmla="*/ 1519238 h 3429000"/>
                  <a:gd name="connsiteX11" fmla="*/ 3867150 w 4876800"/>
                  <a:gd name="connsiteY11" fmla="*/ 3143250 h 3429000"/>
                  <a:gd name="connsiteX12" fmla="*/ 1000125 w 4876800"/>
                  <a:gd name="connsiteY12" fmla="*/ 3143250 h 3429000"/>
                  <a:gd name="connsiteX13" fmla="*/ 285750 w 4876800"/>
                  <a:gd name="connsiteY13" fmla="*/ 2428875 h 3429000"/>
                  <a:gd name="connsiteX14" fmla="*/ 772516 w 4876800"/>
                  <a:gd name="connsiteY14" fmla="*/ 1758839 h 3429000"/>
                  <a:gd name="connsiteX15" fmla="*/ 873957 w 4876800"/>
                  <a:gd name="connsiteY15" fmla="*/ 1722911 h 3429000"/>
                  <a:gd name="connsiteX16" fmla="*/ 867432 w 4876800"/>
                  <a:gd name="connsiteY16" fmla="*/ 1615488 h 3429000"/>
                  <a:gd name="connsiteX17" fmla="*/ 1175957 w 4876800"/>
                  <a:gd name="connsiteY17" fmla="*/ 983123 h 3429000"/>
                  <a:gd name="connsiteX18" fmla="*/ 1914611 w 4876800"/>
                  <a:gd name="connsiteY18" fmla="*/ 933107 h 3429000"/>
                  <a:gd name="connsiteX19" fmla="*/ 2043313 w 4876800"/>
                  <a:gd name="connsiteY19" fmla="*/ 991467 h 3429000"/>
                  <a:gd name="connsiteX20" fmla="*/ 2103082 w 4876800"/>
                  <a:gd name="connsiteY20" fmla="*/ 863413 h 3429000"/>
                  <a:gd name="connsiteX21" fmla="*/ 3009900 w 4876800"/>
                  <a:gd name="connsiteY21" fmla="*/ 285750 h 3429000"/>
                  <a:gd name="connsiteX22" fmla="*/ 4010025 w 4876800"/>
                  <a:gd name="connsiteY22" fmla="*/ 1285875 h 3429000"/>
                  <a:gd name="connsiteX23" fmla="*/ 3937559 w 4876800"/>
                  <a:gd name="connsiteY23" fmla="*/ 1678534 h 3429000"/>
                  <a:gd name="connsiteX24" fmla="*/ 4097208 w 4876800"/>
                  <a:gd name="connsiteY24" fmla="*/ 1756372 h 3429000"/>
                  <a:gd name="connsiteX25" fmla="*/ 4591050 w 4876800"/>
                  <a:gd name="connsiteY25" fmla="*/ 2428875 h 3429000"/>
                  <a:gd name="connsiteX26" fmla="*/ 3867150 w 4876800"/>
                  <a:gd name="connsiteY26" fmla="*/ 314325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876800" h="3429000">
                    <a:moveTo>
                      <a:pt x="4274620" y="1519238"/>
                    </a:moveTo>
                    <a:cubicBezTo>
                      <a:pt x="4419981" y="726300"/>
                      <a:pt x="3809095" y="0"/>
                      <a:pt x="3009900" y="0"/>
                    </a:cubicBezTo>
                    <a:cubicBezTo>
                      <a:pt x="2548081" y="0"/>
                      <a:pt x="2134810" y="244993"/>
                      <a:pt x="1907077" y="624211"/>
                    </a:cubicBezTo>
                    <a:cubicBezTo>
                      <a:pt x="1596447" y="523837"/>
                      <a:pt x="1277055" y="566614"/>
                      <a:pt x="1013917" y="747760"/>
                    </a:cubicBezTo>
                    <a:cubicBezTo>
                      <a:pt x="750922" y="928802"/>
                      <a:pt x="593855" y="1215447"/>
                      <a:pt x="581139" y="1528963"/>
                    </a:cubicBezTo>
                    <a:cubicBezTo>
                      <a:pt x="229724" y="1694517"/>
                      <a:pt x="0" y="2044427"/>
                      <a:pt x="0" y="2428875"/>
                    </a:cubicBezTo>
                    <a:cubicBezTo>
                      <a:pt x="0" y="2494721"/>
                      <a:pt x="6458" y="2560587"/>
                      <a:pt x="19183" y="2624661"/>
                    </a:cubicBezTo>
                    <a:cubicBezTo>
                      <a:pt x="111757" y="3090720"/>
                      <a:pt x="524294" y="3429000"/>
                      <a:pt x="1000125" y="3429000"/>
                    </a:cubicBezTo>
                    <a:lnTo>
                      <a:pt x="3867150" y="3429000"/>
                    </a:lnTo>
                    <a:cubicBezTo>
                      <a:pt x="4423867" y="3429000"/>
                      <a:pt x="4876800" y="2980344"/>
                      <a:pt x="4876800" y="2428875"/>
                    </a:cubicBezTo>
                    <a:cubicBezTo>
                      <a:pt x="4876800" y="2035359"/>
                      <a:pt x="4638056" y="1680143"/>
                      <a:pt x="4274620" y="1519238"/>
                    </a:cubicBezTo>
                    <a:close/>
                    <a:moveTo>
                      <a:pt x="3867150" y="3143250"/>
                    </a:moveTo>
                    <a:lnTo>
                      <a:pt x="1000125" y="3143250"/>
                    </a:lnTo>
                    <a:cubicBezTo>
                      <a:pt x="609600" y="3143250"/>
                      <a:pt x="285750" y="2826687"/>
                      <a:pt x="285750" y="2428875"/>
                    </a:cubicBezTo>
                    <a:cubicBezTo>
                      <a:pt x="285750" y="2131219"/>
                      <a:pt x="481365" y="1861947"/>
                      <a:pt x="772516" y="1758839"/>
                    </a:cubicBezTo>
                    <a:lnTo>
                      <a:pt x="873957" y="1722911"/>
                    </a:lnTo>
                    <a:lnTo>
                      <a:pt x="867432" y="1615488"/>
                    </a:lnTo>
                    <a:cubicBezTo>
                      <a:pt x="852087" y="1363075"/>
                      <a:pt x="967426" y="1126674"/>
                      <a:pt x="1175957" y="983123"/>
                    </a:cubicBezTo>
                    <a:cubicBezTo>
                      <a:pt x="1396470" y="831313"/>
                      <a:pt x="1666989" y="820826"/>
                      <a:pt x="1914611" y="933107"/>
                    </a:cubicBezTo>
                    <a:lnTo>
                      <a:pt x="2043313" y="991467"/>
                    </a:lnTo>
                    <a:lnTo>
                      <a:pt x="2103082" y="863413"/>
                    </a:lnTo>
                    <a:cubicBezTo>
                      <a:pt x="2266874" y="512502"/>
                      <a:pt x="2622823" y="285750"/>
                      <a:pt x="3009900" y="285750"/>
                    </a:cubicBezTo>
                    <a:cubicBezTo>
                      <a:pt x="3561369" y="285750"/>
                      <a:pt x="4010025" y="734406"/>
                      <a:pt x="4010025" y="1285875"/>
                    </a:cubicBezTo>
                    <a:cubicBezTo>
                      <a:pt x="4010025" y="1449000"/>
                      <a:pt x="3975611" y="1547765"/>
                      <a:pt x="3937559" y="1678534"/>
                    </a:cubicBezTo>
                    <a:cubicBezTo>
                      <a:pt x="4044096" y="1733836"/>
                      <a:pt x="4061336" y="1744085"/>
                      <a:pt x="4097208" y="1756372"/>
                    </a:cubicBezTo>
                    <a:cubicBezTo>
                      <a:pt x="4392587" y="1857547"/>
                      <a:pt x="4591050" y="2127809"/>
                      <a:pt x="4591050" y="2428875"/>
                    </a:cubicBezTo>
                    <a:cubicBezTo>
                      <a:pt x="4591050" y="2822782"/>
                      <a:pt x="4266305" y="3143250"/>
                      <a:pt x="3867150" y="3143250"/>
                    </a:cubicBezTo>
                    <a:close/>
                  </a:path>
                </a:pathLst>
              </a:custGeom>
              <a:solidFill>
                <a:srgbClr val="2D2741"/>
              </a:solidFill>
              <a:ln w="15875" cap="flat">
                <a:solidFill>
                  <a:srgbClr val="2D274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FC2B804-6907-49EE-B4FD-81914D48E690}"/>
                  </a:ext>
                </a:extLst>
              </p:cNvPr>
              <p:cNvSpPr txBox="1"/>
              <p:nvPr/>
            </p:nvSpPr>
            <p:spPr>
              <a:xfrm>
                <a:off x="9834912" y="2676831"/>
                <a:ext cx="506870" cy="431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D2741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API</a:t>
                </a:r>
                <a:endPara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3989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C87C0E7-6318-4645-9674-3F3396575B84}"/>
                </a:ext>
              </a:extLst>
            </p:cNvPr>
            <p:cNvSpPr txBox="1"/>
            <p:nvPr/>
          </p:nvSpPr>
          <p:spPr>
            <a:xfrm>
              <a:off x="9262642" y="3067184"/>
              <a:ext cx="1651414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200" spc="-100" dirty="0" err="1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Keras</a:t>
              </a:r>
              <a:r>
                <a:rPr lang="ko-KR" altLang="en-US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활용한 모델 학습</a:t>
              </a:r>
              <a:endParaRPr lang="en-US" altLang="ko-KR" sz="1200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87C0E7-6318-4645-9674-3F3396575B84}"/>
                </a:ext>
              </a:extLst>
            </p:cNvPr>
            <p:cNvSpPr txBox="1"/>
            <p:nvPr/>
          </p:nvSpPr>
          <p:spPr>
            <a:xfrm>
              <a:off x="9571218" y="3632439"/>
              <a:ext cx="1034257" cy="904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남승우 </a:t>
              </a:r>
              <a:r>
                <a:rPr lang="en-US" altLang="ko-KR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서지우</a:t>
              </a:r>
              <a:endPara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이세연</a:t>
              </a:r>
              <a:r>
                <a:rPr lang="en-US" altLang="ko-KR" sz="1200" spc="-1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손우진</a:t>
              </a:r>
              <a:endPara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1200" spc="-100" dirty="0" err="1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이도운</a:t>
              </a:r>
              <a:r>
                <a:rPr lang="en-US" altLang="ko-KR" sz="1200" spc="-1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박준형</a:t>
              </a:r>
              <a:endPara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안수빈</a:t>
              </a:r>
              <a:r>
                <a:rPr lang="en-US" altLang="ko-KR" sz="1200" spc="-1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spc="-1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spc="-100" dirty="0" err="1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은종엽</a:t>
              </a:r>
              <a:endPara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0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14193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 소개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798AFB4-447B-4B17-842D-382B9DF5D9A9}"/>
              </a:ext>
            </a:extLst>
          </p:cNvPr>
          <p:cNvSpPr/>
          <p:nvPr/>
        </p:nvSpPr>
        <p:spPr>
          <a:xfrm>
            <a:off x="5282338" y="870744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EA93957-D6D5-4944-B406-F6D39673B22B}"/>
              </a:ext>
            </a:extLst>
          </p:cNvPr>
          <p:cNvSpPr txBox="1"/>
          <p:nvPr/>
        </p:nvSpPr>
        <p:spPr>
          <a:xfrm>
            <a:off x="5269525" y="904290"/>
            <a:ext cx="482825" cy="390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B7B0D2C-7351-4B6C-BF11-4A09CE73044E}"/>
              </a:ext>
            </a:extLst>
          </p:cNvPr>
          <p:cNvSpPr/>
          <p:nvPr/>
        </p:nvSpPr>
        <p:spPr>
          <a:xfrm>
            <a:off x="7776211" y="870744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4DB5986-775A-4852-85FE-0247964A7216}"/>
              </a:ext>
            </a:extLst>
          </p:cNvPr>
          <p:cNvSpPr txBox="1"/>
          <p:nvPr/>
        </p:nvSpPr>
        <p:spPr>
          <a:xfrm>
            <a:off x="7763399" y="904290"/>
            <a:ext cx="482825" cy="390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33FE9D4-68E0-48E2-85D3-2D6C9EA2E9F9}"/>
              </a:ext>
            </a:extLst>
          </p:cNvPr>
          <p:cNvSpPr/>
          <p:nvPr/>
        </p:nvSpPr>
        <p:spPr>
          <a:xfrm>
            <a:off x="10270084" y="870744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F07958-66E8-44A3-B040-D57ABB96A0B7}"/>
              </a:ext>
            </a:extLst>
          </p:cNvPr>
          <p:cNvSpPr txBox="1"/>
          <p:nvPr/>
        </p:nvSpPr>
        <p:spPr>
          <a:xfrm>
            <a:off x="10257272" y="904290"/>
            <a:ext cx="482825" cy="390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</a:p>
        </p:txBody>
      </p:sp>
      <p:pic>
        <p:nvPicPr>
          <p:cNvPr id="1026" name="Picture 2" descr="https://media.discordapp.net/attachments/555181615576383520/624404533316943872/736f9348a5258a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83" y="-1464128"/>
            <a:ext cx="1087456" cy="10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scordapp.net/attachments/555181615576383520/624404531429638144/a769d2a7d9cf20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44" y="1871285"/>
            <a:ext cx="7429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discordapp.net/attachments/555181615576383520/624404530351702026/e01d2997c583099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992" y="1704851"/>
            <a:ext cx="973625" cy="8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discordapp.net/attachments/555181615576383520/624404528514727997/534c3b61aa58394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225" y="1741699"/>
            <a:ext cx="6762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media.discordapp.net/attachments/555181615576383520/624404524416630784/06f841cc256fde6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67" y="-1184914"/>
            <a:ext cx="4286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68BDE0-AFE9-42FF-BBA4-5630B647B2C0}"/>
              </a:ext>
            </a:extLst>
          </p:cNvPr>
          <p:cNvSpPr/>
          <p:nvPr/>
        </p:nvSpPr>
        <p:spPr>
          <a:xfrm>
            <a:off x="4347405" y="1609466"/>
            <a:ext cx="2251505" cy="3027615"/>
          </a:xfrm>
          <a:prstGeom prst="rect">
            <a:avLst/>
          </a:prstGeom>
          <a:noFill/>
          <a:ln w="5080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C2D05F-DD0A-4117-9B6B-4F652E0C76D7}"/>
              </a:ext>
            </a:extLst>
          </p:cNvPr>
          <p:cNvSpPr/>
          <p:nvPr/>
        </p:nvSpPr>
        <p:spPr>
          <a:xfrm>
            <a:off x="6879053" y="1609466"/>
            <a:ext cx="2251505" cy="3027615"/>
          </a:xfrm>
          <a:prstGeom prst="rect">
            <a:avLst/>
          </a:prstGeom>
          <a:noFill/>
          <a:ln w="5080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A1218F-6C9B-4AEF-B8B8-65D31C9A8DC6}"/>
              </a:ext>
            </a:extLst>
          </p:cNvPr>
          <p:cNvSpPr/>
          <p:nvPr/>
        </p:nvSpPr>
        <p:spPr>
          <a:xfrm>
            <a:off x="9410713" y="1609466"/>
            <a:ext cx="2251505" cy="3027615"/>
          </a:xfrm>
          <a:prstGeom prst="rect">
            <a:avLst/>
          </a:prstGeom>
          <a:noFill/>
          <a:ln w="5080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B44E9-2B77-4E04-A19A-72172B2FAC10}"/>
              </a:ext>
            </a:extLst>
          </p:cNvPr>
          <p:cNvSpPr txBox="1"/>
          <p:nvPr/>
        </p:nvSpPr>
        <p:spPr>
          <a:xfrm>
            <a:off x="4837405" y="2626408"/>
            <a:ext cx="1271502" cy="79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사용자</a:t>
            </a:r>
            <a:r>
              <a:rPr lang="ko-KR" altLang="en-US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 직접</a:t>
            </a:r>
            <a:endParaRPr lang="en-US" altLang="ko-KR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그리는 그림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676308" y="3525650"/>
            <a:ext cx="159370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PyQt5</a:t>
            </a:r>
            <a:r>
              <a:rPr lang="ko-KR" altLang="en-US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구현된 </a:t>
            </a:r>
            <a:r>
              <a:rPr lang="ko-KR" altLang="en-US" sz="1200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그림판</a:t>
            </a:r>
            <a:endParaRPr lang="en-US" altLang="ko-KR" sz="1200" spc="-100" dirty="0" smtClean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200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제시어를</a:t>
            </a:r>
            <a:r>
              <a:rPr lang="ko-KR" altLang="en-US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직접 그립니다</a:t>
            </a:r>
            <a:r>
              <a: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C2B804-6907-49EE-B4FD-81914D48E690}"/>
              </a:ext>
            </a:extLst>
          </p:cNvPr>
          <p:cNvSpPr txBox="1"/>
          <p:nvPr/>
        </p:nvSpPr>
        <p:spPr>
          <a:xfrm>
            <a:off x="7255249" y="2626408"/>
            <a:ext cx="1499128" cy="79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100</a:t>
            </a:r>
            <a:r>
              <a:rPr lang="ko-KR" altLang="en-US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</a:t>
            </a:r>
            <a:r>
              <a:rPr lang="ko-KR" altLang="en-US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사물이 </a:t>
            </a:r>
            <a:endParaRPr lang="en-US" altLang="ko-KR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학습된 모델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5169C0-2442-4410-A84A-0791E71B8BF8}"/>
              </a:ext>
            </a:extLst>
          </p:cNvPr>
          <p:cNvSpPr txBox="1"/>
          <p:nvPr/>
        </p:nvSpPr>
        <p:spPr>
          <a:xfrm>
            <a:off x="6980336" y="3525650"/>
            <a:ext cx="204895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가지의 사물이 학습된</a:t>
            </a:r>
            <a:endParaRPr lang="en-US" altLang="ko-KR" sz="1200" spc="-100" dirty="0" smtClean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200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모델이 그림을 추리합니다</a:t>
            </a:r>
            <a:r>
              <a: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D0CA27-62E8-4FAB-9340-4B74C5EC485D}"/>
              </a:ext>
            </a:extLst>
          </p:cNvPr>
          <p:cNvSpPr txBox="1"/>
          <p:nvPr/>
        </p:nvSpPr>
        <p:spPr>
          <a:xfrm>
            <a:off x="9773283" y="2626408"/>
            <a:ext cx="1526380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AI</a:t>
            </a:r>
            <a:r>
              <a:rPr lang="ko-KR" altLang="en-US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 맞추는 정답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3A34DA-CEA0-4302-86B6-5C622C089794}"/>
              </a:ext>
            </a:extLst>
          </p:cNvPr>
          <p:cNvSpPr txBox="1"/>
          <p:nvPr/>
        </p:nvSpPr>
        <p:spPr>
          <a:xfrm>
            <a:off x="9722787" y="3525650"/>
            <a:ext cx="162736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제시어와</a:t>
            </a:r>
            <a:r>
              <a:rPr lang="ko-KR" altLang="en-US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추리값을</a:t>
            </a:r>
            <a:endParaRPr lang="en-US" altLang="ko-KR" sz="1200" spc="-100" dirty="0" smtClean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  <a:r>
              <a: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정답을 구분합니다</a:t>
            </a:r>
            <a:r>
              <a: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7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3F3F28-9FE7-4863-BD4A-94DDC2EEA6F7}"/>
              </a:ext>
            </a:extLst>
          </p:cNvPr>
          <p:cNvGrpSpPr/>
          <p:nvPr/>
        </p:nvGrpSpPr>
        <p:grpSpPr>
          <a:xfrm>
            <a:off x="7389719" y="1329566"/>
            <a:ext cx="2887590" cy="1877835"/>
            <a:chOff x="8681491" y="1492764"/>
            <a:chExt cx="2887590" cy="187783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32E3D7-105E-44B2-AEB8-84243E99DF13}"/>
                </a:ext>
              </a:extLst>
            </p:cNvPr>
            <p:cNvSpPr txBox="1"/>
            <p:nvPr/>
          </p:nvSpPr>
          <p:spPr>
            <a:xfrm>
              <a:off x="8681491" y="1492764"/>
              <a:ext cx="2162772" cy="63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3989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모델</a:t>
              </a:r>
              <a:r>
                <a:rPr lang="ko-KR" altLang="en-US" sz="32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D27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학습과정</a:t>
              </a:r>
              <a:endPara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C9292F-9858-467C-8A7A-5DFF2367926E}"/>
                </a:ext>
              </a:extLst>
            </p:cNvPr>
            <p:cNvSpPr txBox="1"/>
            <p:nvPr/>
          </p:nvSpPr>
          <p:spPr>
            <a:xfrm>
              <a:off x="8725033" y="2853534"/>
              <a:ext cx="2844048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100</a:t>
              </a:r>
              <a:r>
                <a:rPr lang="ko-KR" altLang="en-US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개의 사물을 각각의 데이터 셋을 통해</a:t>
              </a:r>
              <a:endParaRPr lang="en-US" altLang="ko-KR" sz="12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모델에 학습시켰습니다</a:t>
              </a:r>
              <a:r>
                <a:rPr lang="en-US" altLang="ko-KR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16B36A-E4BC-4DAF-8136-E1AC49B79FF0}"/>
              </a:ext>
            </a:extLst>
          </p:cNvPr>
          <p:cNvSpPr/>
          <p:nvPr/>
        </p:nvSpPr>
        <p:spPr>
          <a:xfrm>
            <a:off x="6995885" y="863600"/>
            <a:ext cx="4412343" cy="5130800"/>
          </a:xfrm>
          <a:prstGeom prst="rect">
            <a:avLst/>
          </a:prstGeom>
          <a:noFill/>
          <a:ln w="12065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393604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모델 </a:t>
            </a: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학습과정 </a:t>
            </a:r>
            <a:r>
              <a:rPr lang="en-US" altLang="ko-KR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모델 구성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>
                  <a:alpha val="2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052" name="Picture 4" descr="https://media.discordapp.net/attachments/601375249291935760/624409481371058198/unknown.png?width=354&amp;height=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91" y="1061359"/>
            <a:ext cx="4101209" cy="34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776456" y="5214750"/>
            <a:ext cx="623407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Conv2D, MaxPooling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2D, Flatten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다양한 레이어로 구성된 모델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11148124" y="6286268"/>
            <a:ext cx="104387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Anaconda3.6</a:t>
            </a:r>
          </a:p>
          <a:p>
            <a:pPr algn="ctr">
              <a:lnSpc>
                <a:spcPct val="110000"/>
              </a:lnSpc>
            </a:pPr>
            <a:r>
              <a:rPr lang="en-US" altLang="ko-KR" sz="1200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</a:t>
            </a:r>
            <a:r>
              <a:rPr lang="en-US" altLang="ko-KR" sz="1200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Colab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8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465740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모델 </a:t>
            </a: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학습과정 </a:t>
            </a:r>
            <a:r>
              <a:rPr lang="en-US" altLang="ko-KR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ko-KR" altLang="en-US" sz="2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모델 학습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38985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397866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>
                  <a:alpha val="2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076" name="Picture 4" descr="https://media.discordapp.net/attachments/601375249291935760/62441072279263643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620091"/>
            <a:ext cx="2371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835606" y="5214750"/>
            <a:ext cx="611577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사물을 사진과 같은 형태의 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셋을 </a:t>
            </a:r>
            <a:r>
              <a:rPr lang="ko-KR" altLang="en-US" spc="-1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이용해 모델 학습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451312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모델 </a:t>
            </a: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학습과정 </a:t>
            </a:r>
            <a:r>
              <a:rPr lang="en-US" altLang="ko-KR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397866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06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39466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>
                  <a:alpha val="2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074" name="Picture 2" descr="https://media.discordapp.net/attachments/601375249291935760/624409233194221600/unknown.png?width=223&amp;height=3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6" b="2185"/>
          <a:stretch/>
        </p:blipFill>
        <p:spPr bwMode="auto">
          <a:xfrm>
            <a:off x="8334100" y="1378369"/>
            <a:ext cx="2880000" cy="18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media.discordapp.net/attachments/601375249291935760/624409233194221600/unknown.png?width=223&amp;height=3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03"/>
          <a:stretch/>
        </p:blipFill>
        <p:spPr bwMode="auto">
          <a:xfrm>
            <a:off x="4526070" y="1426334"/>
            <a:ext cx="2880000" cy="190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9550321" y="3281267"/>
            <a:ext cx="44755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10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5676568" y="3281267"/>
            <a:ext cx="57900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10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정확도</a:t>
            </a:r>
            <a:endParaRPr lang="en-US" altLang="ko-KR" sz="1200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6069920" y="5214750"/>
            <a:ext cx="364715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정확도와 오차율을 측정하여 모델 검수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6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3F3F28-9FE7-4863-BD4A-94DDC2EEA6F7}"/>
              </a:ext>
            </a:extLst>
          </p:cNvPr>
          <p:cNvGrpSpPr/>
          <p:nvPr/>
        </p:nvGrpSpPr>
        <p:grpSpPr>
          <a:xfrm>
            <a:off x="7389719" y="1329566"/>
            <a:ext cx="2760953" cy="1896301"/>
            <a:chOff x="8681491" y="1492764"/>
            <a:chExt cx="2760953" cy="189630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32E3D7-105E-44B2-AEB8-84243E99DF13}"/>
                </a:ext>
              </a:extLst>
            </p:cNvPr>
            <p:cNvSpPr txBox="1"/>
            <p:nvPr/>
          </p:nvSpPr>
          <p:spPr>
            <a:xfrm>
              <a:off x="8681491" y="1492764"/>
              <a:ext cx="2438488" cy="63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32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3989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클라이언트</a:t>
              </a:r>
              <a:r>
                <a:rPr lang="ko-KR" altLang="en-US" sz="32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D274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구성</a:t>
              </a:r>
              <a:endPara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C9292F-9858-467C-8A7A-5DFF2367926E}"/>
                </a:ext>
              </a:extLst>
            </p:cNvPr>
            <p:cNvSpPr txBox="1"/>
            <p:nvPr/>
          </p:nvSpPr>
          <p:spPr>
            <a:xfrm>
              <a:off x="8725033" y="2853534"/>
              <a:ext cx="271741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PyQt5</a:t>
              </a:r>
              <a:r>
                <a:rPr lang="ko-KR" altLang="en-US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 구현된 </a:t>
              </a:r>
              <a:r>
                <a:rPr lang="ko-KR" altLang="en-US" sz="1200" dirty="0" err="1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그림판에</a:t>
              </a:r>
              <a:r>
                <a:rPr lang="ko-KR" altLang="en-US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사용자가</a:t>
              </a:r>
              <a:endParaRPr lang="en-US" altLang="ko-KR" sz="12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그림을 그리고 그것을 </a:t>
              </a:r>
              <a:r>
                <a:rPr lang="en-US" altLang="ko-KR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AI</a:t>
              </a:r>
              <a:r>
                <a:rPr lang="ko-KR" altLang="en-US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추리합니다</a:t>
              </a:r>
              <a:r>
                <a:rPr lang="en-US" altLang="ko-KR" sz="1200" dirty="0" smtClean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16B36A-E4BC-4DAF-8136-E1AC49B79FF0}"/>
              </a:ext>
            </a:extLst>
          </p:cNvPr>
          <p:cNvSpPr/>
          <p:nvPr/>
        </p:nvSpPr>
        <p:spPr>
          <a:xfrm>
            <a:off x="6995885" y="863600"/>
            <a:ext cx="4412343" cy="5130800"/>
          </a:xfrm>
          <a:prstGeom prst="rect">
            <a:avLst/>
          </a:prstGeom>
          <a:noFill/>
          <a:ln w="12065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43848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클라이언트 </a:t>
            </a:r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구성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39466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07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38985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08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>
                  <a:alpha val="20000"/>
                </a:srgb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385113" y="1573134"/>
            <a:ext cx="4730782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지우기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그린 그림을 부분적으로 지울 수 있습니다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385113" y="2401809"/>
            <a:ext cx="478849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지우기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그린 그림을 한번에 지울 수 있습니다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385113" y="3230484"/>
            <a:ext cx="422102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현제 그려야 하는 </a:t>
            </a:r>
            <a:r>
              <a:rPr lang="ko-KR" altLang="en-US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제시어를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표시합니다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385113" y="4059159"/>
            <a:ext cx="355417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AI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예측한 대답을 표시합니다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7C0E7-6318-4645-9674-3F3396575B84}"/>
              </a:ext>
            </a:extLst>
          </p:cNvPr>
          <p:cNvSpPr txBox="1"/>
          <p:nvPr/>
        </p:nvSpPr>
        <p:spPr>
          <a:xfrm>
            <a:off x="4385113" y="4887834"/>
            <a:ext cx="549381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pc="-100" dirty="0" err="1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기준으로 정답인 경우 팝업으로 알려줍니다</a:t>
            </a:r>
            <a:r>
              <a:rPr lang="en-US" altLang="ko-KR" spc="-100" dirty="0" smtClean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pc="-100" dirty="0">
              <a:ln>
                <a:solidFill>
                  <a:srgbClr val="2D2741">
                    <a:alpha val="0"/>
                  </a:srgbClr>
                </a:solidFill>
              </a:ln>
              <a:solidFill>
                <a:srgbClr val="2D274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3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459</Words>
  <Application>Microsoft Office PowerPoint</Application>
  <PresentationFormat>와이드스크린</PresentationFormat>
  <Paragraphs>159</Paragraphs>
  <Slides>17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맑은 고딕</vt:lpstr>
      <vt:lpstr>타이포_쌍문동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이 준표</cp:lastModifiedBy>
  <cp:revision>72</cp:revision>
  <dcterms:created xsi:type="dcterms:W3CDTF">2019-09-12T02:16:15Z</dcterms:created>
  <dcterms:modified xsi:type="dcterms:W3CDTF">2019-09-20T08:05:13Z</dcterms:modified>
</cp:coreProperties>
</file>