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9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5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35A9-B491-4882-BF7B-3DC269152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1F8D-ECDF-4C32-98A3-599F76340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02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DC03-D6A8-4380-9D3C-369B277C4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고급 웹프로그래밍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F5EF0-A276-400B-9801-925085C6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홈페이지 제작 의뢰 서비스</a:t>
            </a:r>
            <a:endParaRPr lang="en-US" altLang="ko-KR" dirty="0"/>
          </a:p>
          <a:p>
            <a:r>
              <a:rPr lang="en-US" altLang="ko-KR" dirty="0"/>
              <a:t>201521317 </a:t>
            </a:r>
            <a:r>
              <a:rPr lang="ko-KR" altLang="en-US" dirty="0"/>
              <a:t>남영훈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3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0F9D-ACB8-4865-9470-246877C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04488-2471-4009-8C6A-7A4271CD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도구 </a:t>
            </a:r>
            <a:r>
              <a:rPr lang="en-US" altLang="ko-KR" dirty="0"/>
              <a:t>: Atom</a:t>
            </a:r>
          </a:p>
          <a:p>
            <a:endParaRPr lang="en-US" altLang="ko-KR" dirty="0"/>
          </a:p>
          <a:p>
            <a:r>
              <a:rPr lang="en-US" altLang="ko-KR" dirty="0"/>
              <a:t>Node.</a:t>
            </a:r>
            <a:r>
              <a:rPr lang="en-US" altLang="ko-KR"/>
              <a:t>js + HTML + Bootstrap</a:t>
            </a:r>
            <a:r>
              <a:rPr lang="ko-KR" altLang="en-US" dirty="0"/>
              <a:t> </a:t>
            </a:r>
            <a:r>
              <a:rPr lang="en-US" altLang="ko-KR" dirty="0"/>
              <a:t>+ MySQL 8.0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25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B52CB-7C94-49EE-98D2-57F25814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ko-KR" altLang="en-US" sz="3200"/>
              <a:t>참고한 사이트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113414-5466-43EE-A013-1596E4C6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ko-KR" altLang="en-US" sz="1800" dirty="0" err="1"/>
              <a:t>다나와</a:t>
            </a:r>
            <a:r>
              <a:rPr lang="ko-KR" altLang="en-US" sz="1800" dirty="0"/>
              <a:t> </a:t>
            </a:r>
            <a:r>
              <a:rPr lang="en-US" altLang="ko-KR" sz="1800" dirty="0"/>
              <a:t>PC </a:t>
            </a:r>
            <a:r>
              <a:rPr lang="ko-KR" altLang="en-US" sz="1800" dirty="0"/>
              <a:t>견적 사이트</a:t>
            </a:r>
            <a:endParaRPr lang="en-US" altLang="ko-KR" sz="1800" dirty="0"/>
          </a:p>
          <a:p>
            <a:r>
              <a:rPr lang="ko-KR" altLang="en-US" sz="1800" dirty="0"/>
              <a:t>이와 같이 홈페이지를 의뢰하면 개발자가 내용을 보고 </a:t>
            </a:r>
            <a:r>
              <a:rPr lang="ko-KR" altLang="en-US" sz="1800" dirty="0" err="1"/>
              <a:t>컨택한다</a:t>
            </a:r>
            <a:r>
              <a:rPr lang="ko-KR" altLang="en-US" sz="1800" dirty="0"/>
              <a:t> </a:t>
            </a:r>
            <a:endParaRPr lang="en-US" sz="1800" dirty="0"/>
          </a:p>
        </p:txBody>
      </p:sp>
      <p:pic>
        <p:nvPicPr>
          <p:cNvPr id="5" name="내용 개체 틀 4" descr="스크린샷, 컴퓨터, 화면이(가) 표시된 사진&#10;&#10;자동 생성된 설명">
            <a:extLst>
              <a:ext uri="{FF2B5EF4-FFF2-40B4-BE49-F238E27FC236}">
                <a16:creationId xmlns:a16="http://schemas.microsoft.com/office/drawing/2014/main" id="{FB0BA6C1-2101-461B-8A59-1B8F4C1C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815220"/>
            <a:ext cx="11164824" cy="33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F2C877-D97D-40DD-B4A4-44B0C0EC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800"/>
              <a:t>개발 내용</a:t>
            </a:r>
          </a:p>
        </p:txBody>
      </p:sp>
      <p:pic>
        <p:nvPicPr>
          <p:cNvPr id="10" name="그림 9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68C3717A-CA16-489D-A8D6-6B1BA509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05" y="357270"/>
            <a:ext cx="1774468" cy="3639935"/>
          </a:xfrm>
          <a:prstGeom prst="rect">
            <a:avLst/>
          </a:prstGeo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64C8B3-E934-418B-9427-9AF5C11F0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49" y="365759"/>
            <a:ext cx="1774164" cy="3639312"/>
          </a:xfrm>
          <a:prstGeom prst="rect">
            <a:avLst/>
          </a:prstGeom>
        </p:spPr>
      </p:pic>
      <p:pic>
        <p:nvPicPr>
          <p:cNvPr id="7" name="그림 6" descr="앉아있는, 모니터, 전화, 검은색이(가) 표시된 사진&#10;&#10;자동 생성된 설명">
            <a:extLst>
              <a:ext uri="{FF2B5EF4-FFF2-40B4-BE49-F238E27FC236}">
                <a16:creationId xmlns:a16="http://schemas.microsoft.com/office/drawing/2014/main" id="{7D8A1DCB-16B7-4FDD-8E25-E0F5CD880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57" y="365759"/>
            <a:ext cx="1774164" cy="36393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BD324-EA8E-43E0-AF9D-DDCB63D559B0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Instagram</a:t>
            </a:r>
            <a:r>
              <a:rPr lang="ko-KR" altLang="en-US" dirty="0"/>
              <a:t>과 같이 가입과 로그인을 단순화</a:t>
            </a:r>
            <a:endParaRPr lang="en-US" altLang="ko-KR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로그인 상태가 아니면</a:t>
            </a:r>
            <a:r>
              <a:rPr lang="en-US" altLang="ko-KR" dirty="0"/>
              <a:t>,  </a:t>
            </a:r>
            <a:r>
              <a:rPr lang="ko-KR" altLang="en-US" dirty="0"/>
              <a:t>메인 페이지로 이동 불가</a:t>
            </a:r>
            <a:endParaRPr lang="en-US" altLang="ko-KR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계정 등록 시</a:t>
            </a:r>
            <a:r>
              <a:rPr lang="en-US" altLang="ko-KR" dirty="0"/>
              <a:t>, </a:t>
            </a:r>
            <a:r>
              <a:rPr lang="ko-KR" altLang="en-US" dirty="0"/>
              <a:t>데이터베이스에 저장</a:t>
            </a:r>
            <a:endParaRPr lang="en-US" altLang="ko-KR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계정 로그인 시</a:t>
            </a:r>
            <a:r>
              <a:rPr lang="en-US" altLang="ko-KR" dirty="0"/>
              <a:t>, </a:t>
            </a:r>
            <a:r>
              <a:rPr lang="ko-KR" altLang="en-US" dirty="0"/>
              <a:t>관리자와 일반 사용자를 구별하여 쿠키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48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075F-2677-413B-9CD4-7162963A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개발 내용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6B64FA74-914E-4DE9-AA38-85790FD90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86" y="3486"/>
            <a:ext cx="2084913" cy="68545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3F79F-087B-49D9-B7CC-75226D58E8CD}"/>
              </a:ext>
            </a:extLst>
          </p:cNvPr>
          <p:cNvSpPr txBox="1"/>
          <p:nvPr/>
        </p:nvSpPr>
        <p:spPr>
          <a:xfrm>
            <a:off x="632012" y="2661339"/>
            <a:ext cx="470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페이지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기기 너비에 맞게 사이즈가 자동으로 변경된다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2" name="그림 11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21256ECF-361A-45C5-BD22-F9A2EE62C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0"/>
            <a:ext cx="333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62EE76-DF86-44BD-8783-F3CCAC15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ko-KR" altLang="en-US" sz="2800"/>
              <a:t>개발 내용</a:t>
            </a:r>
          </a:p>
        </p:txBody>
      </p:sp>
      <p:pic>
        <p:nvPicPr>
          <p:cNvPr id="7" name="그림 6" descr="모니터, 화면, 검은색, 전화이(가) 표시된 사진&#10;&#10;자동 생성된 설명">
            <a:extLst>
              <a:ext uri="{FF2B5EF4-FFF2-40B4-BE49-F238E27FC236}">
                <a16:creationId xmlns:a16="http://schemas.microsoft.com/office/drawing/2014/main" id="{E4663272-73EA-4491-9D83-C902D89F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49" y="289485"/>
            <a:ext cx="1110180" cy="3639935"/>
          </a:xfrm>
          <a:prstGeom prst="rect">
            <a:avLst/>
          </a:prstGeom>
        </p:spPr>
      </p:pic>
      <p:pic>
        <p:nvPicPr>
          <p:cNvPr id="9" name="그림 8" descr="검은색, 화면이(가) 표시된 사진&#10;&#10;자동 생성된 설명">
            <a:extLst>
              <a:ext uri="{FF2B5EF4-FFF2-40B4-BE49-F238E27FC236}">
                <a16:creationId xmlns:a16="http://schemas.microsoft.com/office/drawing/2014/main" id="{CD44BFE8-A667-4700-8017-EE1C6326A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11" y="413052"/>
            <a:ext cx="1774164" cy="3639312"/>
          </a:xfrm>
          <a:prstGeom prst="rect">
            <a:avLst/>
          </a:prstGeom>
        </p:spPr>
      </p:pic>
      <p:pic>
        <p:nvPicPr>
          <p:cNvPr id="5" name="내용 개체 틀 4" descr="실외, 스크린샷, 검은색, 모니터이(가) 표시된 사진&#10;&#10;자동 생성된 설명">
            <a:extLst>
              <a:ext uri="{FF2B5EF4-FFF2-40B4-BE49-F238E27FC236}">
                <a16:creationId xmlns:a16="http://schemas.microsoft.com/office/drawing/2014/main" id="{5BE6E694-0FB7-4E26-A3E9-F647BA546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7" y="246511"/>
            <a:ext cx="1774164" cy="36393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F4A88D-3BE6-4CCC-AFDF-6C7BB773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공지사항</a:t>
            </a:r>
            <a:endParaRPr lang="en-US" altLang="ko-KR" sz="1800" dirty="0"/>
          </a:p>
          <a:p>
            <a:r>
              <a:rPr lang="ko-KR" altLang="en-US" sz="1800" dirty="0"/>
              <a:t>관리자 외 글쓰기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글 제거 불가</a:t>
            </a:r>
            <a:endParaRPr lang="en-US" altLang="ko-KR" sz="1800" dirty="0"/>
          </a:p>
          <a:p>
            <a:r>
              <a:rPr lang="ko-KR" altLang="en-US" sz="1800" dirty="0"/>
              <a:t>글 번호</a:t>
            </a:r>
            <a:r>
              <a:rPr lang="en-US" altLang="ko-KR" sz="1800" dirty="0"/>
              <a:t>, </a:t>
            </a:r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글쓴이</a:t>
            </a:r>
            <a:r>
              <a:rPr lang="en-US" altLang="ko-KR" sz="1800" dirty="0"/>
              <a:t>, </a:t>
            </a:r>
            <a:r>
              <a:rPr lang="ko-KR" altLang="en-US" sz="1800" dirty="0"/>
              <a:t>조회수</a:t>
            </a:r>
            <a:r>
              <a:rPr lang="en-US" altLang="ko-KR" sz="1800" dirty="0"/>
              <a:t>, </a:t>
            </a:r>
            <a:r>
              <a:rPr lang="ko-KR" altLang="en-US" sz="1800" dirty="0"/>
              <a:t>최종 수정일 확인 가능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956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8F7B-4AEB-478B-8262-2BAEDE04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개발 내용</a:t>
            </a:r>
            <a:endParaRPr lang="ko-KR" altLang="en-US" dirty="0"/>
          </a:p>
        </p:txBody>
      </p:sp>
      <p:pic>
        <p:nvPicPr>
          <p:cNvPr id="5" name="내용 개체 틀 4" descr="모니터, 스크린샷, 검은색, 화면이(가) 표시된 사진&#10;&#10;자동 생성된 설명">
            <a:extLst>
              <a:ext uri="{FF2B5EF4-FFF2-40B4-BE49-F238E27FC236}">
                <a16:creationId xmlns:a16="http://schemas.microsoft.com/office/drawing/2014/main" id="{0C4285A1-4223-4E67-AB7C-1A55FF3C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84" y="0"/>
            <a:ext cx="2078831" cy="690546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387CA-203A-42BE-BD1A-4136E6A31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968" y="0"/>
            <a:ext cx="207883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DB4B1-1F5C-47E8-9FCE-097DFF2F50D7}"/>
              </a:ext>
            </a:extLst>
          </p:cNvPr>
          <p:cNvSpPr txBox="1"/>
          <p:nvPr/>
        </p:nvSpPr>
        <p:spPr>
          <a:xfrm>
            <a:off x="537882" y="2142565"/>
            <a:ext cx="3818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클릭할 때 마다 조회수 증가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글을 수정하면 수정일이 변경됨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38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96B88-1CF7-4247-BAC7-F58DB863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F144B4-D9FF-4FD8-846A-4AF7F247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Google</a:t>
            </a:r>
            <a:r>
              <a:rPr lang="ko-KR" altLang="en-US" sz="1800" dirty="0"/>
              <a:t> </a:t>
            </a:r>
            <a:r>
              <a:rPr lang="en-US" altLang="ko-KR" sz="1800" dirty="0"/>
              <a:t>Map</a:t>
            </a:r>
            <a:r>
              <a:rPr lang="ko-KR" altLang="en-US" sz="1800" dirty="0"/>
              <a:t>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사무실 위치정보 제공</a:t>
            </a:r>
            <a:endParaRPr lang="en-US" sz="1800" dirty="0"/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421AD11-C868-4AA3-9C7E-7F3C08D1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0323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658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939B-F19A-4E02-B419-651E4951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FA6F0-173B-41E6-B276-56521ACA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늘 사용하던 페이지들이 새삼 다르게 </a:t>
            </a:r>
            <a:r>
              <a:rPr lang="ko-KR" altLang="en-US" dirty="0" err="1"/>
              <a:t>느껴짐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사이트 하나 만드는 것 조차 쉽지 않다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대부분의 지인들은 웹 개발은 다른 개발들에 비해 쉽다고 생각하고 있는데</a:t>
            </a:r>
            <a:r>
              <a:rPr lang="en-US" altLang="ko-KR" dirty="0"/>
              <a:t>, </a:t>
            </a:r>
            <a:r>
              <a:rPr lang="ko-KR" altLang="en-US" dirty="0"/>
              <a:t>그건 아닌 것 같다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25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E977E-B265-445F-850A-BF5586CE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C29CD-0831-4453-804A-9EBA0722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댓글 기능 추가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목록 배열이 보기에 편하지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이용해서 관리자와 사용자 권한을 나누지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사용자를 구분하지 못하여 남의 글도 삭제 가능함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DAF-8781-4034-8820-F2E335D0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48A0D-3DDE-4742-8F94-BC87EAD2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느낀 점 및 아쉬운 점</a:t>
            </a:r>
          </a:p>
        </p:txBody>
      </p:sp>
    </p:spTree>
    <p:extLst>
      <p:ext uri="{BB962C8B-B14F-4D97-AF65-F5344CB8AC3E}">
        <p14:creationId xmlns:p14="http://schemas.microsoft.com/office/powerpoint/2010/main" val="1568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210AB-95CF-49BF-9426-0AB73117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28A23-E07B-48F8-84BE-2F9C0F05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동향 </a:t>
            </a:r>
            <a:r>
              <a:rPr lang="en-US" altLang="ko-KR" dirty="0"/>
              <a:t>-&gt; </a:t>
            </a:r>
            <a:r>
              <a:rPr lang="ko-KR" altLang="en-US" dirty="0"/>
              <a:t>웹 애플리케이션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시대에 맞춰 환경을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28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21CB7-897C-4422-B9AF-E7E534A5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DC0D-7D3F-4F70-BFF9-17BBBCD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앱</a:t>
            </a:r>
            <a:r>
              <a:rPr lang="en-US" altLang="ko-KR" dirty="0"/>
              <a:t> == </a:t>
            </a:r>
            <a:r>
              <a:rPr lang="ko-KR" altLang="en-US" dirty="0"/>
              <a:t>웹 애플리케이션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3200" i="1" u="sng" dirty="0"/>
              <a:t>반응형 웹 </a:t>
            </a:r>
            <a:r>
              <a:rPr lang="en-US" altLang="ko-KR" sz="3200" i="1" u="sng" dirty="0"/>
              <a:t>=&gt; </a:t>
            </a:r>
            <a:r>
              <a:rPr lang="ko-KR" altLang="en-US" sz="2000" i="1" u="sng" dirty="0"/>
              <a:t>하나의 웹사이트에서 </a:t>
            </a:r>
            <a:r>
              <a:rPr lang="en-US" altLang="ko-KR" sz="2000" i="1" u="sng" dirty="0"/>
              <a:t>PC, </a:t>
            </a:r>
            <a:r>
              <a:rPr lang="ko-KR" altLang="en-US" sz="2000" i="1" u="sng" dirty="0"/>
              <a:t>스마트폰</a:t>
            </a:r>
            <a:r>
              <a:rPr lang="en-US" altLang="ko-KR" sz="2000" i="1" u="sng" dirty="0"/>
              <a:t>, </a:t>
            </a:r>
            <a:r>
              <a:rPr lang="ko-KR" altLang="en-US" sz="2000" i="1" u="sng" dirty="0"/>
              <a:t>태블릿 </a:t>
            </a:r>
            <a:r>
              <a:rPr lang="en-US" altLang="ko-KR" sz="2000" i="1" u="sng" dirty="0"/>
              <a:t>PC </a:t>
            </a:r>
            <a:r>
              <a:rPr lang="ko-KR" altLang="en-US" sz="2000" i="1" u="sng" dirty="0"/>
              <a:t>등 접속하는 디스플레이의 종류에 따라 화면의 크기가 자동으로 변하도록 만든 웹페이지 접근 기법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1600" dirty="0" err="1"/>
              <a:t>프로그레시브</a:t>
            </a:r>
            <a:r>
              <a:rPr lang="ko-KR" altLang="en-US" sz="1600" dirty="0"/>
              <a:t> 웹 앱</a:t>
            </a:r>
            <a:r>
              <a:rPr lang="en-US" altLang="ko-KR" sz="1600" dirty="0"/>
              <a:t>: </a:t>
            </a:r>
            <a:r>
              <a:rPr lang="ko-KR" altLang="en-US" sz="1600" dirty="0"/>
              <a:t>일반 웹 페이지</a:t>
            </a:r>
            <a:r>
              <a:rPr lang="en-US" altLang="ko-KR" sz="1600" dirty="0"/>
              <a:t>(</a:t>
            </a:r>
            <a:r>
              <a:rPr lang="ko-KR" altLang="en-US" sz="1600" dirty="0"/>
              <a:t>웹사이트</a:t>
            </a:r>
            <a:r>
              <a:rPr lang="en-US" altLang="ko-KR" sz="1600" dirty="0"/>
              <a:t>) +</a:t>
            </a:r>
            <a:r>
              <a:rPr lang="ko-KR" altLang="en-US" sz="1600" dirty="0"/>
              <a:t> 모바일 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네이티브 앱 </a:t>
            </a:r>
            <a:r>
              <a:rPr lang="en-US" altLang="ko-KR" sz="1600" dirty="0"/>
              <a:t>(</a:t>
            </a:r>
            <a:r>
              <a:rPr lang="ko-KR" altLang="en-US" sz="1600" dirty="0"/>
              <a:t>모바일 앱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하이브리드 앱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 웹 메일</a:t>
            </a:r>
            <a:r>
              <a:rPr lang="en-US" altLang="ko-KR" dirty="0"/>
              <a:t>, </a:t>
            </a:r>
            <a:r>
              <a:rPr lang="ko-KR" altLang="en-US" dirty="0"/>
              <a:t>온라인 전자상거래 및 경매</a:t>
            </a:r>
            <a:r>
              <a:rPr lang="en-US" altLang="ko-KR" dirty="0"/>
              <a:t>, </a:t>
            </a:r>
            <a:r>
              <a:rPr lang="ko-KR" altLang="en-US" dirty="0"/>
              <a:t>인터넷 게시판</a:t>
            </a:r>
            <a:r>
              <a:rPr lang="en-US" altLang="ko-KR" dirty="0"/>
              <a:t>, </a:t>
            </a:r>
            <a:r>
              <a:rPr lang="ko-KR" altLang="en-US" dirty="0"/>
              <a:t>블로그 및 </a:t>
            </a:r>
            <a:r>
              <a:rPr lang="en-US" altLang="ko-KR" dirty="0"/>
              <a:t>MMORPG </a:t>
            </a:r>
            <a:r>
              <a:rPr lang="ko-KR" altLang="en-US" dirty="0"/>
              <a:t>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905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240EA-EB49-4B7D-81BD-46379CE6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시대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1817E-9192-4F6D-8217-6C8D8369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슈미트 구글 회장 “이젠 ‘</a:t>
            </a:r>
            <a:r>
              <a:rPr lang="ko-KR" altLang="en-US" dirty="0" err="1"/>
              <a:t>온리</a:t>
            </a:r>
            <a:r>
              <a:rPr lang="ko-KR" altLang="en-US" dirty="0"/>
              <a:t> 모바일’ 시대”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컴퓨터 없이 스마트폰 하나만 사용하는 사람들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“이제는 ‘오직 모바일</a:t>
            </a:r>
            <a:r>
              <a:rPr lang="en-US" altLang="ko-KR" dirty="0"/>
              <a:t>(Only Mobile)’ </a:t>
            </a:r>
            <a:r>
              <a:rPr lang="ko-KR" altLang="en-US" dirty="0"/>
              <a:t>시대를 겨냥해야 합니다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r>
              <a:rPr lang="en-US" altLang="ko-KR" dirty="0"/>
              <a:t>`</a:t>
            </a:r>
            <a:r>
              <a:rPr lang="ko-KR" altLang="en-US" dirty="0"/>
              <a:t>스트리밍 게임</a:t>
            </a:r>
            <a:r>
              <a:rPr lang="en-US" altLang="ko-KR" dirty="0"/>
              <a:t>`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고사양</a:t>
            </a:r>
            <a:r>
              <a:rPr lang="en-US" altLang="ko-KR" dirty="0"/>
              <a:t>PC·</a:t>
            </a:r>
            <a:r>
              <a:rPr lang="ko-KR" altLang="en-US" dirty="0"/>
              <a:t>게임기 없이도 모바일</a:t>
            </a:r>
            <a:r>
              <a:rPr lang="en-US" altLang="ko-KR" dirty="0"/>
              <a:t>·TV</a:t>
            </a:r>
            <a:r>
              <a:rPr lang="ko-KR" altLang="en-US" dirty="0"/>
              <a:t>로 </a:t>
            </a:r>
            <a:r>
              <a:rPr lang="en-US" altLang="ko-KR" dirty="0"/>
              <a:t>4K</a:t>
            </a:r>
            <a:r>
              <a:rPr lang="ko-KR" altLang="en-US" dirty="0"/>
              <a:t>고화질 게임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3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C543B-3244-4F82-88F7-C5783C64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98221-53DD-4AEA-A9FC-C16C3DFB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인지 가능성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작동 가능성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가독성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호환성</a:t>
            </a:r>
          </a:p>
        </p:txBody>
      </p:sp>
    </p:spTree>
    <p:extLst>
      <p:ext uri="{BB962C8B-B14F-4D97-AF65-F5344CB8AC3E}">
        <p14:creationId xmlns:p14="http://schemas.microsoft.com/office/powerpoint/2010/main" val="134891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544E-FAFB-4DDF-901E-3C4A4641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A10DE-72F4-4815-A2E9-0AF9321C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모바일과 </a:t>
            </a:r>
            <a:r>
              <a:rPr lang="en-US" altLang="ko-KR" dirty="0"/>
              <a:t>PC, </a:t>
            </a:r>
            <a:r>
              <a:rPr lang="ko-KR" altLang="en-US" dirty="0"/>
              <a:t>태블릿 등 환경에 영향 받지 아니한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반응형 웹 서비스 페이지</a:t>
            </a:r>
          </a:p>
        </p:txBody>
      </p:sp>
    </p:spTree>
    <p:extLst>
      <p:ext uri="{BB962C8B-B14F-4D97-AF65-F5344CB8AC3E}">
        <p14:creationId xmlns:p14="http://schemas.microsoft.com/office/powerpoint/2010/main" val="81788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B4B8E-3EC6-49AA-B7E0-75D12A6B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50319-A50E-4C16-BA2D-F9F11081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실시간 채팅 서비스</a:t>
            </a:r>
            <a:endParaRPr lang="en-US" altLang="ko-KR" strike="sngStrike" dirty="0"/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홈페이지 제작 의뢰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누구나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u="sng" dirty="0"/>
              <a:t>창업을 꿈꾸는 청년들 </a:t>
            </a:r>
            <a:r>
              <a:rPr lang="en-US" altLang="ko-KR" u="sng" dirty="0"/>
              <a:t>+ </a:t>
            </a:r>
            <a:r>
              <a:rPr lang="ko-KR" altLang="en-US" u="sng" dirty="0"/>
              <a:t>실무가 필요한 학생들</a:t>
            </a:r>
            <a:endParaRPr lang="en-US" altLang="ko-KR" u="sng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494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33286-5B2B-40E4-8BE8-E839182D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2"/>
            <a:ext cx="10515600" cy="1325563"/>
          </a:xfrm>
        </p:spPr>
        <p:txBody>
          <a:bodyPr/>
          <a:lstStyle/>
          <a:p>
            <a:r>
              <a:rPr lang="ko-KR" altLang="en-US" dirty="0"/>
              <a:t>홈페이지 의뢰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CA1DA-9183-42C9-93E9-9F2A74C8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709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실물 위주의 창업자 혹은 예비 창업자들은 일반 기술력</a:t>
            </a:r>
            <a:r>
              <a:rPr lang="en-US" altLang="ko-KR" dirty="0"/>
              <a:t>+</a:t>
            </a:r>
            <a:r>
              <a:rPr lang="ko-KR" altLang="en-US" dirty="0"/>
              <a:t>아이디어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온라인 마케팅과 관련된 기술이 부족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홈페이지 제작과 같은 온라인 활동에 제작 비용이 많이 들고</a:t>
            </a:r>
            <a:r>
              <a:rPr lang="en-US" altLang="ko-KR" dirty="0"/>
              <a:t>, </a:t>
            </a:r>
            <a:r>
              <a:rPr lang="ko-KR" altLang="en-US" dirty="0"/>
              <a:t>직원 뽑기가 쉽지 않다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정보화 시대에 </a:t>
            </a:r>
            <a:r>
              <a:rPr lang="en-US" altLang="ko-KR" dirty="0"/>
              <a:t>IT </a:t>
            </a:r>
            <a:r>
              <a:rPr lang="ko-KR" altLang="en-US" dirty="0"/>
              <a:t>기술을 다루는 젊은 학생과 청년들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창업자는 비교적 저렴한 비용으로 인재를</a:t>
            </a:r>
            <a:r>
              <a:rPr lang="en-US" altLang="ko-KR" dirty="0"/>
              <a:t>, </a:t>
            </a:r>
            <a:r>
              <a:rPr lang="ko-KR" altLang="en-US" dirty="0"/>
              <a:t>청년들은 본인 역량을 십분 발휘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둘을 잇는 중개 플랫폼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96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437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고급 웹프로그래밍</vt:lpstr>
      <vt:lpstr>목차</vt:lpstr>
      <vt:lpstr>프로젝트 개요</vt:lpstr>
      <vt:lpstr>웹 애플리케이션</vt:lpstr>
      <vt:lpstr>모바일 시대</vt:lpstr>
      <vt:lpstr>접근성</vt:lpstr>
      <vt:lpstr>목표</vt:lpstr>
      <vt:lpstr>웹 서비스</vt:lpstr>
      <vt:lpstr>홈페이지 의뢰 서비스</vt:lpstr>
      <vt:lpstr>개발 내용</vt:lpstr>
      <vt:lpstr>참고한 사이트</vt:lpstr>
      <vt:lpstr>개발 내용</vt:lpstr>
      <vt:lpstr>개발 내용</vt:lpstr>
      <vt:lpstr>개발 내용</vt:lpstr>
      <vt:lpstr>개발 내용</vt:lpstr>
      <vt:lpstr>개발 내용</vt:lpstr>
      <vt:lpstr>느낀 점</vt:lpstr>
      <vt:lpstr>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고급웹프로그래밍</dc:title>
  <dc:creator>남 영훈</dc:creator>
  <cp:lastModifiedBy>남 영훈</cp:lastModifiedBy>
  <cp:revision>4</cp:revision>
  <dcterms:created xsi:type="dcterms:W3CDTF">2019-12-08T13:22:55Z</dcterms:created>
  <dcterms:modified xsi:type="dcterms:W3CDTF">2019-12-09T05:50:55Z</dcterms:modified>
</cp:coreProperties>
</file>