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lab 레트로라이프" panose="020B0600000101010101" charset="-12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695555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388391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2081227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95555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388391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81227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id="12" name="Group 12"/>
            <p:cNvGrpSpPr/>
            <p:nvPr/>
          </p:nvGrpSpPr>
          <p:grpSpPr>
            <a:xfrm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5720211" y="231437"/>
            <a:ext cx="1136863" cy="1168738"/>
          </a:xfrm>
          <a:custGeom>
            <a:avLst/>
            <a:gdLst/>
            <a:ahLst/>
            <a:cxnLst/>
            <a:rect l="l" t="t" r="r" b="b"/>
            <a:pathLst>
              <a:path w="1136863" h="1168738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4314689" y="4312534"/>
            <a:ext cx="9754763" cy="1792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440"/>
              </a:lnSpc>
            </a:pPr>
            <a:r>
              <a:rPr lang="en-US" altLang="ko-KR" sz="8000" dirty="0" err="1">
                <a:solidFill>
                  <a:srgbClr val="8CB791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Usecase</a:t>
            </a:r>
            <a:r>
              <a:rPr lang="en-US" altLang="ko-KR" sz="8000" dirty="0">
                <a:solidFill>
                  <a:srgbClr val="8CB791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 </a:t>
            </a:r>
            <a:r>
              <a:rPr lang="ko-KR" altLang="en-US" sz="8000" dirty="0">
                <a:solidFill>
                  <a:srgbClr val="8CB791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다이어그램</a:t>
            </a:r>
            <a:endParaRPr lang="en-US" sz="8000" dirty="0">
              <a:solidFill>
                <a:srgbClr val="8CB791"/>
              </a:solidFill>
              <a:latin typeface="Tlab 레트로라이프"/>
              <a:ea typeface="Tlab 레트로라이프"/>
              <a:cs typeface="Tlab 레트로라이프"/>
              <a:sym typeface="Tlab 레트로라이프"/>
            </a:endParaRPr>
          </a:p>
        </p:txBody>
      </p:sp>
    </p:spTree>
    <p:extLst>
      <p:ext uri="{BB962C8B-B14F-4D97-AF65-F5344CB8AC3E}">
        <p14:creationId xmlns:p14="http://schemas.microsoft.com/office/powerpoint/2010/main" val="135491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695555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388391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2081227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95555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388391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81227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id="12" name="Group 12"/>
            <p:cNvGrpSpPr/>
            <p:nvPr/>
          </p:nvGrpSpPr>
          <p:grpSpPr>
            <a:xfrm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5720211" y="231437"/>
            <a:ext cx="1136863" cy="1168738"/>
          </a:xfrm>
          <a:custGeom>
            <a:avLst/>
            <a:gdLst/>
            <a:ahLst/>
            <a:cxnLst/>
            <a:rect l="l" t="t" r="r" b="b"/>
            <a:pathLst>
              <a:path w="1136863" h="1168738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Tlab 레트로라이프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 베이지 깔끔한 팀 프로젝트 보고서 프레젠테이션</dc:title>
  <dc:creator>JA308</dc:creator>
  <cp:lastModifiedBy>JA308</cp:lastModifiedBy>
  <cp:revision>14</cp:revision>
  <dcterms:created xsi:type="dcterms:W3CDTF">2006-08-16T00:00:00Z</dcterms:created>
  <dcterms:modified xsi:type="dcterms:W3CDTF">2025-08-20T08:14:27Z</dcterms:modified>
  <dc:identifier>DAGv0pEvzAM</dc:identifier>
</cp:coreProperties>
</file>