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lab 레트로라이프" panose="020B0600000101010101" charset="-12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695555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388391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081227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95555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388391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81227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id="12" name="Group 12"/>
            <p:cNvGrpSpPr/>
            <p:nvPr/>
          </p:nvGrpSpPr>
          <p:grpSpPr>
            <a:xfrm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5720211" y="231437"/>
            <a:ext cx="1136863" cy="1168738"/>
          </a:xfrm>
          <a:custGeom>
            <a:avLst/>
            <a:gdLst/>
            <a:ahLst/>
            <a:cxnLst/>
            <a:rect l="l" t="t" r="r" b="b"/>
            <a:pathLst>
              <a:path w="1136863" h="1168738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4314689" y="4312534"/>
            <a:ext cx="9754763" cy="1770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40"/>
              </a:lnSpc>
            </a:pPr>
            <a:r>
              <a:rPr lang="en-US" altLang="ko-KR" sz="7200" dirty="0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Sequence </a:t>
            </a:r>
            <a:r>
              <a:rPr lang="ko-KR" altLang="en-US" sz="7200" dirty="0">
                <a:solidFill>
                  <a:srgbClr val="8CB791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다이어그램</a:t>
            </a:r>
            <a:endParaRPr lang="en-US" sz="7200" dirty="0">
              <a:solidFill>
                <a:srgbClr val="8CB791"/>
              </a:solidFill>
              <a:latin typeface="Tlab 레트로라이프"/>
              <a:ea typeface="Tlab 레트로라이프"/>
              <a:cs typeface="Tlab 레트로라이프"/>
              <a:sym typeface="Tlab 레트로라이프"/>
            </a:endParaRPr>
          </a:p>
        </p:txBody>
      </p:sp>
    </p:spTree>
    <p:extLst>
      <p:ext uri="{BB962C8B-B14F-4D97-AF65-F5344CB8AC3E}">
        <p14:creationId xmlns:p14="http://schemas.microsoft.com/office/powerpoint/2010/main" val="13549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16027" y="-62745"/>
            <a:ext cx="20846261" cy="10455849"/>
            <a:chOff x="0" y="0"/>
            <a:chExt cx="27795014" cy="13941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695555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388391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0812271" y="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695555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388391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812271" y="6958390"/>
              <a:ext cx="6982743" cy="6982743"/>
            </a:xfrm>
            <a:custGeom>
              <a:avLst/>
              <a:gdLst/>
              <a:ahLst/>
              <a:cxnLst/>
              <a:rect l="l" t="t" r="r" b="b"/>
              <a:pathLst>
                <a:path w="6982743" h="6982743">
                  <a:moveTo>
                    <a:pt x="0" y="0"/>
                  </a:moveTo>
                  <a:lnTo>
                    <a:pt x="6982743" y="0"/>
                  </a:lnTo>
                  <a:lnTo>
                    <a:pt x="6982743" y="6982743"/>
                  </a:lnTo>
                  <a:lnTo>
                    <a:pt x="0" y="6982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3000"/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980630" y="838519"/>
            <a:ext cx="16326741" cy="8681896"/>
            <a:chOff x="0" y="0"/>
            <a:chExt cx="21768988" cy="11575861"/>
          </a:xfrm>
        </p:grpSpPr>
        <p:grpSp>
          <p:nvGrpSpPr>
            <p:cNvPr id="12" name="Group 12"/>
            <p:cNvGrpSpPr/>
            <p:nvPr/>
          </p:nvGrpSpPr>
          <p:grpSpPr>
            <a:xfrm>
              <a:off x="128188" y="147210"/>
              <a:ext cx="21640800" cy="11428651"/>
              <a:chOff x="0" y="0"/>
              <a:chExt cx="4274726" cy="225751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6285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21640800" cy="11428651"/>
              <a:chOff x="0" y="0"/>
              <a:chExt cx="4274726" cy="225751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274726" cy="2257511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257511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257511"/>
                    </a:lnTo>
                    <a:lnTo>
                      <a:pt x="0" y="2257511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485849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4274726" cy="23051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</p:grpSp>
      <p:sp>
        <p:nvSpPr>
          <p:cNvPr id="18" name="Freeform 18"/>
          <p:cNvSpPr/>
          <p:nvPr/>
        </p:nvSpPr>
        <p:spPr>
          <a:xfrm>
            <a:off x="15720211" y="231437"/>
            <a:ext cx="1136863" cy="1168738"/>
          </a:xfrm>
          <a:custGeom>
            <a:avLst/>
            <a:gdLst/>
            <a:ahLst/>
            <a:cxnLst/>
            <a:rect l="l" t="t" r="r" b="b"/>
            <a:pathLst>
              <a:path w="1136863" h="1168738">
                <a:moveTo>
                  <a:pt x="0" y="0"/>
                </a:moveTo>
                <a:lnTo>
                  <a:pt x="1136863" y="0"/>
                </a:lnTo>
                <a:lnTo>
                  <a:pt x="1136863" y="1168738"/>
                </a:lnTo>
                <a:lnTo>
                  <a:pt x="0" y="116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Tlab 레트로라이프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 베이지 깔끔한 팀 프로젝트 보고서 프레젠테이션</dc:title>
  <dc:creator>JA308</dc:creator>
  <cp:lastModifiedBy>JA308</cp:lastModifiedBy>
  <cp:revision>13</cp:revision>
  <dcterms:created xsi:type="dcterms:W3CDTF">2006-08-16T00:00:00Z</dcterms:created>
  <dcterms:modified xsi:type="dcterms:W3CDTF">2025-08-20T08:14:55Z</dcterms:modified>
  <dc:identifier>DAGv0pEvzAM</dc:identifier>
</cp:coreProperties>
</file>