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79" r:id="rId1"/>
  </p:sldMasterIdLst>
  <p:notesMasterIdLst>
    <p:notesMasterId r:id="rId15"/>
  </p:notesMasterIdLst>
  <p:sldIdLst>
    <p:sldId id="256" r:id="rId2"/>
    <p:sldId id="322" r:id="rId3"/>
    <p:sldId id="329" r:id="rId4"/>
    <p:sldId id="330" r:id="rId5"/>
    <p:sldId id="335" r:id="rId6"/>
    <p:sldId id="331" r:id="rId7"/>
    <p:sldId id="336" r:id="rId8"/>
    <p:sldId id="337" r:id="rId9"/>
    <p:sldId id="338" r:id="rId10"/>
    <p:sldId id="339" r:id="rId11"/>
    <p:sldId id="333" r:id="rId12"/>
    <p:sldId id="291" r:id="rId13"/>
    <p:sldId id="29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0d36ad95dd09e8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5E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05E0FE-D782-4A1A-986F-B7B9CD512967}">
  <a:tblStyle styleId="{BE05E0FE-D782-4A1A-986F-B7B9CD51296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5256" autoAdjust="0"/>
  </p:normalViewPr>
  <p:slideViewPr>
    <p:cSldViewPr>
      <p:cViewPr varScale="1">
        <p:scale>
          <a:sx n="139" d="100"/>
          <a:sy n="139" d="100"/>
        </p:scale>
        <p:origin x="113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C0E34-B61A-4B4F-8861-EA6BE959C8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168352-9562-404E-8143-B8DA7E1C76F5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52A124-C9E7-4299-9066-8B3E14A2676F}" type="parTrans" cxnId="{B255AB41-6C87-40EB-9926-4AD235A42776}">
      <dgm:prSet/>
      <dgm:spPr/>
      <dgm:t>
        <a:bodyPr/>
        <a:lstStyle/>
        <a:p>
          <a:endParaRPr lang="en-US" sz="1800"/>
        </a:p>
      </dgm:t>
    </dgm:pt>
    <dgm:pt modelId="{912174D2-B605-45AE-AC4C-C140031E418B}" type="sibTrans" cxnId="{B255AB41-6C87-40EB-9926-4AD235A42776}">
      <dgm:prSet/>
      <dgm:spPr/>
      <dgm:t>
        <a:bodyPr/>
        <a:lstStyle/>
        <a:p>
          <a:endParaRPr lang="en-US" sz="1800"/>
        </a:p>
      </dgm:t>
    </dgm:pt>
    <dgm:pt modelId="{49E1D50F-D0C2-4EB7-93F5-22BF4914FA5A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D356C8-6310-4EAE-854A-178B40138D7A}" type="parTrans" cxnId="{2A338B80-8CDF-43BD-8ACF-01446C31E839}">
      <dgm:prSet/>
      <dgm:spPr/>
      <dgm:t>
        <a:bodyPr/>
        <a:lstStyle/>
        <a:p>
          <a:endParaRPr lang="en-US" sz="1800"/>
        </a:p>
      </dgm:t>
    </dgm:pt>
    <dgm:pt modelId="{9FF3B759-7934-4BB5-9F8F-81CA4F3B1B4C}" type="sibTrans" cxnId="{2A338B80-8CDF-43BD-8ACF-01446C31E839}">
      <dgm:prSet/>
      <dgm:spPr/>
      <dgm:t>
        <a:bodyPr/>
        <a:lstStyle/>
        <a:p>
          <a:endParaRPr lang="en-US" sz="1800"/>
        </a:p>
      </dgm:t>
    </dgm:pt>
    <dgm:pt modelId="{19A34D05-9A7B-40A1-A368-6B8222B3B4DF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C3FBD1-D23C-43B8-A9E0-B66D0E267AA4}" type="parTrans" cxnId="{94BFC164-5C45-4804-BB62-B5A256782897}">
      <dgm:prSet/>
      <dgm:spPr/>
      <dgm:t>
        <a:bodyPr/>
        <a:lstStyle/>
        <a:p>
          <a:endParaRPr lang="en-US" sz="1800"/>
        </a:p>
      </dgm:t>
    </dgm:pt>
    <dgm:pt modelId="{66A814B5-C4DA-44E6-BE8B-451BAB4A579B}" type="sibTrans" cxnId="{94BFC164-5C45-4804-BB62-B5A256782897}">
      <dgm:prSet/>
      <dgm:spPr/>
      <dgm:t>
        <a:bodyPr/>
        <a:lstStyle/>
        <a:p>
          <a:endParaRPr lang="en-US" sz="1800"/>
        </a:p>
      </dgm:t>
    </dgm:pt>
    <dgm:pt modelId="{02A4A006-D5EF-4E88-8850-9DEB9A311DC0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thuyết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742B76-1075-4B94-9F1B-F0616066CFE8}" type="parTrans" cxnId="{0E76CE93-7134-4E61-BCAA-B233EFBABCB8}">
      <dgm:prSet/>
      <dgm:spPr/>
      <dgm:t>
        <a:bodyPr/>
        <a:lstStyle/>
        <a:p>
          <a:endParaRPr lang="en-US" sz="1800"/>
        </a:p>
      </dgm:t>
    </dgm:pt>
    <dgm:pt modelId="{5B0038F5-05F4-42D0-8408-C14A01E7A981}" type="sibTrans" cxnId="{0E76CE93-7134-4E61-BCAA-B233EFBABCB8}">
      <dgm:prSet/>
      <dgm:spPr/>
      <dgm:t>
        <a:bodyPr/>
        <a:lstStyle/>
        <a:p>
          <a:endParaRPr lang="en-US" sz="1800"/>
        </a:p>
      </dgm:t>
    </dgm:pt>
    <dgm:pt modelId="{CDC130C1-3CF4-459A-9C99-20CFAFADEE4A}" type="pres">
      <dgm:prSet presAssocID="{DF5C0E34-B61A-4B4F-8861-EA6BE959C8D6}" presName="linear" presStyleCnt="0">
        <dgm:presLayoutVars>
          <dgm:dir/>
          <dgm:animLvl val="lvl"/>
          <dgm:resizeHandles val="exact"/>
        </dgm:presLayoutVars>
      </dgm:prSet>
      <dgm:spPr/>
    </dgm:pt>
    <dgm:pt modelId="{E396DC25-3BF3-441C-B48A-A2F5372DD755}" type="pres">
      <dgm:prSet presAssocID="{E3168352-9562-404E-8143-B8DA7E1C76F5}" presName="parentLin" presStyleCnt="0"/>
      <dgm:spPr/>
    </dgm:pt>
    <dgm:pt modelId="{A2F9344B-131F-4865-95B9-911E838E9B6E}" type="pres">
      <dgm:prSet presAssocID="{E3168352-9562-404E-8143-B8DA7E1C76F5}" presName="parentLeftMargin" presStyleLbl="node1" presStyleIdx="0" presStyleCnt="4"/>
      <dgm:spPr/>
    </dgm:pt>
    <dgm:pt modelId="{27BCAA35-0D25-4D9D-99C1-261BE941AD67}" type="pres">
      <dgm:prSet presAssocID="{E3168352-9562-404E-8143-B8DA7E1C76F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863467-62AB-4F58-AA26-3DC33EAE6B86}" type="pres">
      <dgm:prSet presAssocID="{E3168352-9562-404E-8143-B8DA7E1C76F5}" presName="negativeSpace" presStyleCnt="0"/>
      <dgm:spPr/>
    </dgm:pt>
    <dgm:pt modelId="{7BD85EBE-AACC-46F2-97C2-470555CD15A6}" type="pres">
      <dgm:prSet presAssocID="{E3168352-9562-404E-8143-B8DA7E1C76F5}" presName="childText" presStyleLbl="conFgAcc1" presStyleIdx="0" presStyleCnt="4">
        <dgm:presLayoutVars>
          <dgm:bulletEnabled val="1"/>
        </dgm:presLayoutVars>
      </dgm:prSet>
      <dgm:spPr/>
    </dgm:pt>
    <dgm:pt modelId="{A61EA687-9DF9-4830-8F64-0CDE726A8C64}" type="pres">
      <dgm:prSet presAssocID="{912174D2-B605-45AE-AC4C-C140031E418B}" presName="spaceBetweenRectangles" presStyleCnt="0"/>
      <dgm:spPr/>
    </dgm:pt>
    <dgm:pt modelId="{CADCBC80-E7F4-4F59-8EB1-56FB511CEE9C}" type="pres">
      <dgm:prSet presAssocID="{02A4A006-D5EF-4E88-8850-9DEB9A311DC0}" presName="parentLin" presStyleCnt="0"/>
      <dgm:spPr/>
    </dgm:pt>
    <dgm:pt modelId="{C9D71C36-2F06-43BA-A293-9170C82B527B}" type="pres">
      <dgm:prSet presAssocID="{02A4A006-D5EF-4E88-8850-9DEB9A311DC0}" presName="parentLeftMargin" presStyleLbl="node1" presStyleIdx="0" presStyleCnt="4"/>
      <dgm:spPr/>
    </dgm:pt>
    <dgm:pt modelId="{54207F1B-C53F-4353-9F49-BB835CD391D3}" type="pres">
      <dgm:prSet presAssocID="{02A4A006-D5EF-4E88-8850-9DEB9A311D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9EA6C3A-0525-41F5-A827-A08AE2490F9B}" type="pres">
      <dgm:prSet presAssocID="{02A4A006-D5EF-4E88-8850-9DEB9A311DC0}" presName="negativeSpace" presStyleCnt="0"/>
      <dgm:spPr/>
    </dgm:pt>
    <dgm:pt modelId="{B43FC806-9EA0-46F3-93F1-BF98CA0302B9}" type="pres">
      <dgm:prSet presAssocID="{02A4A006-D5EF-4E88-8850-9DEB9A311DC0}" presName="childText" presStyleLbl="conFgAcc1" presStyleIdx="1" presStyleCnt="4">
        <dgm:presLayoutVars>
          <dgm:bulletEnabled val="1"/>
        </dgm:presLayoutVars>
      </dgm:prSet>
      <dgm:spPr/>
    </dgm:pt>
    <dgm:pt modelId="{6F94036A-198B-4761-BFD1-8F9CDC18190C}" type="pres">
      <dgm:prSet presAssocID="{5B0038F5-05F4-42D0-8408-C14A01E7A981}" presName="spaceBetweenRectangles" presStyleCnt="0"/>
      <dgm:spPr/>
    </dgm:pt>
    <dgm:pt modelId="{DE0E9EEF-3F74-47E1-A704-093253D4A939}" type="pres">
      <dgm:prSet presAssocID="{19A34D05-9A7B-40A1-A368-6B8222B3B4DF}" presName="parentLin" presStyleCnt="0"/>
      <dgm:spPr/>
    </dgm:pt>
    <dgm:pt modelId="{CBEA3A64-FD2B-4A65-9403-D0F55E20AEFA}" type="pres">
      <dgm:prSet presAssocID="{19A34D05-9A7B-40A1-A368-6B8222B3B4DF}" presName="parentLeftMargin" presStyleLbl="node1" presStyleIdx="1" presStyleCnt="4"/>
      <dgm:spPr/>
    </dgm:pt>
    <dgm:pt modelId="{784B756F-3DF3-465A-B783-14B272C67E13}" type="pres">
      <dgm:prSet presAssocID="{19A34D05-9A7B-40A1-A368-6B8222B3B4D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951CEAA-75B3-4E69-8B51-D1DAB2D00524}" type="pres">
      <dgm:prSet presAssocID="{19A34D05-9A7B-40A1-A368-6B8222B3B4DF}" presName="negativeSpace" presStyleCnt="0"/>
      <dgm:spPr/>
    </dgm:pt>
    <dgm:pt modelId="{E6FF7DAC-7835-428F-9C8C-13DEE47796CB}" type="pres">
      <dgm:prSet presAssocID="{19A34D05-9A7B-40A1-A368-6B8222B3B4DF}" presName="childText" presStyleLbl="conFgAcc1" presStyleIdx="2" presStyleCnt="4">
        <dgm:presLayoutVars>
          <dgm:bulletEnabled val="1"/>
        </dgm:presLayoutVars>
      </dgm:prSet>
      <dgm:spPr/>
    </dgm:pt>
    <dgm:pt modelId="{E4BFAE40-21C1-49AB-9540-B3AAFF9FC9BF}" type="pres">
      <dgm:prSet presAssocID="{66A814B5-C4DA-44E6-BE8B-451BAB4A579B}" presName="spaceBetweenRectangles" presStyleCnt="0"/>
      <dgm:spPr/>
    </dgm:pt>
    <dgm:pt modelId="{B3984D9B-014E-460B-A37B-3904D8C1A7EE}" type="pres">
      <dgm:prSet presAssocID="{49E1D50F-D0C2-4EB7-93F5-22BF4914FA5A}" presName="parentLin" presStyleCnt="0"/>
      <dgm:spPr/>
    </dgm:pt>
    <dgm:pt modelId="{1CC46DCA-B498-4A01-86A3-00144327A8D0}" type="pres">
      <dgm:prSet presAssocID="{49E1D50F-D0C2-4EB7-93F5-22BF4914FA5A}" presName="parentLeftMargin" presStyleLbl="node1" presStyleIdx="2" presStyleCnt="4"/>
      <dgm:spPr/>
    </dgm:pt>
    <dgm:pt modelId="{9A75AADF-7218-4CE1-A5E3-9DA1E2877E54}" type="pres">
      <dgm:prSet presAssocID="{49E1D50F-D0C2-4EB7-93F5-22BF4914FA5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153711D-CD66-49C1-AC48-B6097C0B4BAF}" type="pres">
      <dgm:prSet presAssocID="{49E1D50F-D0C2-4EB7-93F5-22BF4914FA5A}" presName="negativeSpace" presStyleCnt="0"/>
      <dgm:spPr/>
    </dgm:pt>
    <dgm:pt modelId="{6AB1E73D-AFED-4A39-8DD8-773EA68FF934}" type="pres">
      <dgm:prSet presAssocID="{49E1D50F-D0C2-4EB7-93F5-22BF4914FA5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F10272A-6E99-4583-9DDC-40A9740C12F3}" type="presOf" srcId="{E3168352-9562-404E-8143-B8DA7E1C76F5}" destId="{A2F9344B-131F-4865-95B9-911E838E9B6E}" srcOrd="0" destOrd="0" presId="urn:microsoft.com/office/officeart/2005/8/layout/list1"/>
    <dgm:cxn modelId="{B255AB41-6C87-40EB-9926-4AD235A42776}" srcId="{DF5C0E34-B61A-4B4F-8861-EA6BE959C8D6}" destId="{E3168352-9562-404E-8143-B8DA7E1C76F5}" srcOrd="0" destOrd="0" parTransId="{E752A124-C9E7-4299-9066-8B3E14A2676F}" sibTransId="{912174D2-B605-45AE-AC4C-C140031E418B}"/>
    <dgm:cxn modelId="{94BFC164-5C45-4804-BB62-B5A256782897}" srcId="{DF5C0E34-B61A-4B4F-8861-EA6BE959C8D6}" destId="{19A34D05-9A7B-40A1-A368-6B8222B3B4DF}" srcOrd="2" destOrd="0" parTransId="{57C3FBD1-D23C-43B8-A9E0-B66D0E267AA4}" sibTransId="{66A814B5-C4DA-44E6-BE8B-451BAB4A579B}"/>
    <dgm:cxn modelId="{4A213F77-60E8-44EA-AB6F-54ACD36A9744}" type="presOf" srcId="{49E1D50F-D0C2-4EB7-93F5-22BF4914FA5A}" destId="{9A75AADF-7218-4CE1-A5E3-9DA1E2877E54}" srcOrd="1" destOrd="0" presId="urn:microsoft.com/office/officeart/2005/8/layout/list1"/>
    <dgm:cxn modelId="{1C802578-9743-4493-BCCF-282A8D5264C4}" type="presOf" srcId="{19A34D05-9A7B-40A1-A368-6B8222B3B4DF}" destId="{CBEA3A64-FD2B-4A65-9403-D0F55E20AEFA}" srcOrd="0" destOrd="0" presId="urn:microsoft.com/office/officeart/2005/8/layout/list1"/>
    <dgm:cxn modelId="{AA5C5B5A-64C2-4844-ABDC-E0854EB4AB72}" type="presOf" srcId="{49E1D50F-D0C2-4EB7-93F5-22BF4914FA5A}" destId="{1CC46DCA-B498-4A01-86A3-00144327A8D0}" srcOrd="0" destOrd="0" presId="urn:microsoft.com/office/officeart/2005/8/layout/list1"/>
    <dgm:cxn modelId="{2A338B80-8CDF-43BD-8ACF-01446C31E839}" srcId="{DF5C0E34-B61A-4B4F-8861-EA6BE959C8D6}" destId="{49E1D50F-D0C2-4EB7-93F5-22BF4914FA5A}" srcOrd="3" destOrd="0" parTransId="{2CD356C8-6310-4EAE-854A-178B40138D7A}" sibTransId="{9FF3B759-7934-4BB5-9F8F-81CA4F3B1B4C}"/>
    <dgm:cxn modelId="{70006381-48A1-4035-9E96-D90F20F3B06F}" type="presOf" srcId="{DF5C0E34-B61A-4B4F-8861-EA6BE959C8D6}" destId="{CDC130C1-3CF4-459A-9C99-20CFAFADEE4A}" srcOrd="0" destOrd="0" presId="urn:microsoft.com/office/officeart/2005/8/layout/list1"/>
    <dgm:cxn modelId="{54A40B83-E73F-4BBC-97FD-A89AA70E2441}" type="presOf" srcId="{02A4A006-D5EF-4E88-8850-9DEB9A311DC0}" destId="{C9D71C36-2F06-43BA-A293-9170C82B527B}" srcOrd="0" destOrd="0" presId="urn:microsoft.com/office/officeart/2005/8/layout/list1"/>
    <dgm:cxn modelId="{0E76CE93-7134-4E61-BCAA-B233EFBABCB8}" srcId="{DF5C0E34-B61A-4B4F-8861-EA6BE959C8D6}" destId="{02A4A006-D5EF-4E88-8850-9DEB9A311DC0}" srcOrd="1" destOrd="0" parTransId="{25742B76-1075-4B94-9F1B-F0616066CFE8}" sibTransId="{5B0038F5-05F4-42D0-8408-C14A01E7A981}"/>
    <dgm:cxn modelId="{10BF0195-898D-46EE-8035-08E966D8C3F9}" type="presOf" srcId="{19A34D05-9A7B-40A1-A368-6B8222B3B4DF}" destId="{784B756F-3DF3-465A-B783-14B272C67E13}" srcOrd="1" destOrd="0" presId="urn:microsoft.com/office/officeart/2005/8/layout/list1"/>
    <dgm:cxn modelId="{A51F0FDC-71F5-458A-BA58-513D790E87EF}" type="presOf" srcId="{02A4A006-D5EF-4E88-8850-9DEB9A311DC0}" destId="{54207F1B-C53F-4353-9F49-BB835CD391D3}" srcOrd="1" destOrd="0" presId="urn:microsoft.com/office/officeart/2005/8/layout/list1"/>
    <dgm:cxn modelId="{0D7009E0-59E4-487F-9558-00D5CECAE8B7}" type="presOf" srcId="{E3168352-9562-404E-8143-B8DA7E1C76F5}" destId="{27BCAA35-0D25-4D9D-99C1-261BE941AD67}" srcOrd="1" destOrd="0" presId="urn:microsoft.com/office/officeart/2005/8/layout/list1"/>
    <dgm:cxn modelId="{913A81DC-1F22-4521-8993-6D4CC1D7789D}" type="presParOf" srcId="{CDC130C1-3CF4-459A-9C99-20CFAFADEE4A}" destId="{E396DC25-3BF3-441C-B48A-A2F5372DD755}" srcOrd="0" destOrd="0" presId="urn:microsoft.com/office/officeart/2005/8/layout/list1"/>
    <dgm:cxn modelId="{35392EA2-1807-4745-AD49-805963B081DA}" type="presParOf" srcId="{E396DC25-3BF3-441C-B48A-A2F5372DD755}" destId="{A2F9344B-131F-4865-95B9-911E838E9B6E}" srcOrd="0" destOrd="0" presId="urn:microsoft.com/office/officeart/2005/8/layout/list1"/>
    <dgm:cxn modelId="{DF63C702-FFF5-4F13-86E2-7B2C6997718D}" type="presParOf" srcId="{E396DC25-3BF3-441C-B48A-A2F5372DD755}" destId="{27BCAA35-0D25-4D9D-99C1-261BE941AD67}" srcOrd="1" destOrd="0" presId="urn:microsoft.com/office/officeart/2005/8/layout/list1"/>
    <dgm:cxn modelId="{990B3CBC-2EF2-4A09-B26B-CA6683B0113E}" type="presParOf" srcId="{CDC130C1-3CF4-459A-9C99-20CFAFADEE4A}" destId="{6B863467-62AB-4F58-AA26-3DC33EAE6B86}" srcOrd="1" destOrd="0" presId="urn:microsoft.com/office/officeart/2005/8/layout/list1"/>
    <dgm:cxn modelId="{349CDD30-9B33-4208-8BDE-0F9C14705E4F}" type="presParOf" srcId="{CDC130C1-3CF4-459A-9C99-20CFAFADEE4A}" destId="{7BD85EBE-AACC-46F2-97C2-470555CD15A6}" srcOrd="2" destOrd="0" presId="urn:microsoft.com/office/officeart/2005/8/layout/list1"/>
    <dgm:cxn modelId="{F914F6B2-F190-4518-84BC-17E7E46C8B58}" type="presParOf" srcId="{CDC130C1-3CF4-459A-9C99-20CFAFADEE4A}" destId="{A61EA687-9DF9-4830-8F64-0CDE726A8C64}" srcOrd="3" destOrd="0" presId="urn:microsoft.com/office/officeart/2005/8/layout/list1"/>
    <dgm:cxn modelId="{CE8B623D-EF42-4BDD-B706-4B74B697CFC9}" type="presParOf" srcId="{CDC130C1-3CF4-459A-9C99-20CFAFADEE4A}" destId="{CADCBC80-E7F4-4F59-8EB1-56FB511CEE9C}" srcOrd="4" destOrd="0" presId="urn:microsoft.com/office/officeart/2005/8/layout/list1"/>
    <dgm:cxn modelId="{33410C90-88AB-42B4-BEED-41A68BA8B720}" type="presParOf" srcId="{CADCBC80-E7F4-4F59-8EB1-56FB511CEE9C}" destId="{C9D71C36-2F06-43BA-A293-9170C82B527B}" srcOrd="0" destOrd="0" presId="urn:microsoft.com/office/officeart/2005/8/layout/list1"/>
    <dgm:cxn modelId="{5A114493-ED8E-4083-98CE-F20EDC32AD5D}" type="presParOf" srcId="{CADCBC80-E7F4-4F59-8EB1-56FB511CEE9C}" destId="{54207F1B-C53F-4353-9F49-BB835CD391D3}" srcOrd="1" destOrd="0" presId="urn:microsoft.com/office/officeart/2005/8/layout/list1"/>
    <dgm:cxn modelId="{9E5D9A06-12E9-4E9E-A2AB-308DC9D3DFED}" type="presParOf" srcId="{CDC130C1-3CF4-459A-9C99-20CFAFADEE4A}" destId="{79EA6C3A-0525-41F5-A827-A08AE2490F9B}" srcOrd="5" destOrd="0" presId="urn:microsoft.com/office/officeart/2005/8/layout/list1"/>
    <dgm:cxn modelId="{093DE06D-2607-421A-9B5B-B3330C3BF6D5}" type="presParOf" srcId="{CDC130C1-3CF4-459A-9C99-20CFAFADEE4A}" destId="{B43FC806-9EA0-46F3-93F1-BF98CA0302B9}" srcOrd="6" destOrd="0" presId="urn:microsoft.com/office/officeart/2005/8/layout/list1"/>
    <dgm:cxn modelId="{D28FF742-248F-45C7-8712-A317AB71EA42}" type="presParOf" srcId="{CDC130C1-3CF4-459A-9C99-20CFAFADEE4A}" destId="{6F94036A-198B-4761-BFD1-8F9CDC18190C}" srcOrd="7" destOrd="0" presId="urn:microsoft.com/office/officeart/2005/8/layout/list1"/>
    <dgm:cxn modelId="{C0BFA590-34E6-496B-832C-F1973D2A37C1}" type="presParOf" srcId="{CDC130C1-3CF4-459A-9C99-20CFAFADEE4A}" destId="{DE0E9EEF-3F74-47E1-A704-093253D4A939}" srcOrd="8" destOrd="0" presId="urn:microsoft.com/office/officeart/2005/8/layout/list1"/>
    <dgm:cxn modelId="{9106A76A-72F2-4951-996B-216C69695861}" type="presParOf" srcId="{DE0E9EEF-3F74-47E1-A704-093253D4A939}" destId="{CBEA3A64-FD2B-4A65-9403-D0F55E20AEFA}" srcOrd="0" destOrd="0" presId="urn:microsoft.com/office/officeart/2005/8/layout/list1"/>
    <dgm:cxn modelId="{E17E319E-9DE0-483B-97D0-95A959C57631}" type="presParOf" srcId="{DE0E9EEF-3F74-47E1-A704-093253D4A939}" destId="{784B756F-3DF3-465A-B783-14B272C67E13}" srcOrd="1" destOrd="0" presId="urn:microsoft.com/office/officeart/2005/8/layout/list1"/>
    <dgm:cxn modelId="{7E7BDA26-B0DD-46DF-9B87-A92236F06FFE}" type="presParOf" srcId="{CDC130C1-3CF4-459A-9C99-20CFAFADEE4A}" destId="{7951CEAA-75B3-4E69-8B51-D1DAB2D00524}" srcOrd="9" destOrd="0" presId="urn:microsoft.com/office/officeart/2005/8/layout/list1"/>
    <dgm:cxn modelId="{689AF57A-0EDE-4228-A2CF-3EB6450DA4D5}" type="presParOf" srcId="{CDC130C1-3CF4-459A-9C99-20CFAFADEE4A}" destId="{E6FF7DAC-7835-428F-9C8C-13DEE47796CB}" srcOrd="10" destOrd="0" presId="urn:microsoft.com/office/officeart/2005/8/layout/list1"/>
    <dgm:cxn modelId="{FD48C324-140A-469B-AB93-66D1737D4E88}" type="presParOf" srcId="{CDC130C1-3CF4-459A-9C99-20CFAFADEE4A}" destId="{E4BFAE40-21C1-49AB-9540-B3AAFF9FC9BF}" srcOrd="11" destOrd="0" presId="urn:microsoft.com/office/officeart/2005/8/layout/list1"/>
    <dgm:cxn modelId="{6ED35016-A49E-44D7-8374-09BB9DB44504}" type="presParOf" srcId="{CDC130C1-3CF4-459A-9C99-20CFAFADEE4A}" destId="{B3984D9B-014E-460B-A37B-3904D8C1A7EE}" srcOrd="12" destOrd="0" presId="urn:microsoft.com/office/officeart/2005/8/layout/list1"/>
    <dgm:cxn modelId="{BA3C3F41-C919-46B9-BD3A-B4BF2AC66AC1}" type="presParOf" srcId="{B3984D9B-014E-460B-A37B-3904D8C1A7EE}" destId="{1CC46DCA-B498-4A01-86A3-00144327A8D0}" srcOrd="0" destOrd="0" presId="urn:microsoft.com/office/officeart/2005/8/layout/list1"/>
    <dgm:cxn modelId="{1083F036-4353-4ABA-A6D0-6F653416B944}" type="presParOf" srcId="{B3984D9B-014E-460B-A37B-3904D8C1A7EE}" destId="{9A75AADF-7218-4CE1-A5E3-9DA1E2877E54}" srcOrd="1" destOrd="0" presId="urn:microsoft.com/office/officeart/2005/8/layout/list1"/>
    <dgm:cxn modelId="{B563C232-2DD2-4645-B7FF-CD3F0E54709A}" type="presParOf" srcId="{CDC130C1-3CF4-459A-9C99-20CFAFADEE4A}" destId="{5153711D-CD66-49C1-AC48-B6097C0B4BAF}" srcOrd="13" destOrd="0" presId="urn:microsoft.com/office/officeart/2005/8/layout/list1"/>
    <dgm:cxn modelId="{9BCEB1F2-0ED2-4135-8FD7-C4FFE2CE37D0}" type="presParOf" srcId="{CDC130C1-3CF4-459A-9C99-20CFAFADEE4A}" destId="{6AB1E73D-AFED-4A39-8DD8-773EA68FF93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85EBE-AACC-46F2-97C2-470555CD15A6}">
      <dsp:nvSpPr>
        <dsp:cNvPr id="0" name=""/>
        <dsp:cNvSpPr/>
      </dsp:nvSpPr>
      <dsp:spPr>
        <a:xfrm>
          <a:off x="0" y="225780"/>
          <a:ext cx="5562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CAA35-0D25-4D9D-99C1-261BE941AD67}">
      <dsp:nvSpPr>
        <dsp:cNvPr id="0" name=""/>
        <dsp:cNvSpPr/>
      </dsp:nvSpPr>
      <dsp:spPr>
        <a:xfrm>
          <a:off x="278130" y="48660"/>
          <a:ext cx="38938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177" tIns="0" rIns="1471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5423" y="65953"/>
        <a:ext cx="3859234" cy="319654"/>
      </dsp:txXfrm>
    </dsp:sp>
    <dsp:sp modelId="{B43FC806-9EA0-46F3-93F1-BF98CA0302B9}">
      <dsp:nvSpPr>
        <dsp:cNvPr id="0" name=""/>
        <dsp:cNvSpPr/>
      </dsp:nvSpPr>
      <dsp:spPr>
        <a:xfrm>
          <a:off x="0" y="770100"/>
          <a:ext cx="5562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07F1B-C53F-4353-9F49-BB835CD391D3}">
      <dsp:nvSpPr>
        <dsp:cNvPr id="0" name=""/>
        <dsp:cNvSpPr/>
      </dsp:nvSpPr>
      <dsp:spPr>
        <a:xfrm>
          <a:off x="278130" y="592980"/>
          <a:ext cx="38938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177" tIns="0" rIns="1471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thuyết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5423" y="610273"/>
        <a:ext cx="3859234" cy="319654"/>
      </dsp:txXfrm>
    </dsp:sp>
    <dsp:sp modelId="{E6FF7DAC-7835-428F-9C8C-13DEE47796CB}">
      <dsp:nvSpPr>
        <dsp:cNvPr id="0" name=""/>
        <dsp:cNvSpPr/>
      </dsp:nvSpPr>
      <dsp:spPr>
        <a:xfrm>
          <a:off x="0" y="1314420"/>
          <a:ext cx="5562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B756F-3DF3-465A-B783-14B272C67E13}">
      <dsp:nvSpPr>
        <dsp:cNvPr id="0" name=""/>
        <dsp:cNvSpPr/>
      </dsp:nvSpPr>
      <dsp:spPr>
        <a:xfrm>
          <a:off x="278130" y="1137300"/>
          <a:ext cx="38938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177" tIns="0" rIns="1471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5423" y="1154593"/>
        <a:ext cx="3859234" cy="319654"/>
      </dsp:txXfrm>
    </dsp:sp>
    <dsp:sp modelId="{6AB1E73D-AFED-4A39-8DD8-773EA68FF934}">
      <dsp:nvSpPr>
        <dsp:cNvPr id="0" name=""/>
        <dsp:cNvSpPr/>
      </dsp:nvSpPr>
      <dsp:spPr>
        <a:xfrm>
          <a:off x="0" y="1858739"/>
          <a:ext cx="5562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5AADF-7218-4CE1-A5E3-9DA1E2877E54}">
      <dsp:nvSpPr>
        <dsp:cNvPr id="0" name=""/>
        <dsp:cNvSpPr/>
      </dsp:nvSpPr>
      <dsp:spPr>
        <a:xfrm>
          <a:off x="278130" y="1681620"/>
          <a:ext cx="38938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177" tIns="0" rIns="1471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5423" y="1698913"/>
        <a:ext cx="3859234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944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30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269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144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54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95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54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9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46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796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8E80666-FB37-4B36-9149-507F3B0178E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204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257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0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6671D3-4641-45B1-AD43-B092431067E1}"/>
              </a:ext>
            </a:extLst>
          </p:cNvPr>
          <p:cNvSpPr txBox="1"/>
          <p:nvPr/>
        </p:nvSpPr>
        <p:spPr>
          <a:xfrm>
            <a:off x="8780721" y="4767523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DBA42B6-D9D1-453B-A8EF-36BE94822535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0D5EC4-A577-4268-BE6D-B184470D2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" y="13601"/>
            <a:ext cx="5224839" cy="74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6A1491-38FE-4340-B513-D95601622F6E}"/>
              </a:ext>
            </a:extLst>
          </p:cNvPr>
          <p:cNvSpPr/>
          <p:nvPr/>
        </p:nvSpPr>
        <p:spPr>
          <a:xfrm>
            <a:off x="4529163" y="3288993"/>
            <a:ext cx="457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	TS Lê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 Nga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	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Phạm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Văn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18IT5</a:t>
            </a:r>
            <a:b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Nguyễn Văn Nam – 18IT340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	</a:t>
            </a:r>
            <a:endParaRPr lang="vi-V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378CB-65A8-4515-828A-19C52FF3E795}"/>
              </a:ext>
            </a:extLst>
          </p:cNvPr>
          <p:cNvSpPr txBox="1"/>
          <p:nvPr/>
        </p:nvSpPr>
        <p:spPr>
          <a:xfrm>
            <a:off x="1850038" y="1384193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THỊ GIÁC MÁY TINH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914FA-BB5D-433A-BEF1-3D4365BF3281}"/>
              </a:ext>
            </a:extLst>
          </p:cNvPr>
          <p:cNvSpPr txBox="1"/>
          <p:nvPr/>
        </p:nvSpPr>
        <p:spPr>
          <a:xfrm>
            <a:off x="403304" y="2143866"/>
            <a:ext cx="838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HÌNH ẢNH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57091" y="140139"/>
            <a:ext cx="7878933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vi-V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  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Cơ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sở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lí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thuyết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utoShape 6" descr="Kết quả hình ảnh cho society 5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Kết quả hình ảnh cho society 5.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36920" y="1137886"/>
            <a:ext cx="7599104" cy="102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Convolutional neural network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CNNs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Deep Learning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nay.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nhờ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E83EE-DEBD-44F8-8671-EEE2CE82F429}"/>
              </a:ext>
            </a:extLst>
          </p:cNvPr>
          <p:cNvSpPr txBox="1"/>
          <p:nvPr/>
        </p:nvSpPr>
        <p:spPr>
          <a:xfrm>
            <a:off x="8780721" y="4767523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DBA42B6-D9D1-453B-A8EF-36BE94822535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Picture 11" descr="Khoa Công nghệ thông tin và Truyền thông - ĐHĐN - 💈Nhóm dự thi mã số: #07  Snowball | Facebook">
            <a:extLst>
              <a:ext uri="{FF2B5EF4-FFF2-40B4-BE49-F238E27FC236}">
                <a16:creationId xmlns:a16="http://schemas.microsoft.com/office/drawing/2014/main" id="{E9D64C0E-88C9-4AC1-8A79-D020876DE8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463"/>
            <a:ext cx="949325" cy="9407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0DED4F-29C6-4946-A5D1-838F2A5D7C54}"/>
              </a:ext>
            </a:extLst>
          </p:cNvPr>
          <p:cNvSpPr/>
          <p:nvPr/>
        </p:nvSpPr>
        <p:spPr>
          <a:xfrm>
            <a:off x="869950" y="679812"/>
            <a:ext cx="7404100" cy="45807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</p:spTree>
    <p:extLst>
      <p:ext uri="{BB962C8B-B14F-4D97-AF65-F5344CB8AC3E}">
        <p14:creationId xmlns:p14="http://schemas.microsoft.com/office/powerpoint/2010/main" val="77471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68111" y="121474"/>
            <a:ext cx="7878933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vi-V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   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Mô</a:t>
            </a: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tả</a:t>
            </a: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bài</a:t>
            </a: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toán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utoShape 6" descr="Kết quả hình ảnh cho society 5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Kết quả hình ảnh cho society 5.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E83EE-DEBD-44F8-8671-EEE2CE82F429}"/>
              </a:ext>
            </a:extLst>
          </p:cNvPr>
          <p:cNvSpPr txBox="1"/>
          <p:nvPr/>
        </p:nvSpPr>
        <p:spPr>
          <a:xfrm>
            <a:off x="8780721" y="4767523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DBA42B6-D9D1-453B-A8EF-36BE94822535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Picture 11" descr="Khoa Công nghệ thông tin và Truyền thông - ĐHĐN - 💈Nhóm dự thi mã số: #07  Snowball | Facebook">
            <a:extLst>
              <a:ext uri="{FF2B5EF4-FFF2-40B4-BE49-F238E27FC236}">
                <a16:creationId xmlns:a16="http://schemas.microsoft.com/office/drawing/2014/main" id="{E9D64C0E-88C9-4AC1-8A79-D020876DE8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463"/>
            <a:ext cx="949325" cy="940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95AC09-E6AD-4C18-B94C-7E691AF08796}"/>
              </a:ext>
            </a:extLst>
          </p:cNvPr>
          <p:cNvSpPr/>
          <p:nvPr/>
        </p:nvSpPr>
        <p:spPr>
          <a:xfrm>
            <a:off x="1454804" y="1100945"/>
            <a:ext cx="1444625" cy="875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CIFAR-10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845DBB-2ADC-4595-A65E-94E56DC3E192}"/>
              </a:ext>
            </a:extLst>
          </p:cNvPr>
          <p:cNvSpPr/>
          <p:nvPr/>
        </p:nvSpPr>
        <p:spPr>
          <a:xfrm>
            <a:off x="3850341" y="1100944"/>
            <a:ext cx="1444625" cy="87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model </a:t>
            </a:r>
            <a:r>
              <a:rPr lang="en-US" dirty="0" err="1"/>
              <a:t>theo</a:t>
            </a:r>
            <a:r>
              <a:rPr lang="en-US" dirty="0"/>
              <a:t> CNN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5FED10-127D-48F4-8370-F09F0CCC48FD}"/>
              </a:ext>
            </a:extLst>
          </p:cNvPr>
          <p:cNvSpPr/>
          <p:nvPr/>
        </p:nvSpPr>
        <p:spPr>
          <a:xfrm>
            <a:off x="6096000" y="1108194"/>
            <a:ext cx="1371600" cy="875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230DF0-BFA3-40AD-B6DD-1F3A8B660AF7}"/>
              </a:ext>
            </a:extLst>
          </p:cNvPr>
          <p:cNvSpPr/>
          <p:nvPr/>
        </p:nvSpPr>
        <p:spPr>
          <a:xfrm>
            <a:off x="6019800" y="2721432"/>
            <a:ext cx="1524000" cy="875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AFD942-0CF7-4140-B0D1-FC0A598F244B}"/>
              </a:ext>
            </a:extLst>
          </p:cNvPr>
          <p:cNvSpPr/>
          <p:nvPr/>
        </p:nvSpPr>
        <p:spPr>
          <a:xfrm>
            <a:off x="3920191" y="2729810"/>
            <a:ext cx="1374775" cy="875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60E096-00F7-4BC9-8201-87FB2E83186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899429" y="1538524"/>
            <a:ext cx="9509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8DE1E9-8122-4B27-A8B3-33E7725B2F3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294966" y="1538524"/>
            <a:ext cx="801034" cy="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E95083-D204-4362-B798-0B686EB438A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781800" y="1983362"/>
            <a:ext cx="0" cy="738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FD815B-5D24-4E3E-8965-35E3CD066A69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5294966" y="3159017"/>
            <a:ext cx="724834" cy="8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56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2533" y="1867226"/>
            <a:ext cx="7878933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Demo</a:t>
            </a:r>
          </a:p>
        </p:txBody>
      </p:sp>
      <p:sp>
        <p:nvSpPr>
          <p:cNvPr id="3" name="AutoShape 6" descr="Kết quả hình ảnh cho society 5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Kết quả hình ảnh cho society 5.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E83EE-DEBD-44F8-8671-EEE2CE82F429}"/>
              </a:ext>
            </a:extLst>
          </p:cNvPr>
          <p:cNvSpPr txBox="1"/>
          <p:nvPr/>
        </p:nvSpPr>
        <p:spPr>
          <a:xfrm>
            <a:off x="8780721" y="4767523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DBA42B6-D9D1-453B-A8EF-36BE94822535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11" descr="Khoa Công nghệ thông tin và Truyền thông - ĐHĐN - 💈Nhóm dự thi mã số: #07  Snowball | Facebook">
            <a:extLst>
              <a:ext uri="{FF2B5EF4-FFF2-40B4-BE49-F238E27FC236}">
                <a16:creationId xmlns:a16="http://schemas.microsoft.com/office/drawing/2014/main" id="{E9D64C0E-88C9-4AC1-8A79-D020876DE8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463"/>
            <a:ext cx="949325" cy="94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58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Truong An\Downloads\THANKS+FOR+YOUR+LISTE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00150"/>
            <a:ext cx="609531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00ABBC-3B8B-41EF-B8D9-F86E20382EAB}"/>
              </a:ext>
            </a:extLst>
          </p:cNvPr>
          <p:cNvSpPr txBox="1"/>
          <p:nvPr/>
        </p:nvSpPr>
        <p:spPr>
          <a:xfrm>
            <a:off x="8610601" y="4767523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DBA42B6-D9D1-453B-A8EF-36BE9482253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D2F281-5C43-4404-96EF-EB06A642E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" y="13601"/>
            <a:ext cx="4767639" cy="74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2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8922-DC0A-445C-933A-6DC1026F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1457"/>
            <a:ext cx="6096000" cy="54887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633617C-8600-40F3-B334-006F994E2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5372473"/>
              </p:ext>
            </p:extLst>
          </p:nvPr>
        </p:nvGraphicFramePr>
        <p:xfrm>
          <a:off x="2057400" y="1466850"/>
          <a:ext cx="55626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56A2F8-594B-4E65-8E77-CE1F1A5C4C0A}"/>
              </a:ext>
            </a:extLst>
          </p:cNvPr>
          <p:cNvSpPr txBox="1"/>
          <p:nvPr/>
        </p:nvSpPr>
        <p:spPr>
          <a:xfrm>
            <a:off x="8780721" y="4767523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DBA42B6-D9D1-453B-A8EF-36BE94822535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8" descr="Khoa Công nghệ thông tin và Truyền thông - ĐHĐN - 💈Nhóm dự thi mã số: #07  Snowball | Facebook">
            <a:extLst>
              <a:ext uri="{FF2B5EF4-FFF2-40B4-BE49-F238E27FC236}">
                <a16:creationId xmlns:a16="http://schemas.microsoft.com/office/drawing/2014/main" id="{A2063272-BCB5-45A6-8C84-2F20A9911FE0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463"/>
            <a:ext cx="949325" cy="94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89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57091" y="140139"/>
            <a:ext cx="7878933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vi-V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   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Giới</a:t>
            </a: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thiệu</a:t>
            </a: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Chung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9950" y="679812"/>
            <a:ext cx="7404100" cy="45807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6" descr="Kết quả hình ảnh cho society 5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Kết quả hình ảnh cho society 5.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36921" y="1137886"/>
            <a:ext cx="7543800" cy="152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diễn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nội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dung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trận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kì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​​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cố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truyền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E83EE-DEBD-44F8-8671-EEE2CE82F429}"/>
              </a:ext>
            </a:extLst>
          </p:cNvPr>
          <p:cNvSpPr txBox="1"/>
          <p:nvPr/>
        </p:nvSpPr>
        <p:spPr>
          <a:xfrm>
            <a:off x="8780721" y="4767523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DBA42B6-D9D1-453B-A8EF-36BE94822535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Picture 11" descr="Khoa Công nghệ thông tin và Truyền thông - ĐHĐN - 💈Nhóm dự thi mã số: #07  Snowball | Facebook">
            <a:extLst>
              <a:ext uri="{FF2B5EF4-FFF2-40B4-BE49-F238E27FC236}">
                <a16:creationId xmlns:a16="http://schemas.microsoft.com/office/drawing/2014/main" id="{E9D64C0E-88C9-4AC1-8A79-D020876DE8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463"/>
            <a:ext cx="949325" cy="94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58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57091" y="140139"/>
            <a:ext cx="7878933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vi-V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   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Giới</a:t>
            </a: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hiệu</a:t>
            </a: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hung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9950" y="679812"/>
            <a:ext cx="7404100" cy="45807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6" descr="Kết quả hình ảnh cho society 5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Kết quả hình ảnh cho society 5.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9950" y="1137886"/>
            <a:ext cx="7588250" cy="1713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indent="2286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lĩnh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vực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Computer Vision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mười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thoại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thích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nội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dung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E83EE-DEBD-44F8-8671-EEE2CE82F429}"/>
              </a:ext>
            </a:extLst>
          </p:cNvPr>
          <p:cNvSpPr txBox="1"/>
          <p:nvPr/>
        </p:nvSpPr>
        <p:spPr>
          <a:xfrm>
            <a:off x="8780721" y="4767523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DBA42B6-D9D1-453B-A8EF-36BE94822535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Picture 11" descr="Khoa Công nghệ thông tin và Truyền thông - ĐHĐN - 💈Nhóm dự thi mã số: #07  Snowball | Facebook">
            <a:extLst>
              <a:ext uri="{FF2B5EF4-FFF2-40B4-BE49-F238E27FC236}">
                <a16:creationId xmlns:a16="http://schemas.microsoft.com/office/drawing/2014/main" id="{E9D64C0E-88C9-4AC1-8A79-D020876DE8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463"/>
            <a:ext cx="949325" cy="94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53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57091" y="140139"/>
            <a:ext cx="7878933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vi-V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   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Giới</a:t>
            </a: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thiệu</a:t>
            </a: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hung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9950" y="679812"/>
            <a:ext cx="7404100" cy="45807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6" descr="Kết quả hình ảnh cho society 5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Kết quả hình ảnh cho society 5.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9950" y="1137886"/>
            <a:ext cx="7588250" cy="1111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indent="2286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nhóm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CIFAR-10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keras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E83EE-DEBD-44F8-8671-EEE2CE82F429}"/>
              </a:ext>
            </a:extLst>
          </p:cNvPr>
          <p:cNvSpPr txBox="1"/>
          <p:nvPr/>
        </p:nvSpPr>
        <p:spPr>
          <a:xfrm>
            <a:off x="8780721" y="4767523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DBA42B6-D9D1-453B-A8EF-36BE94822535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Picture 11" descr="Khoa Công nghệ thông tin và Truyền thông - ĐHĐN - 💈Nhóm dự thi mã số: #07  Snowball | Facebook">
            <a:extLst>
              <a:ext uri="{FF2B5EF4-FFF2-40B4-BE49-F238E27FC236}">
                <a16:creationId xmlns:a16="http://schemas.microsoft.com/office/drawing/2014/main" id="{E9D64C0E-88C9-4AC1-8A79-D020876DE8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463"/>
            <a:ext cx="949325" cy="94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73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57091" y="140139"/>
            <a:ext cx="7878933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vi-V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  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Cơ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sở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lí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thuyết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utoShape 6" descr="Kết quả hình ảnh cho society 5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Kết quả hình ảnh cho society 5.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36920" y="1137886"/>
            <a:ext cx="7599104" cy="152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 (Headings)"/>
                <a:cs typeface="Times New Roman" panose="02020603050405020304" pitchFamily="18" charset="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 (Headings)"/>
                <a:cs typeface="Times New Roman" panose="02020603050405020304" pitchFamily="18" charset="0"/>
              </a:rPr>
              <a:t>Keras</a:t>
            </a:r>
            <a:endParaRPr lang="en-US" sz="1600" dirty="0">
              <a:latin typeface="Times New Roman (Headings)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 (Headings)"/>
                <a:cs typeface="Times New Roman" panose="02020603050405020304" pitchFamily="18" charset="0"/>
              </a:rPr>
              <a:t>Tensorflow</a:t>
            </a:r>
            <a:endParaRPr lang="en-US" sz="1600" dirty="0">
              <a:latin typeface="Times New Roman (Headings)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 (Headings)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 (Headings)"/>
                <a:cs typeface="Times New Roman" panose="02020603050405020304" pitchFamily="18" charset="0"/>
              </a:rPr>
              <a:t>toán</a:t>
            </a:r>
            <a:r>
              <a:rPr lang="en-US" sz="1600" dirty="0">
                <a:latin typeface="Times New Roman (Headings)"/>
                <a:cs typeface="Times New Roman" panose="02020603050405020304" pitchFamily="18" charset="0"/>
              </a:rPr>
              <a:t> CNN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E83EE-DEBD-44F8-8671-EEE2CE82F429}"/>
              </a:ext>
            </a:extLst>
          </p:cNvPr>
          <p:cNvSpPr txBox="1"/>
          <p:nvPr/>
        </p:nvSpPr>
        <p:spPr>
          <a:xfrm>
            <a:off x="8780721" y="4767523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DBA42B6-D9D1-453B-A8EF-36BE94822535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Picture 11" descr="Khoa Công nghệ thông tin và Truyền thông - ĐHĐN - 💈Nhóm dự thi mã số: #07  Snowball | Facebook">
            <a:extLst>
              <a:ext uri="{FF2B5EF4-FFF2-40B4-BE49-F238E27FC236}">
                <a16:creationId xmlns:a16="http://schemas.microsoft.com/office/drawing/2014/main" id="{E9D64C0E-88C9-4AC1-8A79-D020876DE8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463"/>
            <a:ext cx="949325" cy="94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631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57091" y="140139"/>
            <a:ext cx="7878933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vi-V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  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Cơ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sở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lí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thuyết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utoShape 6" descr="Kết quả hình ảnh cho society 5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Kết quả hình ảnh cho society 5.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36920" y="1137886"/>
            <a:ext cx="7599104" cy="115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Guido van Rossum.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nổi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lần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xúc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endParaRPr lang="en-US" sz="1600" dirty="0">
              <a:latin typeface="Times New Roman (Headings)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E83EE-DEBD-44F8-8671-EEE2CE82F429}"/>
              </a:ext>
            </a:extLst>
          </p:cNvPr>
          <p:cNvSpPr txBox="1"/>
          <p:nvPr/>
        </p:nvSpPr>
        <p:spPr>
          <a:xfrm>
            <a:off x="8780721" y="4767523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DBA42B6-D9D1-453B-A8EF-36BE94822535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Picture 11" descr="Khoa Công nghệ thông tin và Truyền thông - ĐHĐN - 💈Nhóm dự thi mã số: #07  Snowball | Facebook">
            <a:extLst>
              <a:ext uri="{FF2B5EF4-FFF2-40B4-BE49-F238E27FC236}">
                <a16:creationId xmlns:a16="http://schemas.microsoft.com/office/drawing/2014/main" id="{E9D64C0E-88C9-4AC1-8A79-D020876DE8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463"/>
            <a:ext cx="949325" cy="9407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5C6798-67DF-419F-8E49-1EE635BB034A}"/>
              </a:ext>
            </a:extLst>
          </p:cNvPr>
          <p:cNvSpPr/>
          <p:nvPr/>
        </p:nvSpPr>
        <p:spPr>
          <a:xfrm>
            <a:off x="869950" y="679812"/>
            <a:ext cx="7404100" cy="45807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03720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57091" y="140139"/>
            <a:ext cx="7878933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vi-V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  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Cơ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sở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lí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thuyết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utoShape 6" descr="Kết quả hình ảnh cho society 5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Kết quả hình ảnh cho society 5.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36920" y="1137886"/>
            <a:ext cx="7599104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Keras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python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2015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kỹ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deep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learning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google. 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keras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deep learning.</a:t>
            </a:r>
            <a:endParaRPr lang="en-US" sz="1600" dirty="0">
              <a:latin typeface="Times New Roman (Headings)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E83EE-DEBD-44F8-8671-EEE2CE82F429}"/>
              </a:ext>
            </a:extLst>
          </p:cNvPr>
          <p:cNvSpPr txBox="1"/>
          <p:nvPr/>
        </p:nvSpPr>
        <p:spPr>
          <a:xfrm>
            <a:off x="8780721" y="4767523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DBA42B6-D9D1-453B-A8EF-36BE94822535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Picture 11" descr="Khoa Công nghệ thông tin và Truyền thông - ĐHĐN - 💈Nhóm dự thi mã số: #07  Snowball | Facebook">
            <a:extLst>
              <a:ext uri="{FF2B5EF4-FFF2-40B4-BE49-F238E27FC236}">
                <a16:creationId xmlns:a16="http://schemas.microsoft.com/office/drawing/2014/main" id="{E9D64C0E-88C9-4AC1-8A79-D020876DE8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463"/>
            <a:ext cx="949325" cy="94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593CDC-658C-462A-A252-D72AE2B79E19}"/>
              </a:ext>
            </a:extLst>
          </p:cNvPr>
          <p:cNvSpPr/>
          <p:nvPr/>
        </p:nvSpPr>
        <p:spPr>
          <a:xfrm>
            <a:off x="869950" y="679812"/>
            <a:ext cx="7404100" cy="45807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1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57091" y="140139"/>
            <a:ext cx="7878933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vi-V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  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Cơ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sở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lí</a:t>
            </a: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thuyết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utoShape 6" descr="Kết quả hình ảnh cho society 5.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Kết quả hình ảnh cho society 5.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36920" y="1137886"/>
            <a:ext cx="7599104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TensorFlow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machine learning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Google.</a:t>
            </a:r>
            <a:endParaRPr lang="en-US" sz="1600" dirty="0">
              <a:latin typeface="Times New Roman (Headings)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E83EE-DEBD-44F8-8671-EEE2CE82F429}"/>
              </a:ext>
            </a:extLst>
          </p:cNvPr>
          <p:cNvSpPr txBox="1"/>
          <p:nvPr/>
        </p:nvSpPr>
        <p:spPr>
          <a:xfrm>
            <a:off x="8780721" y="4767523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DBA42B6-D9D1-453B-A8EF-36BE94822535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Picture 11" descr="Khoa Công nghệ thông tin và Truyền thông - ĐHĐN - 💈Nhóm dự thi mã số: #07  Snowball | Facebook">
            <a:extLst>
              <a:ext uri="{FF2B5EF4-FFF2-40B4-BE49-F238E27FC236}">
                <a16:creationId xmlns:a16="http://schemas.microsoft.com/office/drawing/2014/main" id="{E9D64C0E-88C9-4AC1-8A79-D020876DE8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463"/>
            <a:ext cx="949325" cy="9407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D6BB84-09B0-4623-B923-1DCD100C5714}"/>
              </a:ext>
            </a:extLst>
          </p:cNvPr>
          <p:cNvSpPr/>
          <p:nvPr/>
        </p:nvSpPr>
        <p:spPr>
          <a:xfrm>
            <a:off x="869950" y="679812"/>
            <a:ext cx="7404100" cy="45807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803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3206</TotalTime>
  <Words>470</Words>
  <Application>Microsoft Office PowerPoint</Application>
  <PresentationFormat>On-screen Show (16:9)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Calibri Light</vt:lpstr>
      <vt:lpstr>Times New Roman (Headings)</vt:lpstr>
      <vt:lpstr>Wingdings</vt:lpstr>
      <vt:lpstr>Arial</vt:lpstr>
      <vt:lpstr>Calibri</vt:lpstr>
      <vt:lpstr>Retrospect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UNIVESITY  OF  DA NANG  SCHOOL  OF  INFORMATION  AND  COMMUNICATION TECHNOLOGY</dc:title>
  <dc:creator>Nguyễn Văn Nam</dc:creator>
  <cp:lastModifiedBy>Nguyễn Văn Nam</cp:lastModifiedBy>
  <cp:revision>707</cp:revision>
  <dcterms:modified xsi:type="dcterms:W3CDTF">2021-12-23T12:34:34Z</dcterms:modified>
</cp:coreProperties>
</file>