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34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1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50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21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1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11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8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733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9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2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8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7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5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1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2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677" y="2467586"/>
            <a:ext cx="9144000" cy="2387600"/>
          </a:xfrm>
        </p:spPr>
        <p:txBody>
          <a:bodyPr/>
          <a:lstStyle/>
          <a:p>
            <a:r>
              <a:rPr lang="en-US" dirty="0"/>
              <a:t>Rating &amp; Recommended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745" y="949568"/>
            <a:ext cx="3361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time”,”flight”,”seat</a:t>
            </a:r>
            <a:r>
              <a:rPr lang="en-US" dirty="0" smtClean="0"/>
              <a:t>” ,”</a:t>
            </a:r>
            <a:r>
              <a:rPr lang="en-US" dirty="0" err="1" smtClean="0"/>
              <a:t>food”,”service</a:t>
            </a:r>
            <a:r>
              <a:rPr lang="en-US" dirty="0"/>
              <a:t>. These are the most frequently mentioned words. This means that customers care about these things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9" y="2819816"/>
            <a:ext cx="4876433" cy="25376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000" y="949568"/>
            <a:ext cx="6391846" cy="3669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2585" y="4906108"/>
            <a:ext cx="5669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rating score has a great influence on customer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41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Rating &amp; Recommended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Nhật Nam Võ</cp:lastModifiedBy>
  <cp:revision>4</cp:revision>
  <dcterms:created xsi:type="dcterms:W3CDTF">2022-12-06T11:13:27Z</dcterms:created>
  <dcterms:modified xsi:type="dcterms:W3CDTF">2023-07-07T11:23:27Z</dcterms:modified>
</cp:coreProperties>
</file>