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08/07/2023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534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11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500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4212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115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9115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681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733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18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99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62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1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38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17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15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81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12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70FE10-F406-47AF-8AE1-E9BA4C7E25F2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63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754" y="1614733"/>
            <a:ext cx="10134600" cy="2387600"/>
          </a:xfrm>
        </p:spPr>
        <p:txBody>
          <a:bodyPr/>
          <a:lstStyle/>
          <a:p>
            <a:r>
              <a:rPr lang="en-US" dirty="0" smtClean="0"/>
              <a:t>Predict </a:t>
            </a:r>
            <a:r>
              <a:rPr lang="en-US" dirty="0"/>
              <a:t> customer booking</a:t>
            </a:r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3578" y="927492"/>
            <a:ext cx="44928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accurately predicted people who had not completed booking with an accuracy of up to 85</a:t>
            </a:r>
            <a:r>
              <a:rPr lang="en-US" dirty="0" smtClean="0"/>
              <a:t>%.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can see that there is a huge gap between the data between completed and unfinished bookings, which affects the prediction. This shows we need to review and add the finished data.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488" y="524405"/>
            <a:ext cx="52197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</TotalTime>
  <Words>54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Slice</vt:lpstr>
      <vt:lpstr>Predict  customer booking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Nhật Nam Võ</cp:lastModifiedBy>
  <cp:revision>5</cp:revision>
  <dcterms:created xsi:type="dcterms:W3CDTF">2022-12-06T11:13:27Z</dcterms:created>
  <dcterms:modified xsi:type="dcterms:W3CDTF">2023-07-07T17:32:30Z</dcterms:modified>
</cp:coreProperties>
</file>