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8" r:id="rId3"/>
    <p:sldId id="259" r:id="rId4"/>
    <p:sldId id="262" r:id="rId5"/>
    <p:sldId id="263" r:id="rId6"/>
    <p:sldId id="268" r:id="rId7"/>
    <p:sldId id="267" r:id="rId8"/>
    <p:sldId id="269" r:id="rId9"/>
    <p:sldId id="261" r:id="rId10"/>
    <p:sldId id="264" r:id="rId11"/>
    <p:sldId id="270" r:id="rId12"/>
    <p:sldId id="280" r:id="rId13"/>
  </p:sldIdLst>
  <p:sldSz cx="9144000" cy="5143500" type="screen16x9"/>
  <p:notesSz cx="6858000" cy="9144000"/>
  <p:embeddedFontLst>
    <p:embeddedFont>
      <p:font typeface="Montserrat Light" panose="020B0604020202020204" charset="0"/>
      <p:regular r:id="rId15"/>
      <p:bold r:id="rId16"/>
      <p:italic r:id="rId17"/>
      <p:boldItalic r:id="rId18"/>
    </p:embeddedFont>
    <p:embeddedFont>
      <p:font typeface="Montserrat Medium" panose="020B0604020202020204" charset="0"/>
      <p:regular r:id="rId19"/>
      <p:bold r:id="rId20"/>
      <p:italic r:id="rId21"/>
      <p:boldItalic r:id="rId22"/>
    </p:embeddedFont>
    <p:embeddedFont>
      <p:font typeface="Squada One" panose="020B0604020202020204" charset="0"/>
      <p:regular r:id="rId23"/>
    </p:embeddedFont>
    <p:embeddedFont>
      <p:font typeface="Fira Sans Extra Condensed Medium" panose="020B0604020202020204" charset="0"/>
      <p:regular r:id="rId24"/>
      <p:bold r:id="rId25"/>
      <p:italic r:id="rId26"/>
      <p:boldItalic r:id="rId27"/>
    </p:embeddedFont>
    <p:embeddedFont>
      <p:font typeface="Montserrat ExtraBold" panose="020B0604020202020204" charset="0"/>
      <p:bold r:id="rId28"/>
      <p:boldItalic r:id="rId29"/>
    </p:embeddedFont>
    <p:embeddedFont>
      <p:font typeface="EB Garamond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F8AE14A-8ACC-42B4-8B9A-BEAAC5523D49}">
  <a:tblStyle styleId="{8F8AE14A-8ACC-42B4-8B9A-BEAAC5523D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44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780491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7106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516612d386_1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516612d386_1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52324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g59d6898307_0_6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5" name="Google Shape;1085;g59d6898307_0_6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2098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4338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6c698b0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6c698b0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4561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6c698b077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6c698b077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9304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56c698b077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56c698b077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5383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59d6898307_0_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59d6898307_0_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9402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59d6898307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59d6898307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0796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g59d6898307_0_5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2" name="Google Shape;1052;g59d6898307_0_5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1951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16612d386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516612d386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0885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solidFill>
          <a:srgbClr val="FFFFF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8639" y="150798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8639" y="2419108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2" name="Google Shape;12;p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 flipH="1">
            <a:off x="623625" y="2236500"/>
            <a:ext cx="35769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 flipH="1">
            <a:off x="623500" y="3116767"/>
            <a:ext cx="36291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None/>
              <a:defRPr sz="1400"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4099510" y="-103020"/>
            <a:ext cx="5995571" cy="6199231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FF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_1">
    <p:bg>
      <p:bgPr>
        <a:solidFill>
          <a:srgbClr val="FFFFFF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3414640" y="1853313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3622740" y="2314760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3699102" y="1565141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ctrTitle" idx="3"/>
          </p:nvPr>
        </p:nvSpPr>
        <p:spPr>
          <a:xfrm>
            <a:off x="3414853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4"/>
          </p:nvPr>
        </p:nvSpPr>
        <p:spPr>
          <a:xfrm>
            <a:off x="3587640" y="3820858"/>
            <a:ext cx="19767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5" hasCustomPrompt="1"/>
          </p:nvPr>
        </p:nvSpPr>
        <p:spPr>
          <a:xfrm>
            <a:off x="3699102" y="3091842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 idx="6"/>
          </p:nvPr>
        </p:nvSpPr>
        <p:spPr>
          <a:xfrm>
            <a:off x="5582025" y="1853313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7"/>
          </p:nvPr>
        </p:nvSpPr>
        <p:spPr>
          <a:xfrm>
            <a:off x="5789900" y="2314760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8" hasCustomPrompt="1"/>
          </p:nvPr>
        </p:nvSpPr>
        <p:spPr>
          <a:xfrm>
            <a:off x="5866262" y="1565141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9"/>
          </p:nvPr>
        </p:nvSpPr>
        <p:spPr>
          <a:xfrm>
            <a:off x="5581987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3"/>
          </p:nvPr>
        </p:nvSpPr>
        <p:spPr>
          <a:xfrm>
            <a:off x="5754800" y="3820858"/>
            <a:ext cx="19767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14" hasCustomPrompt="1"/>
          </p:nvPr>
        </p:nvSpPr>
        <p:spPr>
          <a:xfrm>
            <a:off x="5866262" y="3091842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15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ctrTitle" idx="16"/>
          </p:nvPr>
        </p:nvSpPr>
        <p:spPr>
          <a:xfrm>
            <a:off x="1226125" y="1853313"/>
            <a:ext cx="2392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ubTitle" idx="17"/>
          </p:nvPr>
        </p:nvSpPr>
        <p:spPr>
          <a:xfrm>
            <a:off x="1469325" y="2314760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title" idx="18" hasCustomPrompt="1"/>
          </p:nvPr>
        </p:nvSpPr>
        <p:spPr>
          <a:xfrm>
            <a:off x="1545687" y="1565141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3"/>
          <p:cNvSpPr txBox="1">
            <a:spLocks noGrp="1"/>
          </p:cNvSpPr>
          <p:nvPr>
            <p:ph type="ctrTitle" idx="19"/>
          </p:nvPr>
        </p:nvSpPr>
        <p:spPr>
          <a:xfrm>
            <a:off x="1261437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subTitle" idx="20"/>
          </p:nvPr>
        </p:nvSpPr>
        <p:spPr>
          <a:xfrm>
            <a:off x="1434225" y="3820858"/>
            <a:ext cx="19767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title" idx="21" hasCustomPrompt="1"/>
          </p:nvPr>
        </p:nvSpPr>
        <p:spPr>
          <a:xfrm>
            <a:off x="1545687" y="3091842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3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7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/>
          <p:nvPr/>
        </p:nvSpPr>
        <p:spPr>
          <a:xfrm rot="-5400000">
            <a:off x="-101015" y="-226845"/>
            <a:ext cx="5995571" cy="6199231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9AD7D2">
              <a:alpha val="120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ctrTitle"/>
          </p:nvPr>
        </p:nvSpPr>
        <p:spPr>
          <a:xfrm>
            <a:off x="83120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subTitle" idx="1"/>
          </p:nvPr>
        </p:nvSpPr>
        <p:spPr>
          <a:xfrm>
            <a:off x="831200" y="2314225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3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/>
          <p:nvPr/>
        </p:nvSpPr>
        <p:spPr>
          <a:xfrm>
            <a:off x="3356560" y="-236370"/>
            <a:ext cx="5995571" cy="6199231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FFF2CC">
              <a:alpha val="327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1"/>
          </p:nvPr>
        </p:nvSpPr>
        <p:spPr>
          <a:xfrm>
            <a:off x="2286775" y="1780575"/>
            <a:ext cx="4717500" cy="6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ctrTitle"/>
          </p:nvPr>
        </p:nvSpPr>
        <p:spPr>
          <a:xfrm>
            <a:off x="3099175" y="2412374"/>
            <a:ext cx="3092700" cy="54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">
  <p:cSld name="CUSTOM_1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ctrTitle"/>
          </p:nvPr>
        </p:nvSpPr>
        <p:spPr>
          <a:xfrm>
            <a:off x="858475" y="2734950"/>
            <a:ext cx="2560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ubTitle" idx="1"/>
          </p:nvPr>
        </p:nvSpPr>
        <p:spPr>
          <a:xfrm>
            <a:off x="1019574" y="2955100"/>
            <a:ext cx="22380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ctrTitle" idx="2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6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6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subTitle" idx="3"/>
          </p:nvPr>
        </p:nvSpPr>
        <p:spPr>
          <a:xfrm>
            <a:off x="5934474" y="2955100"/>
            <a:ext cx="22380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ctrTitle" idx="4"/>
          </p:nvPr>
        </p:nvSpPr>
        <p:spPr>
          <a:xfrm>
            <a:off x="5773375" y="2734950"/>
            <a:ext cx="2560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subTitle" idx="5"/>
          </p:nvPr>
        </p:nvSpPr>
        <p:spPr>
          <a:xfrm>
            <a:off x="3452999" y="2052750"/>
            <a:ext cx="22380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ctrTitle" idx="6"/>
          </p:nvPr>
        </p:nvSpPr>
        <p:spPr>
          <a:xfrm>
            <a:off x="3291900" y="1832600"/>
            <a:ext cx="2560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6"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7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CUSTOM_6_2"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/>
          <p:nvPr/>
        </p:nvSpPr>
        <p:spPr>
          <a:xfrm>
            <a:off x="2618169" y="-318351"/>
            <a:ext cx="6811569" cy="7337207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FFE48D">
              <a:alpha val="20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8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8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8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 ExtraBold"/>
              <a:buNone/>
              <a:defRPr sz="28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ctrTitle"/>
          </p:nvPr>
        </p:nvSpPr>
        <p:spPr>
          <a:xfrm flipH="1">
            <a:off x="740023" y="3023439"/>
            <a:ext cx="3920848" cy="5517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sz="4400" b="1" dirty="0"/>
              <a:t>RoomMate</a:t>
            </a:r>
            <a:r>
              <a:rPr lang="en-IN" sz="4000" dirty="0"/>
              <a:t/>
            </a:r>
            <a:br>
              <a:rPr lang="en-IN" sz="4000" dirty="0"/>
            </a:br>
            <a:endParaRPr sz="3200" dirty="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cxnSp>
        <p:nvCxnSpPr>
          <p:cNvPr id="95" name="Google Shape;95;p14"/>
          <p:cNvCxnSpPr/>
          <p:nvPr/>
        </p:nvCxnSpPr>
        <p:spPr>
          <a:xfrm>
            <a:off x="862400" y="2981288"/>
            <a:ext cx="10668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" name="Google Shape;96;p14"/>
          <p:cNvSpPr/>
          <p:nvPr/>
        </p:nvSpPr>
        <p:spPr>
          <a:xfrm>
            <a:off x="5459785" y="1154146"/>
            <a:ext cx="1067402" cy="636186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7549238" y="1582862"/>
            <a:ext cx="1933583" cy="1150365"/>
          </a:xfrm>
          <a:custGeom>
            <a:avLst/>
            <a:gdLst/>
            <a:ahLst/>
            <a:cxnLst/>
            <a:rect l="l" t="t" r="r" b="b"/>
            <a:pathLst>
              <a:path w="64978" h="38658" extrusionOk="0">
                <a:moveTo>
                  <a:pt x="36630" y="1"/>
                </a:moveTo>
                <a:cubicBezTo>
                  <a:pt x="26870" y="1"/>
                  <a:pt x="18928" y="7732"/>
                  <a:pt x="18590" y="17449"/>
                </a:cubicBezTo>
                <a:lnTo>
                  <a:pt x="10605" y="17449"/>
                </a:lnTo>
                <a:cubicBezTo>
                  <a:pt x="4775" y="17449"/>
                  <a:pt x="1" y="22181"/>
                  <a:pt x="1" y="28053"/>
                </a:cubicBezTo>
                <a:cubicBezTo>
                  <a:pt x="1" y="33883"/>
                  <a:pt x="4775" y="38615"/>
                  <a:pt x="10605" y="38657"/>
                </a:cubicBezTo>
                <a:lnTo>
                  <a:pt x="54374" y="38657"/>
                </a:lnTo>
                <a:cubicBezTo>
                  <a:pt x="60204" y="38615"/>
                  <a:pt x="64936" y="33883"/>
                  <a:pt x="64978" y="28053"/>
                </a:cubicBezTo>
                <a:cubicBezTo>
                  <a:pt x="64936" y="22307"/>
                  <a:pt x="60373" y="17618"/>
                  <a:pt x="54627" y="17449"/>
                </a:cubicBezTo>
                <a:cubicBezTo>
                  <a:pt x="54289" y="7732"/>
                  <a:pt x="46347" y="1"/>
                  <a:pt x="3663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4105800" y="1878775"/>
            <a:ext cx="5253835" cy="2215912"/>
          </a:xfrm>
          <a:custGeom>
            <a:avLst/>
            <a:gdLst/>
            <a:ahLst/>
            <a:cxnLst/>
            <a:rect l="l" t="t" r="r" b="b"/>
            <a:pathLst>
              <a:path w="176555" h="70244" extrusionOk="0">
                <a:moveTo>
                  <a:pt x="120155" y="0"/>
                </a:moveTo>
                <a:cubicBezTo>
                  <a:pt x="118869" y="0"/>
                  <a:pt x="117584" y="529"/>
                  <a:pt x="116647" y="1590"/>
                </a:cubicBezTo>
                <a:lnTo>
                  <a:pt x="100846" y="18616"/>
                </a:lnTo>
                <a:cubicBezTo>
                  <a:pt x="100662" y="18823"/>
                  <a:pt x="100404" y="18930"/>
                  <a:pt x="100145" y="18930"/>
                </a:cubicBezTo>
                <a:cubicBezTo>
                  <a:pt x="99927" y="18930"/>
                  <a:pt x="99710" y="18855"/>
                  <a:pt x="99537" y="18701"/>
                </a:cubicBezTo>
                <a:lnTo>
                  <a:pt x="87369" y="6702"/>
                </a:lnTo>
                <a:cubicBezTo>
                  <a:pt x="86486" y="5819"/>
                  <a:pt x="85322" y="5371"/>
                  <a:pt x="84158" y="5371"/>
                </a:cubicBezTo>
                <a:cubicBezTo>
                  <a:pt x="83206" y="5371"/>
                  <a:pt x="82253" y="5671"/>
                  <a:pt x="81455" y="6280"/>
                </a:cubicBezTo>
                <a:lnTo>
                  <a:pt x="71653" y="13546"/>
                </a:lnTo>
                <a:cubicBezTo>
                  <a:pt x="71526" y="13715"/>
                  <a:pt x="71315" y="13842"/>
                  <a:pt x="71104" y="13884"/>
                </a:cubicBezTo>
                <a:lnTo>
                  <a:pt x="59908" y="1801"/>
                </a:lnTo>
                <a:cubicBezTo>
                  <a:pt x="58971" y="740"/>
                  <a:pt x="57686" y="212"/>
                  <a:pt x="56400" y="212"/>
                </a:cubicBezTo>
                <a:cubicBezTo>
                  <a:pt x="55077" y="212"/>
                  <a:pt x="53753" y="772"/>
                  <a:pt x="52811" y="1886"/>
                </a:cubicBezTo>
                <a:lnTo>
                  <a:pt x="44826" y="10885"/>
                </a:lnTo>
                <a:cubicBezTo>
                  <a:pt x="44125" y="11663"/>
                  <a:pt x="42994" y="11904"/>
                  <a:pt x="41862" y="11904"/>
                </a:cubicBezTo>
                <a:cubicBezTo>
                  <a:pt x="41766" y="11904"/>
                  <a:pt x="41669" y="11902"/>
                  <a:pt x="41573" y="11899"/>
                </a:cubicBezTo>
                <a:cubicBezTo>
                  <a:pt x="41417" y="11888"/>
                  <a:pt x="41262" y="11883"/>
                  <a:pt x="41108" y="11883"/>
                </a:cubicBezTo>
                <a:cubicBezTo>
                  <a:pt x="38741" y="11883"/>
                  <a:pt x="36502" y="13084"/>
                  <a:pt x="35193" y="15067"/>
                </a:cubicBezTo>
                <a:cubicBezTo>
                  <a:pt x="26448" y="28164"/>
                  <a:pt x="1" y="69947"/>
                  <a:pt x="677" y="69947"/>
                </a:cubicBezTo>
                <a:lnTo>
                  <a:pt x="6127" y="69947"/>
                </a:lnTo>
                <a:cubicBezTo>
                  <a:pt x="6084" y="69990"/>
                  <a:pt x="6042" y="70032"/>
                  <a:pt x="6084" y="70032"/>
                </a:cubicBezTo>
                <a:lnTo>
                  <a:pt x="35235" y="69990"/>
                </a:lnTo>
                <a:lnTo>
                  <a:pt x="170471" y="70243"/>
                </a:lnTo>
                <a:cubicBezTo>
                  <a:pt x="170217" y="70032"/>
                  <a:pt x="169922" y="69863"/>
                  <a:pt x="169626" y="69736"/>
                </a:cubicBezTo>
                <a:lnTo>
                  <a:pt x="175836" y="69736"/>
                </a:lnTo>
                <a:cubicBezTo>
                  <a:pt x="176555" y="69736"/>
                  <a:pt x="150065" y="27953"/>
                  <a:pt x="141362" y="14856"/>
                </a:cubicBezTo>
                <a:cubicBezTo>
                  <a:pt x="139996" y="12847"/>
                  <a:pt x="137712" y="11678"/>
                  <a:pt x="135310" y="11678"/>
                </a:cubicBezTo>
                <a:cubicBezTo>
                  <a:pt x="135187" y="11678"/>
                  <a:pt x="135064" y="11681"/>
                  <a:pt x="134940" y="11688"/>
                </a:cubicBezTo>
                <a:cubicBezTo>
                  <a:pt x="134843" y="11691"/>
                  <a:pt x="134746" y="11693"/>
                  <a:pt x="134649" y="11693"/>
                </a:cubicBezTo>
                <a:cubicBezTo>
                  <a:pt x="133518" y="11693"/>
                  <a:pt x="132391" y="11455"/>
                  <a:pt x="131730" y="10716"/>
                </a:cubicBezTo>
                <a:lnTo>
                  <a:pt x="123745" y="1675"/>
                </a:lnTo>
                <a:cubicBezTo>
                  <a:pt x="122802" y="560"/>
                  <a:pt x="121478" y="0"/>
                  <a:pt x="12015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7323230" y="1878175"/>
            <a:ext cx="687696" cy="405505"/>
          </a:xfrm>
          <a:custGeom>
            <a:avLst/>
            <a:gdLst/>
            <a:ahLst/>
            <a:cxnLst/>
            <a:rect l="l" t="t" r="r" b="b"/>
            <a:pathLst>
              <a:path w="23110" h="13627" extrusionOk="0">
                <a:moveTo>
                  <a:pt x="12284" y="1"/>
                </a:moveTo>
                <a:cubicBezTo>
                  <a:pt x="10726" y="1"/>
                  <a:pt x="9155" y="919"/>
                  <a:pt x="7722" y="2582"/>
                </a:cubicBezTo>
                <a:lnTo>
                  <a:pt x="456" y="10187"/>
                </a:lnTo>
                <a:cubicBezTo>
                  <a:pt x="1" y="10717"/>
                  <a:pt x="396" y="11486"/>
                  <a:pt x="1031" y="11486"/>
                </a:cubicBezTo>
                <a:cubicBezTo>
                  <a:pt x="1104" y="11486"/>
                  <a:pt x="1180" y="11476"/>
                  <a:pt x="1258" y="11454"/>
                </a:cubicBezTo>
                <a:lnTo>
                  <a:pt x="6835" y="9891"/>
                </a:lnTo>
                <a:cubicBezTo>
                  <a:pt x="6912" y="9869"/>
                  <a:pt x="6988" y="9858"/>
                  <a:pt x="7063" y="9858"/>
                </a:cubicBezTo>
                <a:cubicBezTo>
                  <a:pt x="7278" y="9858"/>
                  <a:pt x="7481" y="9945"/>
                  <a:pt x="7638" y="10102"/>
                </a:cubicBezTo>
                <a:lnTo>
                  <a:pt x="10933" y="13397"/>
                </a:lnTo>
                <a:cubicBezTo>
                  <a:pt x="11087" y="13552"/>
                  <a:pt x="11294" y="13627"/>
                  <a:pt x="11502" y="13627"/>
                </a:cubicBezTo>
                <a:cubicBezTo>
                  <a:pt x="11749" y="13627"/>
                  <a:pt x="11997" y="13520"/>
                  <a:pt x="12158" y="13313"/>
                </a:cubicBezTo>
                <a:lnTo>
                  <a:pt x="14355" y="10187"/>
                </a:lnTo>
                <a:cubicBezTo>
                  <a:pt x="14533" y="9938"/>
                  <a:pt x="14771" y="9838"/>
                  <a:pt x="15018" y="9838"/>
                </a:cubicBezTo>
                <a:cubicBezTo>
                  <a:pt x="15064" y="9838"/>
                  <a:pt x="15111" y="9842"/>
                  <a:pt x="15158" y="9849"/>
                </a:cubicBezTo>
                <a:lnTo>
                  <a:pt x="21918" y="11158"/>
                </a:lnTo>
                <a:cubicBezTo>
                  <a:pt x="21965" y="11167"/>
                  <a:pt x="22011" y="11171"/>
                  <a:pt x="22056" y="11171"/>
                </a:cubicBezTo>
                <a:cubicBezTo>
                  <a:pt x="22698" y="11171"/>
                  <a:pt x="23110" y="10362"/>
                  <a:pt x="22636" y="9849"/>
                </a:cubicBezTo>
                <a:lnTo>
                  <a:pt x="16045" y="1990"/>
                </a:lnTo>
                <a:cubicBezTo>
                  <a:pt x="14858" y="631"/>
                  <a:pt x="13576" y="1"/>
                  <a:pt x="1228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5457613" y="1877074"/>
            <a:ext cx="701087" cy="421961"/>
          </a:xfrm>
          <a:custGeom>
            <a:avLst/>
            <a:gdLst/>
            <a:ahLst/>
            <a:cxnLst/>
            <a:rect l="l" t="t" r="r" b="b"/>
            <a:pathLst>
              <a:path w="23560" h="14180" extrusionOk="0">
                <a:moveTo>
                  <a:pt x="10667" y="1"/>
                </a:moveTo>
                <a:cubicBezTo>
                  <a:pt x="9609" y="1"/>
                  <a:pt x="8540" y="436"/>
                  <a:pt x="7509" y="1436"/>
                </a:cubicBezTo>
                <a:lnTo>
                  <a:pt x="496" y="9632"/>
                </a:lnTo>
                <a:cubicBezTo>
                  <a:pt x="1" y="10127"/>
                  <a:pt x="393" y="10986"/>
                  <a:pt x="1120" y="10986"/>
                </a:cubicBezTo>
                <a:cubicBezTo>
                  <a:pt x="1137" y="10986"/>
                  <a:pt x="1154" y="10985"/>
                  <a:pt x="1172" y="10984"/>
                </a:cubicBezTo>
                <a:lnTo>
                  <a:pt x="7974" y="10139"/>
                </a:lnTo>
                <a:cubicBezTo>
                  <a:pt x="8004" y="10135"/>
                  <a:pt x="8035" y="10133"/>
                  <a:pt x="8065" y="10133"/>
                </a:cubicBezTo>
                <a:cubicBezTo>
                  <a:pt x="8329" y="10133"/>
                  <a:pt x="8583" y="10292"/>
                  <a:pt x="8734" y="10519"/>
                </a:cubicBezTo>
                <a:lnTo>
                  <a:pt x="10762" y="13815"/>
                </a:lnTo>
                <a:cubicBezTo>
                  <a:pt x="10914" y="14043"/>
                  <a:pt x="11173" y="14180"/>
                  <a:pt x="11438" y="14180"/>
                </a:cubicBezTo>
                <a:cubicBezTo>
                  <a:pt x="11614" y="14180"/>
                  <a:pt x="11793" y="14119"/>
                  <a:pt x="11945" y="13984"/>
                </a:cubicBezTo>
                <a:lnTo>
                  <a:pt x="15494" y="10900"/>
                </a:lnTo>
                <a:cubicBezTo>
                  <a:pt x="15635" y="10787"/>
                  <a:pt x="15813" y="10731"/>
                  <a:pt x="16004" y="10731"/>
                </a:cubicBezTo>
                <a:cubicBezTo>
                  <a:pt x="16100" y="10731"/>
                  <a:pt x="16198" y="10745"/>
                  <a:pt x="16297" y="10773"/>
                </a:cubicBezTo>
                <a:lnTo>
                  <a:pt x="21789" y="12758"/>
                </a:lnTo>
                <a:cubicBezTo>
                  <a:pt x="21860" y="12788"/>
                  <a:pt x="21935" y="12801"/>
                  <a:pt x="22012" y="12801"/>
                </a:cubicBezTo>
                <a:cubicBezTo>
                  <a:pt x="22710" y="12801"/>
                  <a:pt x="23560" y="11682"/>
                  <a:pt x="23141" y="11111"/>
                </a:cubicBezTo>
                <a:lnTo>
                  <a:pt x="15959" y="3422"/>
                </a:lnTo>
                <a:cubicBezTo>
                  <a:pt x="14415" y="1390"/>
                  <a:pt x="12558" y="1"/>
                  <a:pt x="1066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3600418" y="3969026"/>
            <a:ext cx="6231905" cy="731707"/>
          </a:xfrm>
          <a:custGeom>
            <a:avLst/>
            <a:gdLst/>
            <a:ahLst/>
            <a:cxnLst/>
            <a:rect l="l" t="t" r="r" b="b"/>
            <a:pathLst>
              <a:path w="209423" h="24589" extrusionOk="0">
                <a:moveTo>
                  <a:pt x="24588" y="0"/>
                </a:moveTo>
                <a:cubicBezTo>
                  <a:pt x="11027" y="42"/>
                  <a:pt x="42" y="11027"/>
                  <a:pt x="0" y="24589"/>
                </a:cubicBezTo>
                <a:lnTo>
                  <a:pt x="209423" y="24589"/>
                </a:lnTo>
                <a:cubicBezTo>
                  <a:pt x="209381" y="11027"/>
                  <a:pt x="198396" y="42"/>
                  <a:pt x="18483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7762956" y="3001580"/>
            <a:ext cx="958013" cy="1241572"/>
          </a:xfrm>
          <a:custGeom>
            <a:avLst/>
            <a:gdLst/>
            <a:ahLst/>
            <a:cxnLst/>
            <a:rect l="l" t="t" r="r" b="b"/>
            <a:pathLst>
              <a:path w="32194" h="41723" extrusionOk="0">
                <a:moveTo>
                  <a:pt x="16306" y="0"/>
                </a:moveTo>
                <a:cubicBezTo>
                  <a:pt x="15667" y="0"/>
                  <a:pt x="15019" y="35"/>
                  <a:pt x="14365" y="107"/>
                </a:cubicBezTo>
                <a:cubicBezTo>
                  <a:pt x="7098" y="867"/>
                  <a:pt x="1268" y="6275"/>
                  <a:pt x="465" y="13035"/>
                </a:cubicBezTo>
                <a:cubicBezTo>
                  <a:pt x="1" y="16879"/>
                  <a:pt x="1099" y="20682"/>
                  <a:pt x="3550" y="23639"/>
                </a:cubicBezTo>
                <a:cubicBezTo>
                  <a:pt x="5366" y="25878"/>
                  <a:pt x="6296" y="28709"/>
                  <a:pt x="6127" y="31582"/>
                </a:cubicBezTo>
                <a:cubicBezTo>
                  <a:pt x="6084" y="31793"/>
                  <a:pt x="6084" y="32004"/>
                  <a:pt x="6127" y="32215"/>
                </a:cubicBezTo>
                <a:cubicBezTo>
                  <a:pt x="6127" y="37454"/>
                  <a:pt x="10647" y="41637"/>
                  <a:pt x="16266" y="41721"/>
                </a:cubicBezTo>
                <a:cubicBezTo>
                  <a:pt x="16322" y="41722"/>
                  <a:pt x="16377" y="41723"/>
                  <a:pt x="16432" y="41723"/>
                </a:cubicBezTo>
                <a:cubicBezTo>
                  <a:pt x="21936" y="41723"/>
                  <a:pt x="26534" y="37571"/>
                  <a:pt x="26659" y="32384"/>
                </a:cubicBezTo>
                <a:cubicBezTo>
                  <a:pt x="26659" y="31920"/>
                  <a:pt x="26659" y="31455"/>
                  <a:pt x="26575" y="30990"/>
                </a:cubicBezTo>
                <a:cubicBezTo>
                  <a:pt x="26279" y="28413"/>
                  <a:pt x="27082" y="25878"/>
                  <a:pt x="28772" y="23935"/>
                </a:cubicBezTo>
                <a:cubicBezTo>
                  <a:pt x="30968" y="21358"/>
                  <a:pt x="32194" y="18105"/>
                  <a:pt x="32194" y="14683"/>
                </a:cubicBezTo>
                <a:cubicBezTo>
                  <a:pt x="32154" y="6571"/>
                  <a:pt x="25068" y="0"/>
                  <a:pt x="1630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8058418" y="3481539"/>
            <a:ext cx="384705" cy="1168904"/>
          </a:xfrm>
          <a:custGeom>
            <a:avLst/>
            <a:gdLst/>
            <a:ahLst/>
            <a:cxnLst/>
            <a:rect l="l" t="t" r="r" b="b"/>
            <a:pathLst>
              <a:path w="12928" h="39281" extrusionOk="0">
                <a:moveTo>
                  <a:pt x="6295" y="1"/>
                </a:moveTo>
                <a:cubicBezTo>
                  <a:pt x="5894" y="1"/>
                  <a:pt x="5492" y="265"/>
                  <a:pt x="5450" y="793"/>
                </a:cubicBezTo>
                <a:lnTo>
                  <a:pt x="5492" y="8524"/>
                </a:lnTo>
                <a:lnTo>
                  <a:pt x="1690" y="3328"/>
                </a:lnTo>
                <a:cubicBezTo>
                  <a:pt x="1515" y="3102"/>
                  <a:pt x="1250" y="2981"/>
                  <a:pt x="994" y="2981"/>
                </a:cubicBezTo>
                <a:cubicBezTo>
                  <a:pt x="817" y="2981"/>
                  <a:pt x="645" y="3038"/>
                  <a:pt x="507" y="3159"/>
                </a:cubicBezTo>
                <a:cubicBezTo>
                  <a:pt x="84" y="3412"/>
                  <a:pt x="0" y="3961"/>
                  <a:pt x="296" y="4342"/>
                </a:cubicBezTo>
                <a:lnTo>
                  <a:pt x="5196" y="11017"/>
                </a:lnTo>
                <a:cubicBezTo>
                  <a:pt x="5281" y="11143"/>
                  <a:pt x="5365" y="11228"/>
                  <a:pt x="5492" y="11270"/>
                </a:cubicBezTo>
                <a:lnTo>
                  <a:pt x="5619" y="38436"/>
                </a:lnTo>
                <a:cubicBezTo>
                  <a:pt x="5619" y="38900"/>
                  <a:pt x="5999" y="39281"/>
                  <a:pt x="6464" y="39281"/>
                </a:cubicBezTo>
                <a:cubicBezTo>
                  <a:pt x="6971" y="39281"/>
                  <a:pt x="7351" y="38900"/>
                  <a:pt x="7309" y="38436"/>
                </a:cubicBezTo>
                <a:lnTo>
                  <a:pt x="7224" y="17861"/>
                </a:lnTo>
                <a:lnTo>
                  <a:pt x="12632" y="11355"/>
                </a:lnTo>
                <a:cubicBezTo>
                  <a:pt x="12928" y="10974"/>
                  <a:pt x="12886" y="10468"/>
                  <a:pt x="12548" y="10172"/>
                </a:cubicBezTo>
                <a:cubicBezTo>
                  <a:pt x="12381" y="10024"/>
                  <a:pt x="12182" y="9957"/>
                  <a:pt x="11986" y="9957"/>
                </a:cubicBezTo>
                <a:cubicBezTo>
                  <a:pt x="11735" y="9957"/>
                  <a:pt x="11489" y="10066"/>
                  <a:pt x="11322" y="10256"/>
                </a:cubicBezTo>
                <a:lnTo>
                  <a:pt x="7224" y="15199"/>
                </a:lnTo>
                <a:lnTo>
                  <a:pt x="7140" y="793"/>
                </a:lnTo>
                <a:cubicBezTo>
                  <a:pt x="7098" y="265"/>
                  <a:pt x="6696" y="1"/>
                  <a:pt x="629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8340014" y="2352718"/>
            <a:ext cx="1157894" cy="1500730"/>
          </a:xfrm>
          <a:custGeom>
            <a:avLst/>
            <a:gdLst/>
            <a:ahLst/>
            <a:cxnLst/>
            <a:rect l="l" t="t" r="r" b="b"/>
            <a:pathLst>
              <a:path w="38911" h="50432" extrusionOk="0">
                <a:moveTo>
                  <a:pt x="19282" y="1"/>
                </a:moveTo>
                <a:cubicBezTo>
                  <a:pt x="8639" y="1"/>
                  <a:pt x="1" y="8002"/>
                  <a:pt x="1" y="17856"/>
                </a:cubicBezTo>
                <a:cubicBezTo>
                  <a:pt x="1" y="21954"/>
                  <a:pt x="1521" y="25926"/>
                  <a:pt x="4225" y="29010"/>
                </a:cubicBezTo>
                <a:cubicBezTo>
                  <a:pt x="6253" y="31333"/>
                  <a:pt x="7225" y="34417"/>
                  <a:pt x="6845" y="37502"/>
                </a:cubicBezTo>
                <a:cubicBezTo>
                  <a:pt x="6760" y="38093"/>
                  <a:pt x="6760" y="38642"/>
                  <a:pt x="6760" y="39234"/>
                </a:cubicBezTo>
                <a:cubicBezTo>
                  <a:pt x="6969" y="45451"/>
                  <a:pt x="12494" y="50432"/>
                  <a:pt x="19142" y="50432"/>
                </a:cubicBezTo>
                <a:cubicBezTo>
                  <a:pt x="19225" y="50432"/>
                  <a:pt x="19309" y="50431"/>
                  <a:pt x="19392" y="50429"/>
                </a:cubicBezTo>
                <a:cubicBezTo>
                  <a:pt x="26194" y="50303"/>
                  <a:pt x="31602" y="45191"/>
                  <a:pt x="31602" y="38896"/>
                </a:cubicBezTo>
                <a:lnTo>
                  <a:pt x="31602" y="38177"/>
                </a:lnTo>
                <a:cubicBezTo>
                  <a:pt x="31391" y="34671"/>
                  <a:pt x="32447" y="31249"/>
                  <a:pt x="34644" y="28545"/>
                </a:cubicBezTo>
                <a:cubicBezTo>
                  <a:pt x="37601" y="24954"/>
                  <a:pt x="38911" y="20307"/>
                  <a:pt x="38362" y="15702"/>
                </a:cubicBezTo>
                <a:cubicBezTo>
                  <a:pt x="37305" y="7548"/>
                  <a:pt x="30292" y="1042"/>
                  <a:pt x="21462" y="112"/>
                </a:cubicBezTo>
                <a:cubicBezTo>
                  <a:pt x="20728" y="37"/>
                  <a:pt x="20000" y="1"/>
                  <a:pt x="19282" y="1"/>
                </a:cubicBezTo>
                <a:close/>
              </a:path>
            </a:pathLst>
          </a:cu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8685290" y="2926800"/>
            <a:ext cx="455587" cy="1724893"/>
          </a:xfrm>
          <a:custGeom>
            <a:avLst/>
            <a:gdLst/>
            <a:ahLst/>
            <a:cxnLst/>
            <a:rect l="l" t="t" r="r" b="b"/>
            <a:pathLst>
              <a:path w="15310" h="57965" extrusionOk="0">
                <a:moveTo>
                  <a:pt x="7705" y="1"/>
                </a:moveTo>
                <a:cubicBezTo>
                  <a:pt x="7325" y="1"/>
                  <a:pt x="6987" y="339"/>
                  <a:pt x="6987" y="719"/>
                </a:cubicBezTo>
                <a:lnTo>
                  <a:pt x="6987" y="11070"/>
                </a:lnTo>
                <a:lnTo>
                  <a:pt x="1832" y="3972"/>
                </a:lnTo>
                <a:cubicBezTo>
                  <a:pt x="1676" y="3743"/>
                  <a:pt x="1464" y="3648"/>
                  <a:pt x="1256" y="3648"/>
                </a:cubicBezTo>
                <a:cubicBezTo>
                  <a:pt x="735" y="3648"/>
                  <a:pt x="239" y="4243"/>
                  <a:pt x="692" y="4817"/>
                </a:cubicBezTo>
                <a:lnTo>
                  <a:pt x="6564" y="12886"/>
                </a:lnTo>
                <a:cubicBezTo>
                  <a:pt x="6649" y="13055"/>
                  <a:pt x="6818" y="13140"/>
                  <a:pt x="6944" y="13182"/>
                </a:cubicBezTo>
                <a:lnTo>
                  <a:pt x="6944" y="19012"/>
                </a:lnTo>
                <a:lnTo>
                  <a:pt x="1410" y="12422"/>
                </a:lnTo>
                <a:cubicBezTo>
                  <a:pt x="1257" y="12289"/>
                  <a:pt x="1090" y="12233"/>
                  <a:pt x="931" y="12233"/>
                </a:cubicBezTo>
                <a:cubicBezTo>
                  <a:pt x="428" y="12233"/>
                  <a:pt x="1" y="12795"/>
                  <a:pt x="354" y="13309"/>
                </a:cubicBezTo>
                <a:lnTo>
                  <a:pt x="6987" y="21251"/>
                </a:lnTo>
                <a:lnTo>
                  <a:pt x="6987" y="57247"/>
                </a:lnTo>
                <a:cubicBezTo>
                  <a:pt x="6987" y="57627"/>
                  <a:pt x="7282" y="57923"/>
                  <a:pt x="7663" y="57965"/>
                </a:cubicBezTo>
                <a:cubicBezTo>
                  <a:pt x="8085" y="57923"/>
                  <a:pt x="8381" y="57627"/>
                  <a:pt x="8381" y="57247"/>
                </a:cubicBezTo>
                <a:lnTo>
                  <a:pt x="8381" y="21251"/>
                </a:lnTo>
                <a:lnTo>
                  <a:pt x="15014" y="13309"/>
                </a:lnTo>
                <a:cubicBezTo>
                  <a:pt x="15309" y="13013"/>
                  <a:pt x="15267" y="12591"/>
                  <a:pt x="14971" y="12337"/>
                </a:cubicBezTo>
                <a:cubicBezTo>
                  <a:pt x="14834" y="12219"/>
                  <a:pt x="14661" y="12156"/>
                  <a:pt x="14489" y="12156"/>
                </a:cubicBezTo>
                <a:cubicBezTo>
                  <a:pt x="14290" y="12156"/>
                  <a:pt x="14093" y="12240"/>
                  <a:pt x="13957" y="12422"/>
                </a:cubicBezTo>
                <a:lnTo>
                  <a:pt x="8381" y="19012"/>
                </a:lnTo>
                <a:lnTo>
                  <a:pt x="8381" y="13182"/>
                </a:lnTo>
                <a:cubicBezTo>
                  <a:pt x="8550" y="13140"/>
                  <a:pt x="8719" y="13055"/>
                  <a:pt x="8803" y="12886"/>
                </a:cubicBezTo>
                <a:lnTo>
                  <a:pt x="14676" y="4817"/>
                </a:lnTo>
                <a:cubicBezTo>
                  <a:pt x="15129" y="4243"/>
                  <a:pt x="14632" y="3648"/>
                  <a:pt x="14111" y="3648"/>
                </a:cubicBezTo>
                <a:cubicBezTo>
                  <a:pt x="13903" y="3648"/>
                  <a:pt x="13692" y="3743"/>
                  <a:pt x="13535" y="3972"/>
                </a:cubicBezTo>
                <a:lnTo>
                  <a:pt x="8381" y="11070"/>
                </a:lnTo>
                <a:lnTo>
                  <a:pt x="8381" y="719"/>
                </a:lnTo>
                <a:cubicBezTo>
                  <a:pt x="8381" y="339"/>
                  <a:pt x="8085" y="1"/>
                  <a:pt x="770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9008843" y="3349386"/>
            <a:ext cx="755602" cy="979230"/>
          </a:xfrm>
          <a:custGeom>
            <a:avLst/>
            <a:gdLst/>
            <a:ahLst/>
            <a:cxnLst/>
            <a:rect l="l" t="t" r="r" b="b"/>
            <a:pathLst>
              <a:path w="25392" h="32907" extrusionOk="0">
                <a:moveTo>
                  <a:pt x="12801" y="1"/>
                </a:moveTo>
                <a:cubicBezTo>
                  <a:pt x="12314" y="1"/>
                  <a:pt x="11821" y="27"/>
                  <a:pt x="11323" y="79"/>
                </a:cubicBezTo>
                <a:cubicBezTo>
                  <a:pt x="5577" y="713"/>
                  <a:pt x="1014" y="4980"/>
                  <a:pt x="338" y="10303"/>
                </a:cubicBezTo>
                <a:cubicBezTo>
                  <a:pt x="0" y="13303"/>
                  <a:pt x="845" y="16345"/>
                  <a:pt x="2789" y="18669"/>
                </a:cubicBezTo>
                <a:cubicBezTo>
                  <a:pt x="4225" y="20443"/>
                  <a:pt x="4943" y="22682"/>
                  <a:pt x="4817" y="24964"/>
                </a:cubicBezTo>
                <a:lnTo>
                  <a:pt x="4817" y="25428"/>
                </a:lnTo>
                <a:cubicBezTo>
                  <a:pt x="4817" y="29526"/>
                  <a:pt x="8365" y="32864"/>
                  <a:pt x="12802" y="32906"/>
                </a:cubicBezTo>
                <a:cubicBezTo>
                  <a:pt x="12830" y="32906"/>
                  <a:pt x="12858" y="32907"/>
                  <a:pt x="12886" y="32907"/>
                </a:cubicBezTo>
                <a:cubicBezTo>
                  <a:pt x="17243" y="32907"/>
                  <a:pt x="20914" y="29669"/>
                  <a:pt x="20998" y="25555"/>
                </a:cubicBezTo>
                <a:cubicBezTo>
                  <a:pt x="21040" y="25217"/>
                  <a:pt x="20998" y="24837"/>
                  <a:pt x="20955" y="24457"/>
                </a:cubicBezTo>
                <a:cubicBezTo>
                  <a:pt x="20702" y="22429"/>
                  <a:pt x="21336" y="20443"/>
                  <a:pt x="22688" y="18922"/>
                </a:cubicBezTo>
                <a:cubicBezTo>
                  <a:pt x="24420" y="16894"/>
                  <a:pt x="25391" y="14275"/>
                  <a:pt x="25391" y="11613"/>
                </a:cubicBezTo>
                <a:cubicBezTo>
                  <a:pt x="25352" y="5180"/>
                  <a:pt x="19709" y="1"/>
                  <a:pt x="1280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9243927" y="3724807"/>
            <a:ext cx="308466" cy="924387"/>
          </a:xfrm>
          <a:custGeom>
            <a:avLst/>
            <a:gdLst/>
            <a:ahLst/>
            <a:cxnLst/>
            <a:rect l="l" t="t" r="r" b="b"/>
            <a:pathLst>
              <a:path w="10366" h="31064" extrusionOk="0">
                <a:moveTo>
                  <a:pt x="4902" y="1"/>
                </a:moveTo>
                <a:cubicBezTo>
                  <a:pt x="4542" y="1"/>
                  <a:pt x="4183" y="243"/>
                  <a:pt x="4226" y="729"/>
                </a:cubicBezTo>
                <a:lnTo>
                  <a:pt x="4226" y="6855"/>
                </a:lnTo>
                <a:lnTo>
                  <a:pt x="1226" y="2757"/>
                </a:lnTo>
                <a:cubicBezTo>
                  <a:pt x="1100" y="2582"/>
                  <a:pt x="900" y="2480"/>
                  <a:pt x="697" y="2480"/>
                </a:cubicBezTo>
                <a:cubicBezTo>
                  <a:pt x="557" y="2480"/>
                  <a:pt x="417" y="2528"/>
                  <a:pt x="296" y="2630"/>
                </a:cubicBezTo>
                <a:cubicBezTo>
                  <a:pt x="43" y="2842"/>
                  <a:pt x="1" y="3264"/>
                  <a:pt x="212" y="3518"/>
                </a:cubicBezTo>
                <a:lnTo>
                  <a:pt x="4057" y="8799"/>
                </a:lnTo>
                <a:cubicBezTo>
                  <a:pt x="4141" y="8883"/>
                  <a:pt x="4226" y="8968"/>
                  <a:pt x="4310" y="9010"/>
                </a:cubicBezTo>
                <a:lnTo>
                  <a:pt x="4395" y="30430"/>
                </a:lnTo>
                <a:cubicBezTo>
                  <a:pt x="4437" y="30852"/>
                  <a:pt x="4754" y="31063"/>
                  <a:pt x="5071" y="31063"/>
                </a:cubicBezTo>
                <a:cubicBezTo>
                  <a:pt x="5387" y="31063"/>
                  <a:pt x="5704" y="30852"/>
                  <a:pt x="5746" y="30430"/>
                </a:cubicBezTo>
                <a:lnTo>
                  <a:pt x="5662" y="14206"/>
                </a:lnTo>
                <a:lnTo>
                  <a:pt x="9929" y="9094"/>
                </a:lnTo>
                <a:cubicBezTo>
                  <a:pt x="10366" y="8564"/>
                  <a:pt x="9904" y="7941"/>
                  <a:pt x="9394" y="7941"/>
                </a:cubicBezTo>
                <a:cubicBezTo>
                  <a:pt x="9214" y="7941"/>
                  <a:pt x="9027" y="8019"/>
                  <a:pt x="8873" y="8207"/>
                </a:cubicBezTo>
                <a:lnTo>
                  <a:pt x="5662" y="12094"/>
                </a:lnTo>
                <a:lnTo>
                  <a:pt x="5577" y="729"/>
                </a:lnTo>
                <a:cubicBezTo>
                  <a:pt x="5620" y="243"/>
                  <a:pt x="5261" y="1"/>
                  <a:pt x="490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4232764" y="3146589"/>
            <a:ext cx="859962" cy="1112901"/>
          </a:xfrm>
          <a:custGeom>
            <a:avLst/>
            <a:gdLst/>
            <a:ahLst/>
            <a:cxnLst/>
            <a:rect l="l" t="t" r="r" b="b"/>
            <a:pathLst>
              <a:path w="28899" h="37399" extrusionOk="0">
                <a:moveTo>
                  <a:pt x="14304" y="0"/>
                </a:moveTo>
                <a:cubicBezTo>
                  <a:pt x="6444" y="0"/>
                  <a:pt x="40" y="5896"/>
                  <a:pt x="1" y="13189"/>
                </a:cubicBezTo>
                <a:cubicBezTo>
                  <a:pt x="1" y="16231"/>
                  <a:pt x="1099" y="19189"/>
                  <a:pt x="3085" y="21470"/>
                </a:cubicBezTo>
                <a:cubicBezTo>
                  <a:pt x="4606" y="23202"/>
                  <a:pt x="5324" y="25484"/>
                  <a:pt x="5028" y="27765"/>
                </a:cubicBezTo>
                <a:cubicBezTo>
                  <a:pt x="4986" y="28187"/>
                  <a:pt x="4944" y="28610"/>
                  <a:pt x="4986" y="29032"/>
                </a:cubicBezTo>
                <a:cubicBezTo>
                  <a:pt x="5070" y="33670"/>
                  <a:pt x="9202" y="37399"/>
                  <a:pt x="14157" y="37399"/>
                </a:cubicBezTo>
                <a:cubicBezTo>
                  <a:pt x="14212" y="37399"/>
                  <a:pt x="14267" y="37398"/>
                  <a:pt x="14323" y="37398"/>
                </a:cubicBezTo>
                <a:cubicBezTo>
                  <a:pt x="19350" y="37313"/>
                  <a:pt x="23406" y="33553"/>
                  <a:pt x="23406" y="28863"/>
                </a:cubicBezTo>
                <a:lnTo>
                  <a:pt x="23406" y="28356"/>
                </a:lnTo>
                <a:cubicBezTo>
                  <a:pt x="23237" y="25779"/>
                  <a:pt x="24082" y="23202"/>
                  <a:pt x="25687" y="21217"/>
                </a:cubicBezTo>
                <a:cubicBezTo>
                  <a:pt x="27884" y="18555"/>
                  <a:pt x="28898" y="15133"/>
                  <a:pt x="28476" y="11711"/>
                </a:cubicBezTo>
                <a:cubicBezTo>
                  <a:pt x="27758" y="5627"/>
                  <a:pt x="22519" y="769"/>
                  <a:pt x="16013" y="93"/>
                </a:cubicBezTo>
                <a:cubicBezTo>
                  <a:pt x="15437" y="30"/>
                  <a:pt x="14867" y="0"/>
                  <a:pt x="143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4473443" y="3572359"/>
            <a:ext cx="352745" cy="1054517"/>
          </a:xfrm>
          <a:custGeom>
            <a:avLst/>
            <a:gdLst/>
            <a:ahLst/>
            <a:cxnLst/>
            <a:rect l="l" t="t" r="r" b="b"/>
            <a:pathLst>
              <a:path w="11854" h="35437" extrusionOk="0">
                <a:moveTo>
                  <a:pt x="6251" y="1"/>
                </a:moveTo>
                <a:cubicBezTo>
                  <a:pt x="5844" y="1"/>
                  <a:pt x="5432" y="276"/>
                  <a:pt x="5474" y="825"/>
                </a:cubicBezTo>
                <a:lnTo>
                  <a:pt x="5432" y="13753"/>
                </a:lnTo>
                <a:lnTo>
                  <a:pt x="1714" y="9317"/>
                </a:lnTo>
                <a:cubicBezTo>
                  <a:pt x="1549" y="9096"/>
                  <a:pt x="1341" y="9005"/>
                  <a:pt x="1136" y="9005"/>
                </a:cubicBezTo>
                <a:cubicBezTo>
                  <a:pt x="555" y="9005"/>
                  <a:pt x="0" y="9737"/>
                  <a:pt x="531" y="10331"/>
                </a:cubicBezTo>
                <a:lnTo>
                  <a:pt x="5390" y="16119"/>
                </a:lnTo>
                <a:lnTo>
                  <a:pt x="5305" y="34581"/>
                </a:lnTo>
                <a:cubicBezTo>
                  <a:pt x="5263" y="35151"/>
                  <a:pt x="5664" y="35436"/>
                  <a:pt x="6066" y="35436"/>
                </a:cubicBezTo>
                <a:cubicBezTo>
                  <a:pt x="6467" y="35436"/>
                  <a:pt x="6868" y="35151"/>
                  <a:pt x="6826" y="34581"/>
                </a:cubicBezTo>
                <a:lnTo>
                  <a:pt x="6953" y="10246"/>
                </a:lnTo>
                <a:cubicBezTo>
                  <a:pt x="7037" y="10162"/>
                  <a:pt x="7164" y="10119"/>
                  <a:pt x="7206" y="9993"/>
                </a:cubicBezTo>
                <a:lnTo>
                  <a:pt x="11600" y="4036"/>
                </a:lnTo>
                <a:cubicBezTo>
                  <a:pt x="11854" y="3698"/>
                  <a:pt x="11811" y="3191"/>
                  <a:pt x="11473" y="2979"/>
                </a:cubicBezTo>
                <a:cubicBezTo>
                  <a:pt x="11336" y="2877"/>
                  <a:pt x="11178" y="2829"/>
                  <a:pt x="11022" y="2829"/>
                </a:cubicBezTo>
                <a:cubicBezTo>
                  <a:pt x="10793" y="2829"/>
                  <a:pt x="10568" y="2931"/>
                  <a:pt x="10417" y="3106"/>
                </a:cubicBezTo>
                <a:lnTo>
                  <a:pt x="6995" y="7796"/>
                </a:lnTo>
                <a:lnTo>
                  <a:pt x="6995" y="825"/>
                </a:lnTo>
                <a:cubicBezTo>
                  <a:pt x="7059" y="276"/>
                  <a:pt x="6657" y="1"/>
                  <a:pt x="625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4838746" y="2563044"/>
            <a:ext cx="1038447" cy="1346943"/>
          </a:xfrm>
          <a:custGeom>
            <a:avLst/>
            <a:gdLst/>
            <a:ahLst/>
            <a:cxnLst/>
            <a:rect l="l" t="t" r="r" b="b"/>
            <a:pathLst>
              <a:path w="34897" h="45264" extrusionOk="0">
                <a:moveTo>
                  <a:pt x="17276" y="0"/>
                </a:moveTo>
                <a:cubicBezTo>
                  <a:pt x="7751" y="0"/>
                  <a:pt x="0" y="7161"/>
                  <a:pt x="0" y="16027"/>
                </a:cubicBezTo>
                <a:cubicBezTo>
                  <a:pt x="0" y="19703"/>
                  <a:pt x="1310" y="23294"/>
                  <a:pt x="3760" y="26082"/>
                </a:cubicBezTo>
                <a:cubicBezTo>
                  <a:pt x="5619" y="28152"/>
                  <a:pt x="6464" y="30898"/>
                  <a:pt x="6168" y="33687"/>
                </a:cubicBezTo>
                <a:cubicBezTo>
                  <a:pt x="6084" y="34194"/>
                  <a:pt x="6084" y="34701"/>
                  <a:pt x="6084" y="35208"/>
                </a:cubicBezTo>
                <a:cubicBezTo>
                  <a:pt x="6251" y="40775"/>
                  <a:pt x="11271" y="45264"/>
                  <a:pt x="17281" y="45264"/>
                </a:cubicBezTo>
                <a:cubicBezTo>
                  <a:pt x="17337" y="45264"/>
                  <a:pt x="17393" y="45263"/>
                  <a:pt x="17449" y="45263"/>
                </a:cubicBezTo>
                <a:cubicBezTo>
                  <a:pt x="23490" y="45136"/>
                  <a:pt x="28391" y="40573"/>
                  <a:pt x="28391" y="34912"/>
                </a:cubicBezTo>
                <a:lnTo>
                  <a:pt x="28391" y="34236"/>
                </a:lnTo>
                <a:cubicBezTo>
                  <a:pt x="28180" y="31109"/>
                  <a:pt x="29151" y="28025"/>
                  <a:pt x="31095" y="25617"/>
                </a:cubicBezTo>
                <a:cubicBezTo>
                  <a:pt x="33714" y="22364"/>
                  <a:pt x="34897" y="18224"/>
                  <a:pt x="34390" y="14084"/>
                </a:cubicBezTo>
                <a:cubicBezTo>
                  <a:pt x="33460" y="6775"/>
                  <a:pt x="27166" y="944"/>
                  <a:pt x="19223" y="99"/>
                </a:cubicBezTo>
                <a:cubicBezTo>
                  <a:pt x="18567" y="33"/>
                  <a:pt x="17917" y="0"/>
                  <a:pt x="172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5148522" y="3078920"/>
            <a:ext cx="409344" cy="1546378"/>
          </a:xfrm>
          <a:custGeom>
            <a:avLst/>
            <a:gdLst/>
            <a:ahLst/>
            <a:cxnLst/>
            <a:rect l="l" t="t" r="r" b="b"/>
            <a:pathLst>
              <a:path w="13756" h="51966" extrusionOk="0">
                <a:moveTo>
                  <a:pt x="6954" y="1"/>
                </a:moveTo>
                <a:cubicBezTo>
                  <a:pt x="6574" y="1"/>
                  <a:pt x="6320" y="296"/>
                  <a:pt x="6320" y="634"/>
                </a:cubicBezTo>
                <a:lnTo>
                  <a:pt x="6320" y="9887"/>
                </a:lnTo>
                <a:lnTo>
                  <a:pt x="1673" y="3549"/>
                </a:lnTo>
                <a:cubicBezTo>
                  <a:pt x="1543" y="3336"/>
                  <a:pt x="1360" y="3249"/>
                  <a:pt x="1176" y="3249"/>
                </a:cubicBezTo>
                <a:cubicBezTo>
                  <a:pt x="705" y="3249"/>
                  <a:pt x="233" y="3823"/>
                  <a:pt x="659" y="4310"/>
                </a:cubicBezTo>
                <a:lnTo>
                  <a:pt x="5940" y="11577"/>
                </a:lnTo>
                <a:cubicBezTo>
                  <a:pt x="6025" y="11703"/>
                  <a:pt x="6151" y="11788"/>
                  <a:pt x="6320" y="11830"/>
                </a:cubicBezTo>
                <a:lnTo>
                  <a:pt x="6320" y="17069"/>
                </a:lnTo>
                <a:lnTo>
                  <a:pt x="1293" y="11112"/>
                </a:lnTo>
                <a:cubicBezTo>
                  <a:pt x="1160" y="10979"/>
                  <a:pt x="1010" y="10923"/>
                  <a:pt x="865" y="10923"/>
                </a:cubicBezTo>
                <a:cubicBezTo>
                  <a:pt x="409" y="10923"/>
                  <a:pt x="1" y="11476"/>
                  <a:pt x="321" y="11957"/>
                </a:cubicBezTo>
                <a:lnTo>
                  <a:pt x="6320" y="19012"/>
                </a:lnTo>
                <a:lnTo>
                  <a:pt x="6320" y="51332"/>
                </a:lnTo>
                <a:cubicBezTo>
                  <a:pt x="6278" y="51670"/>
                  <a:pt x="6574" y="51966"/>
                  <a:pt x="6954" y="51966"/>
                </a:cubicBezTo>
                <a:cubicBezTo>
                  <a:pt x="7292" y="51966"/>
                  <a:pt x="7546" y="51670"/>
                  <a:pt x="7546" y="51332"/>
                </a:cubicBezTo>
                <a:lnTo>
                  <a:pt x="7546" y="19012"/>
                </a:lnTo>
                <a:lnTo>
                  <a:pt x="13545" y="11915"/>
                </a:lnTo>
                <a:cubicBezTo>
                  <a:pt x="13756" y="11661"/>
                  <a:pt x="13714" y="11281"/>
                  <a:pt x="13460" y="11027"/>
                </a:cubicBezTo>
                <a:cubicBezTo>
                  <a:pt x="13351" y="10936"/>
                  <a:pt x="13210" y="10892"/>
                  <a:pt x="13068" y="10892"/>
                </a:cubicBezTo>
                <a:cubicBezTo>
                  <a:pt x="12881" y="10892"/>
                  <a:pt x="12693" y="10968"/>
                  <a:pt x="12573" y="11112"/>
                </a:cubicBezTo>
                <a:lnTo>
                  <a:pt x="7588" y="17069"/>
                </a:lnTo>
                <a:lnTo>
                  <a:pt x="7588" y="11788"/>
                </a:lnTo>
                <a:cubicBezTo>
                  <a:pt x="7715" y="11788"/>
                  <a:pt x="7841" y="11703"/>
                  <a:pt x="7926" y="11577"/>
                </a:cubicBezTo>
                <a:lnTo>
                  <a:pt x="13207" y="4310"/>
                </a:lnTo>
                <a:cubicBezTo>
                  <a:pt x="13515" y="3816"/>
                  <a:pt x="13103" y="3323"/>
                  <a:pt x="12660" y="3323"/>
                </a:cubicBezTo>
                <a:cubicBezTo>
                  <a:pt x="12497" y="3323"/>
                  <a:pt x="12330" y="3390"/>
                  <a:pt x="12193" y="3549"/>
                </a:cubicBezTo>
                <a:lnTo>
                  <a:pt x="7588" y="9887"/>
                </a:lnTo>
                <a:lnTo>
                  <a:pt x="7588" y="634"/>
                </a:lnTo>
                <a:cubicBezTo>
                  <a:pt x="7588" y="296"/>
                  <a:pt x="7292" y="1"/>
                  <a:pt x="695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5360484" y="2865202"/>
            <a:ext cx="1982593" cy="667610"/>
          </a:xfrm>
          <a:custGeom>
            <a:avLst/>
            <a:gdLst/>
            <a:ahLst/>
            <a:cxnLst/>
            <a:rect l="l" t="t" r="r" b="b"/>
            <a:pathLst>
              <a:path w="66625" h="22435" extrusionOk="0">
                <a:moveTo>
                  <a:pt x="21462" y="0"/>
                </a:moveTo>
                <a:lnTo>
                  <a:pt x="0" y="22434"/>
                </a:lnTo>
                <a:lnTo>
                  <a:pt x="44825" y="22434"/>
                </a:lnTo>
                <a:lnTo>
                  <a:pt x="66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6694364" y="2862672"/>
            <a:ext cx="1361554" cy="784527"/>
          </a:xfrm>
          <a:custGeom>
            <a:avLst/>
            <a:gdLst/>
            <a:ahLst/>
            <a:cxnLst/>
            <a:rect l="l" t="t" r="r" b="b"/>
            <a:pathLst>
              <a:path w="45755" h="26364" extrusionOk="0">
                <a:moveTo>
                  <a:pt x="21927" y="1"/>
                </a:moveTo>
                <a:lnTo>
                  <a:pt x="21800" y="85"/>
                </a:lnTo>
                <a:lnTo>
                  <a:pt x="0" y="22519"/>
                </a:lnTo>
                <a:lnTo>
                  <a:pt x="3845" y="26364"/>
                </a:lnTo>
                <a:lnTo>
                  <a:pt x="23617" y="7437"/>
                </a:lnTo>
                <a:lnTo>
                  <a:pt x="42501" y="26364"/>
                </a:lnTo>
                <a:lnTo>
                  <a:pt x="45755" y="23111"/>
                </a:lnTo>
                <a:lnTo>
                  <a:pt x="2192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5345397" y="3532782"/>
            <a:ext cx="1463385" cy="114418"/>
          </a:xfrm>
          <a:custGeom>
            <a:avLst/>
            <a:gdLst/>
            <a:ahLst/>
            <a:cxnLst/>
            <a:rect l="l" t="t" r="r" b="b"/>
            <a:pathLst>
              <a:path w="49177" h="3845" extrusionOk="0">
                <a:moveTo>
                  <a:pt x="0" y="0"/>
                </a:moveTo>
                <a:lnTo>
                  <a:pt x="3338" y="3845"/>
                </a:lnTo>
                <a:lnTo>
                  <a:pt x="49177" y="3845"/>
                </a:lnTo>
                <a:lnTo>
                  <a:pt x="4533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4"/>
          <p:cNvSpPr/>
          <p:nvPr/>
        </p:nvSpPr>
        <p:spPr>
          <a:xfrm>
            <a:off x="6801224" y="3078920"/>
            <a:ext cx="1142807" cy="1469693"/>
          </a:xfrm>
          <a:custGeom>
            <a:avLst/>
            <a:gdLst/>
            <a:ahLst/>
            <a:cxnLst/>
            <a:rect l="l" t="t" r="r" b="b"/>
            <a:pathLst>
              <a:path w="38404" h="49389" extrusionOk="0">
                <a:moveTo>
                  <a:pt x="19857" y="1"/>
                </a:moveTo>
                <a:lnTo>
                  <a:pt x="254" y="18590"/>
                </a:lnTo>
                <a:lnTo>
                  <a:pt x="0" y="19054"/>
                </a:lnTo>
                <a:lnTo>
                  <a:pt x="0" y="49389"/>
                </a:lnTo>
                <a:lnTo>
                  <a:pt x="38403" y="49135"/>
                </a:lnTo>
                <a:lnTo>
                  <a:pt x="38403" y="18843"/>
                </a:lnTo>
                <a:lnTo>
                  <a:pt x="38403" y="18590"/>
                </a:lnTo>
                <a:lnTo>
                  <a:pt x="198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4"/>
          <p:cNvSpPr/>
          <p:nvPr/>
        </p:nvSpPr>
        <p:spPr>
          <a:xfrm>
            <a:off x="7145696" y="3824435"/>
            <a:ext cx="261509" cy="163458"/>
          </a:xfrm>
          <a:custGeom>
            <a:avLst/>
            <a:gdLst/>
            <a:ahLst/>
            <a:cxnLst/>
            <a:rect l="l" t="t" r="r" b="b"/>
            <a:pathLst>
              <a:path w="8788" h="5493" extrusionOk="0">
                <a:moveTo>
                  <a:pt x="803" y="1"/>
                </a:moveTo>
                <a:cubicBezTo>
                  <a:pt x="338" y="1"/>
                  <a:pt x="0" y="339"/>
                  <a:pt x="0" y="803"/>
                </a:cubicBezTo>
                <a:lnTo>
                  <a:pt x="0" y="5493"/>
                </a:lnTo>
                <a:lnTo>
                  <a:pt x="8788" y="5493"/>
                </a:lnTo>
                <a:lnTo>
                  <a:pt x="8788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4"/>
          <p:cNvSpPr/>
          <p:nvPr/>
        </p:nvSpPr>
        <p:spPr>
          <a:xfrm>
            <a:off x="7145696" y="4053240"/>
            <a:ext cx="261509" cy="174796"/>
          </a:xfrm>
          <a:custGeom>
            <a:avLst/>
            <a:gdLst/>
            <a:ahLst/>
            <a:cxnLst/>
            <a:rect l="l" t="t" r="r" b="b"/>
            <a:pathLst>
              <a:path w="8788" h="5874" extrusionOk="0">
                <a:moveTo>
                  <a:pt x="0" y="1"/>
                </a:moveTo>
                <a:lnTo>
                  <a:pt x="0" y="5028"/>
                </a:lnTo>
                <a:cubicBezTo>
                  <a:pt x="0" y="5493"/>
                  <a:pt x="338" y="5831"/>
                  <a:pt x="803" y="5873"/>
                </a:cubicBezTo>
                <a:lnTo>
                  <a:pt x="8788" y="5873"/>
                </a:lnTo>
                <a:lnTo>
                  <a:pt x="8788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4"/>
          <p:cNvSpPr/>
          <p:nvPr/>
        </p:nvSpPr>
        <p:spPr>
          <a:xfrm>
            <a:off x="7472553" y="3824435"/>
            <a:ext cx="241423" cy="163458"/>
          </a:xfrm>
          <a:custGeom>
            <a:avLst/>
            <a:gdLst/>
            <a:ahLst/>
            <a:cxnLst/>
            <a:rect l="l" t="t" r="r" b="b"/>
            <a:pathLst>
              <a:path w="8113" h="5493" extrusionOk="0">
                <a:moveTo>
                  <a:pt x="0" y="1"/>
                </a:moveTo>
                <a:lnTo>
                  <a:pt x="0" y="5493"/>
                </a:lnTo>
                <a:lnTo>
                  <a:pt x="8112" y="5493"/>
                </a:lnTo>
                <a:lnTo>
                  <a:pt x="8112" y="803"/>
                </a:lnTo>
                <a:cubicBezTo>
                  <a:pt x="8112" y="339"/>
                  <a:pt x="7732" y="1"/>
                  <a:pt x="726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4"/>
          <p:cNvSpPr/>
          <p:nvPr/>
        </p:nvSpPr>
        <p:spPr>
          <a:xfrm>
            <a:off x="7472553" y="4053240"/>
            <a:ext cx="241423" cy="173546"/>
          </a:xfrm>
          <a:custGeom>
            <a:avLst/>
            <a:gdLst/>
            <a:ahLst/>
            <a:cxnLst/>
            <a:rect l="l" t="t" r="r" b="b"/>
            <a:pathLst>
              <a:path w="8113" h="5832" extrusionOk="0">
                <a:moveTo>
                  <a:pt x="0" y="1"/>
                </a:moveTo>
                <a:lnTo>
                  <a:pt x="0" y="5831"/>
                </a:lnTo>
                <a:lnTo>
                  <a:pt x="7267" y="5831"/>
                </a:lnTo>
                <a:cubicBezTo>
                  <a:pt x="7732" y="5831"/>
                  <a:pt x="8112" y="5493"/>
                  <a:pt x="8112" y="5028"/>
                </a:cubicBezTo>
                <a:lnTo>
                  <a:pt x="8112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4"/>
          <p:cNvSpPr/>
          <p:nvPr/>
        </p:nvSpPr>
        <p:spPr>
          <a:xfrm>
            <a:off x="5452257" y="3639641"/>
            <a:ext cx="1348997" cy="908973"/>
          </a:xfrm>
          <a:custGeom>
            <a:avLst/>
            <a:gdLst/>
            <a:ahLst/>
            <a:cxnLst/>
            <a:rect l="l" t="t" r="r" b="b"/>
            <a:pathLst>
              <a:path w="45333" h="30546" extrusionOk="0">
                <a:moveTo>
                  <a:pt x="0" y="0"/>
                </a:moveTo>
                <a:lnTo>
                  <a:pt x="0" y="30546"/>
                </a:lnTo>
                <a:lnTo>
                  <a:pt x="45332" y="30546"/>
                </a:lnTo>
                <a:lnTo>
                  <a:pt x="4533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4"/>
          <p:cNvSpPr/>
          <p:nvPr/>
        </p:nvSpPr>
        <p:spPr>
          <a:xfrm>
            <a:off x="5978994" y="3972776"/>
            <a:ext cx="270347" cy="568309"/>
          </a:xfrm>
          <a:custGeom>
            <a:avLst/>
            <a:gdLst/>
            <a:ahLst/>
            <a:cxnLst/>
            <a:rect l="l" t="t" r="r" b="b"/>
            <a:pathLst>
              <a:path w="9085" h="19098" extrusionOk="0">
                <a:moveTo>
                  <a:pt x="1015" y="1"/>
                </a:moveTo>
                <a:cubicBezTo>
                  <a:pt x="466" y="1"/>
                  <a:pt x="1" y="466"/>
                  <a:pt x="1" y="1015"/>
                </a:cubicBezTo>
                <a:lnTo>
                  <a:pt x="1" y="19097"/>
                </a:lnTo>
                <a:lnTo>
                  <a:pt x="9084" y="19097"/>
                </a:lnTo>
                <a:lnTo>
                  <a:pt x="9084" y="1015"/>
                </a:lnTo>
                <a:cubicBezTo>
                  <a:pt x="9084" y="466"/>
                  <a:pt x="8620" y="1"/>
                  <a:pt x="8070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4"/>
          <p:cNvSpPr/>
          <p:nvPr/>
        </p:nvSpPr>
        <p:spPr>
          <a:xfrm>
            <a:off x="6519599" y="3976555"/>
            <a:ext cx="114447" cy="94331"/>
          </a:xfrm>
          <a:custGeom>
            <a:avLst/>
            <a:gdLst/>
            <a:ahLst/>
            <a:cxnLst/>
            <a:rect l="l" t="t" r="r" b="b"/>
            <a:pathLst>
              <a:path w="3846" h="3170" extrusionOk="0">
                <a:moveTo>
                  <a:pt x="1" y="1"/>
                </a:moveTo>
                <a:lnTo>
                  <a:pt x="1" y="3169"/>
                </a:lnTo>
                <a:lnTo>
                  <a:pt x="3845" y="3127"/>
                </a:lnTo>
                <a:lnTo>
                  <a:pt x="3845" y="381"/>
                </a:lnTo>
                <a:cubicBezTo>
                  <a:pt x="3845" y="170"/>
                  <a:pt x="3718" y="1"/>
                  <a:pt x="350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4"/>
          <p:cNvSpPr/>
          <p:nvPr/>
        </p:nvSpPr>
        <p:spPr>
          <a:xfrm>
            <a:off x="6378786" y="3976555"/>
            <a:ext cx="115697" cy="93081"/>
          </a:xfrm>
          <a:custGeom>
            <a:avLst/>
            <a:gdLst/>
            <a:ahLst/>
            <a:cxnLst/>
            <a:rect l="l" t="t" r="r" b="b"/>
            <a:pathLst>
              <a:path w="3888" h="3128" extrusionOk="0">
                <a:moveTo>
                  <a:pt x="381" y="1"/>
                </a:moveTo>
                <a:cubicBezTo>
                  <a:pt x="170" y="1"/>
                  <a:pt x="1" y="170"/>
                  <a:pt x="1" y="339"/>
                </a:cubicBezTo>
                <a:lnTo>
                  <a:pt x="1" y="3127"/>
                </a:lnTo>
                <a:lnTo>
                  <a:pt x="3888" y="3127"/>
                </a:lnTo>
                <a:lnTo>
                  <a:pt x="3888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4"/>
          <p:cNvSpPr/>
          <p:nvPr/>
        </p:nvSpPr>
        <p:spPr>
          <a:xfrm>
            <a:off x="6378786" y="4094752"/>
            <a:ext cx="115697" cy="94302"/>
          </a:xfrm>
          <a:custGeom>
            <a:avLst/>
            <a:gdLst/>
            <a:ahLst/>
            <a:cxnLst/>
            <a:rect l="l" t="t" r="r" b="b"/>
            <a:pathLst>
              <a:path w="3888" h="3169" extrusionOk="0">
                <a:moveTo>
                  <a:pt x="3888" y="0"/>
                </a:moveTo>
                <a:lnTo>
                  <a:pt x="1" y="42"/>
                </a:lnTo>
                <a:lnTo>
                  <a:pt x="1" y="2831"/>
                </a:lnTo>
                <a:cubicBezTo>
                  <a:pt x="1" y="3000"/>
                  <a:pt x="170" y="3169"/>
                  <a:pt x="381" y="3169"/>
                </a:cubicBezTo>
                <a:lnTo>
                  <a:pt x="3888" y="3169"/>
                </a:lnTo>
                <a:lnTo>
                  <a:pt x="3888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4"/>
          <p:cNvSpPr/>
          <p:nvPr/>
        </p:nvSpPr>
        <p:spPr>
          <a:xfrm>
            <a:off x="6519599" y="4096002"/>
            <a:ext cx="114447" cy="93052"/>
          </a:xfrm>
          <a:custGeom>
            <a:avLst/>
            <a:gdLst/>
            <a:ahLst/>
            <a:cxnLst/>
            <a:rect l="l" t="t" r="r" b="b"/>
            <a:pathLst>
              <a:path w="3846" h="3127" extrusionOk="0">
                <a:moveTo>
                  <a:pt x="1" y="0"/>
                </a:moveTo>
                <a:lnTo>
                  <a:pt x="1" y="3127"/>
                </a:lnTo>
                <a:lnTo>
                  <a:pt x="3507" y="3127"/>
                </a:lnTo>
                <a:cubicBezTo>
                  <a:pt x="3718" y="3127"/>
                  <a:pt x="3845" y="2958"/>
                  <a:pt x="3845" y="2789"/>
                </a:cubicBez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4"/>
          <p:cNvSpPr/>
          <p:nvPr/>
        </p:nvSpPr>
        <p:spPr>
          <a:xfrm>
            <a:off x="5732602" y="3976555"/>
            <a:ext cx="115697" cy="94331"/>
          </a:xfrm>
          <a:custGeom>
            <a:avLst/>
            <a:gdLst/>
            <a:ahLst/>
            <a:cxnLst/>
            <a:rect l="l" t="t" r="r" b="b"/>
            <a:pathLst>
              <a:path w="3888" h="3170" extrusionOk="0">
                <a:moveTo>
                  <a:pt x="0" y="1"/>
                </a:moveTo>
                <a:lnTo>
                  <a:pt x="0" y="3169"/>
                </a:lnTo>
                <a:lnTo>
                  <a:pt x="3887" y="3127"/>
                </a:lnTo>
                <a:lnTo>
                  <a:pt x="3887" y="381"/>
                </a:lnTo>
                <a:cubicBezTo>
                  <a:pt x="3845" y="170"/>
                  <a:pt x="3718" y="1"/>
                  <a:pt x="350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4"/>
          <p:cNvSpPr/>
          <p:nvPr/>
        </p:nvSpPr>
        <p:spPr>
          <a:xfrm>
            <a:off x="5732602" y="4096002"/>
            <a:ext cx="114418" cy="93052"/>
          </a:xfrm>
          <a:custGeom>
            <a:avLst/>
            <a:gdLst/>
            <a:ahLst/>
            <a:cxnLst/>
            <a:rect l="l" t="t" r="r" b="b"/>
            <a:pathLst>
              <a:path w="3845" h="3127" extrusionOk="0">
                <a:moveTo>
                  <a:pt x="0" y="0"/>
                </a:moveTo>
                <a:lnTo>
                  <a:pt x="0" y="3127"/>
                </a:lnTo>
                <a:lnTo>
                  <a:pt x="3507" y="3127"/>
                </a:lnTo>
                <a:cubicBezTo>
                  <a:pt x="3676" y="3127"/>
                  <a:pt x="3845" y="2958"/>
                  <a:pt x="3845" y="2789"/>
                </a:cubicBez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4"/>
          <p:cNvSpPr/>
          <p:nvPr/>
        </p:nvSpPr>
        <p:spPr>
          <a:xfrm>
            <a:off x="5591790" y="3976555"/>
            <a:ext cx="114447" cy="93081"/>
          </a:xfrm>
          <a:custGeom>
            <a:avLst/>
            <a:gdLst/>
            <a:ahLst/>
            <a:cxnLst/>
            <a:rect l="l" t="t" r="r" b="b"/>
            <a:pathLst>
              <a:path w="3846" h="3128" extrusionOk="0">
                <a:moveTo>
                  <a:pt x="381" y="1"/>
                </a:moveTo>
                <a:cubicBezTo>
                  <a:pt x="170" y="1"/>
                  <a:pt x="1" y="170"/>
                  <a:pt x="1" y="339"/>
                </a:cubicBezTo>
                <a:lnTo>
                  <a:pt x="1" y="3127"/>
                </a:lnTo>
                <a:lnTo>
                  <a:pt x="3845" y="3127"/>
                </a:lnTo>
                <a:lnTo>
                  <a:pt x="3845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4"/>
          <p:cNvSpPr/>
          <p:nvPr/>
        </p:nvSpPr>
        <p:spPr>
          <a:xfrm>
            <a:off x="5591790" y="4094752"/>
            <a:ext cx="114447" cy="94302"/>
          </a:xfrm>
          <a:custGeom>
            <a:avLst/>
            <a:gdLst/>
            <a:ahLst/>
            <a:cxnLst/>
            <a:rect l="l" t="t" r="r" b="b"/>
            <a:pathLst>
              <a:path w="3846" h="3169" extrusionOk="0">
                <a:moveTo>
                  <a:pt x="3845" y="0"/>
                </a:moveTo>
                <a:lnTo>
                  <a:pt x="1" y="42"/>
                </a:lnTo>
                <a:lnTo>
                  <a:pt x="1" y="2831"/>
                </a:lnTo>
                <a:cubicBezTo>
                  <a:pt x="1" y="3000"/>
                  <a:pt x="170" y="3169"/>
                  <a:pt x="381" y="3169"/>
                </a:cubicBezTo>
                <a:lnTo>
                  <a:pt x="3845" y="3169"/>
                </a:ln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4"/>
          <p:cNvSpPr/>
          <p:nvPr/>
        </p:nvSpPr>
        <p:spPr>
          <a:xfrm>
            <a:off x="4281800" y="4546074"/>
            <a:ext cx="4972210" cy="667574"/>
          </a:xfrm>
          <a:custGeom>
            <a:avLst/>
            <a:gdLst/>
            <a:ahLst/>
            <a:cxnLst/>
            <a:rect l="l" t="t" r="r" b="b"/>
            <a:pathLst>
              <a:path w="167091" h="20111" extrusionOk="0">
                <a:moveTo>
                  <a:pt x="18547" y="0"/>
                </a:moveTo>
                <a:cubicBezTo>
                  <a:pt x="8323" y="0"/>
                  <a:pt x="0" y="8323"/>
                  <a:pt x="0" y="18589"/>
                </a:cubicBezTo>
                <a:lnTo>
                  <a:pt x="0" y="20110"/>
                </a:lnTo>
                <a:lnTo>
                  <a:pt x="167091" y="20110"/>
                </a:lnTo>
                <a:lnTo>
                  <a:pt x="167091" y="18589"/>
                </a:lnTo>
                <a:cubicBezTo>
                  <a:pt x="167091" y="8323"/>
                  <a:pt x="158768" y="0"/>
                  <a:pt x="1485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4"/>
          <p:cNvSpPr/>
          <p:nvPr/>
        </p:nvSpPr>
        <p:spPr>
          <a:xfrm>
            <a:off x="4945605" y="4939567"/>
            <a:ext cx="3542779" cy="426217"/>
          </a:xfrm>
          <a:custGeom>
            <a:avLst/>
            <a:gdLst/>
            <a:ahLst/>
            <a:cxnLst/>
            <a:rect l="l" t="t" r="r" b="b"/>
            <a:pathLst>
              <a:path w="119055" h="14323" extrusionOk="0">
                <a:moveTo>
                  <a:pt x="13224" y="1"/>
                </a:moveTo>
                <a:cubicBezTo>
                  <a:pt x="5915" y="1"/>
                  <a:pt x="0" y="5915"/>
                  <a:pt x="0" y="13224"/>
                </a:cubicBezTo>
                <a:lnTo>
                  <a:pt x="0" y="14323"/>
                </a:lnTo>
                <a:lnTo>
                  <a:pt x="119055" y="14323"/>
                </a:lnTo>
                <a:lnTo>
                  <a:pt x="119055" y="13224"/>
                </a:lnTo>
                <a:cubicBezTo>
                  <a:pt x="119055" y="5915"/>
                  <a:pt x="113098" y="1"/>
                  <a:pt x="10578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4"/>
          <p:cNvSpPr/>
          <p:nvPr/>
        </p:nvSpPr>
        <p:spPr>
          <a:xfrm>
            <a:off x="7706387" y="4205539"/>
            <a:ext cx="668859" cy="867342"/>
          </a:xfrm>
          <a:custGeom>
            <a:avLst/>
            <a:gdLst/>
            <a:ahLst/>
            <a:cxnLst/>
            <a:rect l="l" t="t" r="r" b="b"/>
            <a:pathLst>
              <a:path w="22477" h="29147" extrusionOk="0">
                <a:moveTo>
                  <a:pt x="11078" y="1"/>
                </a:moveTo>
                <a:cubicBezTo>
                  <a:pt x="4980" y="1"/>
                  <a:pt x="40" y="4601"/>
                  <a:pt x="1" y="10261"/>
                </a:cubicBezTo>
                <a:cubicBezTo>
                  <a:pt x="1" y="12627"/>
                  <a:pt x="846" y="14908"/>
                  <a:pt x="2409" y="16725"/>
                </a:cubicBezTo>
                <a:cubicBezTo>
                  <a:pt x="3592" y="18077"/>
                  <a:pt x="4141" y="19851"/>
                  <a:pt x="3930" y="21626"/>
                </a:cubicBezTo>
                <a:cubicBezTo>
                  <a:pt x="3887" y="21964"/>
                  <a:pt x="3845" y="22302"/>
                  <a:pt x="3887" y="22640"/>
                </a:cubicBezTo>
                <a:cubicBezTo>
                  <a:pt x="3971" y="26247"/>
                  <a:pt x="7179" y="29146"/>
                  <a:pt x="11070" y="29146"/>
                </a:cubicBezTo>
                <a:cubicBezTo>
                  <a:pt x="11098" y="29146"/>
                  <a:pt x="11126" y="29146"/>
                  <a:pt x="11154" y="29146"/>
                </a:cubicBezTo>
                <a:cubicBezTo>
                  <a:pt x="15041" y="29104"/>
                  <a:pt x="18209" y="26146"/>
                  <a:pt x="18252" y="22513"/>
                </a:cubicBezTo>
                <a:lnTo>
                  <a:pt x="18252" y="22048"/>
                </a:lnTo>
                <a:cubicBezTo>
                  <a:pt x="18125" y="20063"/>
                  <a:pt x="18759" y="18077"/>
                  <a:pt x="20026" y="16514"/>
                </a:cubicBezTo>
                <a:cubicBezTo>
                  <a:pt x="21716" y="14444"/>
                  <a:pt x="22476" y="11782"/>
                  <a:pt x="22181" y="9120"/>
                </a:cubicBezTo>
                <a:cubicBezTo>
                  <a:pt x="21589" y="4346"/>
                  <a:pt x="17533" y="629"/>
                  <a:pt x="12464" y="79"/>
                </a:cubicBezTo>
                <a:cubicBezTo>
                  <a:pt x="11996" y="26"/>
                  <a:pt x="11534" y="1"/>
                  <a:pt x="1107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4"/>
          <p:cNvSpPr/>
          <p:nvPr/>
        </p:nvSpPr>
        <p:spPr>
          <a:xfrm>
            <a:off x="7896091" y="4537276"/>
            <a:ext cx="272966" cy="820027"/>
          </a:xfrm>
          <a:custGeom>
            <a:avLst/>
            <a:gdLst/>
            <a:ahLst/>
            <a:cxnLst/>
            <a:rect l="l" t="t" r="r" b="b"/>
            <a:pathLst>
              <a:path w="9173" h="27557" extrusionOk="0">
                <a:moveTo>
                  <a:pt x="4779" y="0"/>
                </a:moveTo>
                <a:cubicBezTo>
                  <a:pt x="4462" y="0"/>
                  <a:pt x="4145" y="212"/>
                  <a:pt x="4188" y="634"/>
                </a:cubicBezTo>
                <a:lnTo>
                  <a:pt x="4145" y="10731"/>
                </a:lnTo>
                <a:lnTo>
                  <a:pt x="1272" y="7267"/>
                </a:lnTo>
                <a:cubicBezTo>
                  <a:pt x="1139" y="7112"/>
                  <a:pt x="980" y="7047"/>
                  <a:pt x="826" y="7047"/>
                </a:cubicBezTo>
                <a:cubicBezTo>
                  <a:pt x="393" y="7047"/>
                  <a:pt x="0" y="7560"/>
                  <a:pt x="343" y="8027"/>
                </a:cubicBezTo>
                <a:lnTo>
                  <a:pt x="4145" y="12548"/>
                </a:lnTo>
                <a:lnTo>
                  <a:pt x="4061" y="26955"/>
                </a:lnTo>
                <a:cubicBezTo>
                  <a:pt x="4040" y="27356"/>
                  <a:pt x="4335" y="27557"/>
                  <a:pt x="4636" y="27557"/>
                </a:cubicBezTo>
                <a:cubicBezTo>
                  <a:pt x="4937" y="27557"/>
                  <a:pt x="5244" y="27356"/>
                  <a:pt x="5244" y="26955"/>
                </a:cubicBezTo>
                <a:lnTo>
                  <a:pt x="5328" y="7985"/>
                </a:lnTo>
                <a:cubicBezTo>
                  <a:pt x="5413" y="7943"/>
                  <a:pt x="5455" y="7858"/>
                  <a:pt x="5539" y="7816"/>
                </a:cubicBezTo>
                <a:lnTo>
                  <a:pt x="8962" y="3127"/>
                </a:lnTo>
                <a:cubicBezTo>
                  <a:pt x="9173" y="2873"/>
                  <a:pt x="9088" y="2493"/>
                  <a:pt x="8835" y="2324"/>
                </a:cubicBezTo>
                <a:cubicBezTo>
                  <a:pt x="8729" y="2236"/>
                  <a:pt x="8602" y="2192"/>
                  <a:pt x="8476" y="2192"/>
                </a:cubicBezTo>
                <a:cubicBezTo>
                  <a:pt x="8301" y="2192"/>
                  <a:pt x="8131" y="2278"/>
                  <a:pt x="8032" y="2451"/>
                </a:cubicBezTo>
                <a:lnTo>
                  <a:pt x="5371" y="6042"/>
                </a:lnTo>
                <a:lnTo>
                  <a:pt x="5371" y="634"/>
                </a:lnTo>
                <a:cubicBezTo>
                  <a:pt x="5413" y="212"/>
                  <a:pt x="5096" y="0"/>
                  <a:pt x="4779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4"/>
          <p:cNvSpPr/>
          <p:nvPr/>
        </p:nvSpPr>
        <p:spPr>
          <a:xfrm>
            <a:off x="7290258" y="4556886"/>
            <a:ext cx="465199" cy="602738"/>
          </a:xfrm>
          <a:custGeom>
            <a:avLst/>
            <a:gdLst/>
            <a:ahLst/>
            <a:cxnLst/>
            <a:rect l="l" t="t" r="r" b="b"/>
            <a:pathLst>
              <a:path w="15633" h="20255" extrusionOk="0">
                <a:moveTo>
                  <a:pt x="7962" y="1"/>
                </a:moveTo>
                <a:cubicBezTo>
                  <a:pt x="7636" y="1"/>
                  <a:pt x="7306" y="20"/>
                  <a:pt x="6971" y="60"/>
                </a:cubicBezTo>
                <a:cubicBezTo>
                  <a:pt x="3423" y="440"/>
                  <a:pt x="592" y="3059"/>
                  <a:pt x="212" y="6354"/>
                </a:cubicBezTo>
                <a:cubicBezTo>
                  <a:pt x="1" y="8171"/>
                  <a:pt x="550" y="10030"/>
                  <a:pt x="1690" y="11466"/>
                </a:cubicBezTo>
                <a:cubicBezTo>
                  <a:pt x="2578" y="12565"/>
                  <a:pt x="3042" y="13959"/>
                  <a:pt x="2958" y="15353"/>
                </a:cubicBezTo>
                <a:lnTo>
                  <a:pt x="2958" y="15649"/>
                </a:lnTo>
                <a:cubicBezTo>
                  <a:pt x="2958" y="18184"/>
                  <a:pt x="5155" y="20212"/>
                  <a:pt x="7859" y="20254"/>
                </a:cubicBezTo>
                <a:cubicBezTo>
                  <a:pt x="7887" y="20255"/>
                  <a:pt x="7915" y="20255"/>
                  <a:pt x="7943" y="20255"/>
                </a:cubicBezTo>
                <a:cubicBezTo>
                  <a:pt x="10650" y="20255"/>
                  <a:pt x="12845" y="18242"/>
                  <a:pt x="12928" y="15734"/>
                </a:cubicBezTo>
                <a:cubicBezTo>
                  <a:pt x="12928" y="15480"/>
                  <a:pt x="12928" y="15269"/>
                  <a:pt x="12886" y="15058"/>
                </a:cubicBezTo>
                <a:cubicBezTo>
                  <a:pt x="12717" y="13790"/>
                  <a:pt x="13140" y="12565"/>
                  <a:pt x="13942" y="11635"/>
                </a:cubicBezTo>
                <a:cubicBezTo>
                  <a:pt x="15041" y="10368"/>
                  <a:pt x="15632" y="8763"/>
                  <a:pt x="15590" y="7115"/>
                </a:cubicBezTo>
                <a:cubicBezTo>
                  <a:pt x="15590" y="3194"/>
                  <a:pt x="12169" y="1"/>
                  <a:pt x="796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4"/>
          <p:cNvSpPr/>
          <p:nvPr/>
        </p:nvSpPr>
        <p:spPr>
          <a:xfrm>
            <a:off x="7433570" y="4788697"/>
            <a:ext cx="190627" cy="569559"/>
          </a:xfrm>
          <a:custGeom>
            <a:avLst/>
            <a:gdLst/>
            <a:ahLst/>
            <a:cxnLst/>
            <a:rect l="l" t="t" r="r" b="b"/>
            <a:pathLst>
              <a:path w="6406" h="19140" extrusionOk="0">
                <a:moveTo>
                  <a:pt x="3085" y="1"/>
                </a:moveTo>
                <a:cubicBezTo>
                  <a:pt x="2831" y="1"/>
                  <a:pt x="2662" y="170"/>
                  <a:pt x="2662" y="423"/>
                </a:cubicBezTo>
                <a:lnTo>
                  <a:pt x="2662" y="4183"/>
                </a:lnTo>
                <a:lnTo>
                  <a:pt x="804" y="1649"/>
                </a:lnTo>
                <a:cubicBezTo>
                  <a:pt x="727" y="1546"/>
                  <a:pt x="604" y="1490"/>
                  <a:pt x="471" y="1490"/>
                </a:cubicBezTo>
                <a:cubicBezTo>
                  <a:pt x="385" y="1490"/>
                  <a:pt x="295" y="1514"/>
                  <a:pt x="212" y="1564"/>
                </a:cubicBezTo>
                <a:cubicBezTo>
                  <a:pt x="43" y="1691"/>
                  <a:pt x="1" y="1987"/>
                  <a:pt x="128" y="2156"/>
                </a:cubicBezTo>
                <a:lnTo>
                  <a:pt x="2536" y="5409"/>
                </a:lnTo>
                <a:cubicBezTo>
                  <a:pt x="2578" y="5451"/>
                  <a:pt x="2620" y="5493"/>
                  <a:pt x="2662" y="5493"/>
                </a:cubicBezTo>
                <a:lnTo>
                  <a:pt x="2747" y="18717"/>
                </a:lnTo>
                <a:cubicBezTo>
                  <a:pt x="2747" y="18928"/>
                  <a:pt x="2916" y="19139"/>
                  <a:pt x="3127" y="19139"/>
                </a:cubicBezTo>
                <a:cubicBezTo>
                  <a:pt x="3381" y="19139"/>
                  <a:pt x="3550" y="18928"/>
                  <a:pt x="3550" y="18717"/>
                </a:cubicBezTo>
                <a:lnTo>
                  <a:pt x="3507" y="8704"/>
                </a:lnTo>
                <a:lnTo>
                  <a:pt x="6127" y="5535"/>
                </a:lnTo>
                <a:cubicBezTo>
                  <a:pt x="6406" y="5225"/>
                  <a:pt x="6139" y="4869"/>
                  <a:pt x="5843" y="4869"/>
                </a:cubicBezTo>
                <a:cubicBezTo>
                  <a:pt x="5736" y="4869"/>
                  <a:pt x="5625" y="4916"/>
                  <a:pt x="5535" y="5028"/>
                </a:cubicBezTo>
                <a:lnTo>
                  <a:pt x="3507" y="7394"/>
                </a:lnTo>
                <a:lnTo>
                  <a:pt x="3507" y="423"/>
                </a:lnTo>
                <a:cubicBezTo>
                  <a:pt x="3507" y="170"/>
                  <a:pt x="3296" y="1"/>
                  <a:pt x="308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777EE09-BD8A-4E32-B706-60B9C0F2D268}"/>
              </a:ext>
            </a:extLst>
          </p:cNvPr>
          <p:cNvSpPr/>
          <p:nvPr/>
        </p:nvSpPr>
        <p:spPr>
          <a:xfrm>
            <a:off x="757763" y="3081174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latin typeface="Montserrat Light"/>
                <a:ea typeface="Montserrat Light"/>
                <a:cs typeface="Montserrat Light"/>
                <a:sym typeface="Montserrat Light"/>
              </a:rPr>
              <a:t>Find Your Perfect Room</a:t>
            </a:r>
            <a:endParaRPr lang="en-IN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xmlns="" id="{5D996169-299C-4E85-970F-09A2CBFA1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55" y="121353"/>
            <a:ext cx="807384" cy="8073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22"/>
          <p:cNvSpPr/>
          <p:nvPr/>
        </p:nvSpPr>
        <p:spPr>
          <a:xfrm>
            <a:off x="2227749" y="4583328"/>
            <a:ext cx="854242" cy="608617"/>
          </a:xfrm>
          <a:custGeom>
            <a:avLst/>
            <a:gdLst/>
            <a:ahLst/>
            <a:cxnLst/>
            <a:rect l="l" t="t" r="r" b="b"/>
            <a:pathLst>
              <a:path w="40016" h="28510" extrusionOk="0">
                <a:moveTo>
                  <a:pt x="17075" y="1"/>
                </a:moveTo>
                <a:cubicBezTo>
                  <a:pt x="16745" y="1"/>
                  <a:pt x="16414" y="16"/>
                  <a:pt x="16083" y="47"/>
                </a:cubicBezTo>
                <a:cubicBezTo>
                  <a:pt x="11480" y="461"/>
                  <a:pt x="7818" y="3709"/>
                  <a:pt x="6651" y="7912"/>
                </a:cubicBezTo>
                <a:cubicBezTo>
                  <a:pt x="6442" y="8678"/>
                  <a:pt x="5780" y="9234"/>
                  <a:pt x="4990" y="9310"/>
                </a:cubicBezTo>
                <a:cubicBezTo>
                  <a:pt x="4691" y="9340"/>
                  <a:pt x="4395" y="9394"/>
                  <a:pt x="4104" y="9473"/>
                </a:cubicBezTo>
                <a:cubicBezTo>
                  <a:pt x="1821" y="10090"/>
                  <a:pt x="158" y="12164"/>
                  <a:pt x="64" y="14526"/>
                </a:cubicBezTo>
                <a:cubicBezTo>
                  <a:pt x="1" y="15978"/>
                  <a:pt x="518" y="17396"/>
                  <a:pt x="1501" y="18467"/>
                </a:cubicBezTo>
                <a:cubicBezTo>
                  <a:pt x="2075" y="19093"/>
                  <a:pt x="2320" y="19942"/>
                  <a:pt x="2124" y="20765"/>
                </a:cubicBezTo>
                <a:cubicBezTo>
                  <a:pt x="1761" y="22307"/>
                  <a:pt x="1703" y="23910"/>
                  <a:pt x="1960" y="25477"/>
                </a:cubicBezTo>
                <a:cubicBezTo>
                  <a:pt x="2130" y="26526"/>
                  <a:pt x="2444" y="27545"/>
                  <a:pt x="2889" y="28510"/>
                </a:cubicBezTo>
                <a:lnTo>
                  <a:pt x="38186" y="28510"/>
                </a:lnTo>
                <a:cubicBezTo>
                  <a:pt x="39390" y="26577"/>
                  <a:pt x="40016" y="24270"/>
                  <a:pt x="39798" y="21866"/>
                </a:cubicBezTo>
                <a:cubicBezTo>
                  <a:pt x="39632" y="20000"/>
                  <a:pt x="38982" y="18207"/>
                  <a:pt x="37911" y="16667"/>
                </a:cubicBezTo>
                <a:cubicBezTo>
                  <a:pt x="37279" y="15754"/>
                  <a:pt x="37037" y="14629"/>
                  <a:pt x="37237" y="13537"/>
                </a:cubicBezTo>
                <a:cubicBezTo>
                  <a:pt x="37427" y="12470"/>
                  <a:pt x="37418" y="11375"/>
                  <a:pt x="37213" y="10308"/>
                </a:cubicBezTo>
                <a:cubicBezTo>
                  <a:pt x="36435" y="6249"/>
                  <a:pt x="32837" y="3243"/>
                  <a:pt x="28709" y="3192"/>
                </a:cubicBezTo>
                <a:cubicBezTo>
                  <a:pt x="28670" y="3191"/>
                  <a:pt x="28632" y="3191"/>
                  <a:pt x="28594" y="3191"/>
                </a:cubicBezTo>
                <a:cubicBezTo>
                  <a:pt x="27916" y="3191"/>
                  <a:pt x="27244" y="3267"/>
                  <a:pt x="26586" y="3422"/>
                </a:cubicBezTo>
                <a:cubicBezTo>
                  <a:pt x="26407" y="3463"/>
                  <a:pt x="26227" y="3482"/>
                  <a:pt x="26048" y="3482"/>
                </a:cubicBezTo>
                <a:cubicBezTo>
                  <a:pt x="25408" y="3482"/>
                  <a:pt x="24786" y="3229"/>
                  <a:pt x="24296" y="2790"/>
                </a:cubicBezTo>
                <a:cubicBezTo>
                  <a:pt x="22311" y="987"/>
                  <a:pt x="19732" y="1"/>
                  <a:pt x="1707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22"/>
          <p:cNvSpPr/>
          <p:nvPr/>
        </p:nvSpPr>
        <p:spPr>
          <a:xfrm>
            <a:off x="782423" y="4808729"/>
            <a:ext cx="577374" cy="411357"/>
          </a:xfrm>
          <a:custGeom>
            <a:avLst/>
            <a:gdLst/>
            <a:ahLst/>
            <a:cxnLst/>
            <a:rect l="l" t="t" r="r" b="b"/>
            <a:pathLst>
              <a:path w="40019" h="28512" extrusionOk="0">
                <a:moveTo>
                  <a:pt x="17066" y="1"/>
                </a:moveTo>
                <a:cubicBezTo>
                  <a:pt x="16739" y="1"/>
                  <a:pt x="16411" y="16"/>
                  <a:pt x="16083" y="46"/>
                </a:cubicBezTo>
                <a:cubicBezTo>
                  <a:pt x="11480" y="463"/>
                  <a:pt x="7818" y="3708"/>
                  <a:pt x="6651" y="7911"/>
                </a:cubicBezTo>
                <a:cubicBezTo>
                  <a:pt x="6442" y="8677"/>
                  <a:pt x="5780" y="9233"/>
                  <a:pt x="4990" y="9312"/>
                </a:cubicBezTo>
                <a:cubicBezTo>
                  <a:pt x="4691" y="9342"/>
                  <a:pt x="4395" y="9396"/>
                  <a:pt x="4104" y="9475"/>
                </a:cubicBezTo>
                <a:cubicBezTo>
                  <a:pt x="1821" y="10092"/>
                  <a:pt x="158" y="12163"/>
                  <a:pt x="64" y="14528"/>
                </a:cubicBezTo>
                <a:cubicBezTo>
                  <a:pt x="1" y="15980"/>
                  <a:pt x="518" y="17395"/>
                  <a:pt x="1500" y="18469"/>
                </a:cubicBezTo>
                <a:cubicBezTo>
                  <a:pt x="2075" y="19092"/>
                  <a:pt x="2320" y="19941"/>
                  <a:pt x="2126" y="20764"/>
                </a:cubicBezTo>
                <a:cubicBezTo>
                  <a:pt x="1761" y="22309"/>
                  <a:pt x="1703" y="23909"/>
                  <a:pt x="1960" y="25476"/>
                </a:cubicBezTo>
                <a:cubicBezTo>
                  <a:pt x="2133" y="26525"/>
                  <a:pt x="2444" y="27547"/>
                  <a:pt x="2889" y="28512"/>
                </a:cubicBezTo>
                <a:lnTo>
                  <a:pt x="38189" y="28512"/>
                </a:lnTo>
                <a:cubicBezTo>
                  <a:pt x="39393" y="26579"/>
                  <a:pt x="40019" y="24272"/>
                  <a:pt x="39798" y="21868"/>
                </a:cubicBezTo>
                <a:cubicBezTo>
                  <a:pt x="39632" y="20002"/>
                  <a:pt x="38982" y="18209"/>
                  <a:pt x="37914" y="16669"/>
                </a:cubicBezTo>
                <a:cubicBezTo>
                  <a:pt x="37282" y="15756"/>
                  <a:pt x="37040" y="14631"/>
                  <a:pt x="37240" y="13539"/>
                </a:cubicBezTo>
                <a:cubicBezTo>
                  <a:pt x="37430" y="12472"/>
                  <a:pt x="37421" y="11377"/>
                  <a:pt x="37215" y="10310"/>
                </a:cubicBezTo>
                <a:cubicBezTo>
                  <a:pt x="36438" y="6251"/>
                  <a:pt x="32840" y="3245"/>
                  <a:pt x="28709" y="3194"/>
                </a:cubicBezTo>
                <a:cubicBezTo>
                  <a:pt x="28670" y="3193"/>
                  <a:pt x="28632" y="3193"/>
                  <a:pt x="28594" y="3193"/>
                </a:cubicBezTo>
                <a:cubicBezTo>
                  <a:pt x="27918" y="3193"/>
                  <a:pt x="27244" y="3269"/>
                  <a:pt x="26586" y="3421"/>
                </a:cubicBezTo>
                <a:cubicBezTo>
                  <a:pt x="26406" y="3462"/>
                  <a:pt x="26225" y="3482"/>
                  <a:pt x="26045" y="3482"/>
                </a:cubicBezTo>
                <a:cubicBezTo>
                  <a:pt x="25406" y="3482"/>
                  <a:pt x="24785" y="3228"/>
                  <a:pt x="24296" y="2789"/>
                </a:cubicBezTo>
                <a:cubicBezTo>
                  <a:pt x="22309" y="987"/>
                  <a:pt x="19727" y="1"/>
                  <a:pt x="1706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22"/>
          <p:cNvSpPr/>
          <p:nvPr/>
        </p:nvSpPr>
        <p:spPr>
          <a:xfrm>
            <a:off x="1619377" y="4644539"/>
            <a:ext cx="778032" cy="554434"/>
          </a:xfrm>
          <a:custGeom>
            <a:avLst/>
            <a:gdLst/>
            <a:ahLst/>
            <a:cxnLst/>
            <a:rect l="l" t="t" r="r" b="b"/>
            <a:pathLst>
              <a:path w="53927" h="38429" extrusionOk="0">
                <a:moveTo>
                  <a:pt x="22996" y="1"/>
                </a:moveTo>
                <a:cubicBezTo>
                  <a:pt x="22555" y="1"/>
                  <a:pt x="22112" y="21"/>
                  <a:pt x="21668" y="62"/>
                </a:cubicBezTo>
                <a:cubicBezTo>
                  <a:pt x="15469" y="624"/>
                  <a:pt x="10527" y="5000"/>
                  <a:pt x="8958" y="10664"/>
                </a:cubicBezTo>
                <a:cubicBezTo>
                  <a:pt x="8674" y="11699"/>
                  <a:pt x="7781" y="12449"/>
                  <a:pt x="6717" y="12551"/>
                </a:cubicBezTo>
                <a:cubicBezTo>
                  <a:pt x="6315" y="12594"/>
                  <a:pt x="5916" y="12666"/>
                  <a:pt x="5522" y="12772"/>
                </a:cubicBezTo>
                <a:cubicBezTo>
                  <a:pt x="2447" y="13604"/>
                  <a:pt x="203" y="16398"/>
                  <a:pt x="79" y="19582"/>
                </a:cubicBezTo>
                <a:cubicBezTo>
                  <a:pt x="0" y="21660"/>
                  <a:pt x="753" y="23520"/>
                  <a:pt x="2014" y="24893"/>
                </a:cubicBezTo>
                <a:cubicBezTo>
                  <a:pt x="2786" y="25733"/>
                  <a:pt x="3118" y="26877"/>
                  <a:pt x="2855" y="27989"/>
                </a:cubicBezTo>
                <a:cubicBezTo>
                  <a:pt x="2362" y="30070"/>
                  <a:pt x="2287" y="32229"/>
                  <a:pt x="2631" y="34340"/>
                </a:cubicBezTo>
                <a:cubicBezTo>
                  <a:pt x="2861" y="35752"/>
                  <a:pt x="3282" y="37128"/>
                  <a:pt x="3883" y="38429"/>
                </a:cubicBezTo>
                <a:lnTo>
                  <a:pt x="51462" y="38429"/>
                </a:lnTo>
                <a:cubicBezTo>
                  <a:pt x="53083" y="35825"/>
                  <a:pt x="53927" y="32716"/>
                  <a:pt x="53633" y="29474"/>
                </a:cubicBezTo>
                <a:cubicBezTo>
                  <a:pt x="53406" y="26955"/>
                  <a:pt x="52529" y="24542"/>
                  <a:pt x="51090" y="22464"/>
                </a:cubicBezTo>
                <a:cubicBezTo>
                  <a:pt x="50240" y="21237"/>
                  <a:pt x="49914" y="19718"/>
                  <a:pt x="50183" y="18249"/>
                </a:cubicBezTo>
                <a:cubicBezTo>
                  <a:pt x="50440" y="16806"/>
                  <a:pt x="50428" y="15330"/>
                  <a:pt x="50149" y="13897"/>
                </a:cubicBezTo>
                <a:cubicBezTo>
                  <a:pt x="49103" y="8426"/>
                  <a:pt x="44252" y="4374"/>
                  <a:pt x="38685" y="4305"/>
                </a:cubicBezTo>
                <a:cubicBezTo>
                  <a:pt x="38625" y="4304"/>
                  <a:pt x="38564" y="4303"/>
                  <a:pt x="38504" y="4303"/>
                </a:cubicBezTo>
                <a:cubicBezTo>
                  <a:pt x="37600" y="4303"/>
                  <a:pt x="36703" y="4409"/>
                  <a:pt x="35821" y="4613"/>
                </a:cubicBezTo>
                <a:cubicBezTo>
                  <a:pt x="35580" y="4669"/>
                  <a:pt x="35338" y="4695"/>
                  <a:pt x="35097" y="4695"/>
                </a:cubicBezTo>
                <a:cubicBezTo>
                  <a:pt x="34236" y="4695"/>
                  <a:pt x="33396" y="4354"/>
                  <a:pt x="32740" y="3763"/>
                </a:cubicBezTo>
                <a:cubicBezTo>
                  <a:pt x="30060" y="1332"/>
                  <a:pt x="26583" y="1"/>
                  <a:pt x="2299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22"/>
          <p:cNvSpPr/>
          <p:nvPr/>
        </p:nvSpPr>
        <p:spPr>
          <a:xfrm>
            <a:off x="7050821" y="4820690"/>
            <a:ext cx="687424" cy="489827"/>
          </a:xfrm>
          <a:custGeom>
            <a:avLst/>
            <a:gdLst/>
            <a:ahLst/>
            <a:cxnLst/>
            <a:rect l="l" t="t" r="r" b="b"/>
            <a:pathLst>
              <a:path w="29042" h="20694" extrusionOk="0">
                <a:moveTo>
                  <a:pt x="12375" y="1"/>
                </a:moveTo>
                <a:cubicBezTo>
                  <a:pt x="11646" y="1"/>
                  <a:pt x="10911" y="103"/>
                  <a:pt x="10192" y="311"/>
                </a:cubicBezTo>
                <a:cubicBezTo>
                  <a:pt x="7582" y="1070"/>
                  <a:pt x="5553" y="3123"/>
                  <a:pt x="4824" y="5742"/>
                </a:cubicBezTo>
                <a:cubicBezTo>
                  <a:pt x="4673" y="6299"/>
                  <a:pt x="4192" y="6704"/>
                  <a:pt x="3620" y="6758"/>
                </a:cubicBezTo>
                <a:cubicBezTo>
                  <a:pt x="3403" y="6780"/>
                  <a:pt x="3188" y="6822"/>
                  <a:pt x="2976" y="6876"/>
                </a:cubicBezTo>
                <a:cubicBezTo>
                  <a:pt x="1322" y="7324"/>
                  <a:pt x="112" y="8830"/>
                  <a:pt x="46" y="10545"/>
                </a:cubicBezTo>
                <a:cubicBezTo>
                  <a:pt x="0" y="11597"/>
                  <a:pt x="375" y="12628"/>
                  <a:pt x="1089" y="13405"/>
                </a:cubicBezTo>
                <a:cubicBezTo>
                  <a:pt x="1503" y="13859"/>
                  <a:pt x="1682" y="14473"/>
                  <a:pt x="1543" y="15072"/>
                </a:cubicBezTo>
                <a:cubicBezTo>
                  <a:pt x="1277" y="16194"/>
                  <a:pt x="1234" y="17355"/>
                  <a:pt x="1422" y="18492"/>
                </a:cubicBezTo>
                <a:cubicBezTo>
                  <a:pt x="1546" y="19254"/>
                  <a:pt x="1773" y="19995"/>
                  <a:pt x="2096" y="20693"/>
                </a:cubicBezTo>
                <a:lnTo>
                  <a:pt x="27717" y="20693"/>
                </a:lnTo>
                <a:cubicBezTo>
                  <a:pt x="28588" y="19290"/>
                  <a:pt x="29041" y="17618"/>
                  <a:pt x="28884" y="15873"/>
                </a:cubicBezTo>
                <a:cubicBezTo>
                  <a:pt x="28763" y="14515"/>
                  <a:pt x="28291" y="13215"/>
                  <a:pt x="27514" y="12096"/>
                </a:cubicBezTo>
                <a:cubicBezTo>
                  <a:pt x="27057" y="11434"/>
                  <a:pt x="26882" y="10617"/>
                  <a:pt x="27024" y="9825"/>
                </a:cubicBezTo>
                <a:cubicBezTo>
                  <a:pt x="27163" y="9051"/>
                  <a:pt x="27157" y="8255"/>
                  <a:pt x="27009" y="7481"/>
                </a:cubicBezTo>
                <a:cubicBezTo>
                  <a:pt x="26443" y="4539"/>
                  <a:pt x="23834" y="2355"/>
                  <a:pt x="20834" y="2316"/>
                </a:cubicBezTo>
                <a:cubicBezTo>
                  <a:pt x="20808" y="2316"/>
                  <a:pt x="20782" y="2315"/>
                  <a:pt x="20756" y="2315"/>
                </a:cubicBezTo>
                <a:cubicBezTo>
                  <a:pt x="20262" y="2315"/>
                  <a:pt x="19771" y="2370"/>
                  <a:pt x="19291" y="2482"/>
                </a:cubicBezTo>
                <a:cubicBezTo>
                  <a:pt x="19160" y="2513"/>
                  <a:pt x="19028" y="2528"/>
                  <a:pt x="18897" y="2528"/>
                </a:cubicBezTo>
                <a:cubicBezTo>
                  <a:pt x="18435" y="2528"/>
                  <a:pt x="17985" y="2344"/>
                  <a:pt x="17634" y="2026"/>
                </a:cubicBezTo>
                <a:cubicBezTo>
                  <a:pt x="16173" y="705"/>
                  <a:pt x="14292" y="1"/>
                  <a:pt x="1237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22"/>
          <p:cNvSpPr/>
          <p:nvPr/>
        </p:nvSpPr>
        <p:spPr>
          <a:xfrm>
            <a:off x="6257830" y="4591630"/>
            <a:ext cx="926562" cy="660251"/>
          </a:xfrm>
          <a:custGeom>
            <a:avLst/>
            <a:gdLst/>
            <a:ahLst/>
            <a:cxnLst/>
            <a:rect l="l" t="t" r="r" b="b"/>
            <a:pathLst>
              <a:path w="39145" h="27894" extrusionOk="0">
                <a:moveTo>
                  <a:pt x="16693" y="1"/>
                </a:moveTo>
                <a:cubicBezTo>
                  <a:pt x="16372" y="1"/>
                  <a:pt x="16051" y="15"/>
                  <a:pt x="15729" y="45"/>
                </a:cubicBezTo>
                <a:cubicBezTo>
                  <a:pt x="11229" y="453"/>
                  <a:pt x="7645" y="3628"/>
                  <a:pt x="6505" y="7738"/>
                </a:cubicBezTo>
                <a:cubicBezTo>
                  <a:pt x="6299" y="8488"/>
                  <a:pt x="5652" y="9032"/>
                  <a:pt x="4881" y="9108"/>
                </a:cubicBezTo>
                <a:cubicBezTo>
                  <a:pt x="4588" y="9138"/>
                  <a:pt x="4297" y="9193"/>
                  <a:pt x="4013" y="9268"/>
                </a:cubicBezTo>
                <a:cubicBezTo>
                  <a:pt x="1781" y="9873"/>
                  <a:pt x="151" y="11899"/>
                  <a:pt x="64" y="14213"/>
                </a:cubicBezTo>
                <a:cubicBezTo>
                  <a:pt x="0" y="15631"/>
                  <a:pt x="505" y="17019"/>
                  <a:pt x="1467" y="18068"/>
                </a:cubicBezTo>
                <a:cubicBezTo>
                  <a:pt x="2026" y="18679"/>
                  <a:pt x="2268" y="19508"/>
                  <a:pt x="2078" y="20315"/>
                </a:cubicBezTo>
                <a:cubicBezTo>
                  <a:pt x="1718" y="21824"/>
                  <a:pt x="1663" y="23394"/>
                  <a:pt x="1914" y="24927"/>
                </a:cubicBezTo>
                <a:cubicBezTo>
                  <a:pt x="2081" y="25952"/>
                  <a:pt x="2386" y="26950"/>
                  <a:pt x="2822" y="27894"/>
                </a:cubicBezTo>
                <a:lnTo>
                  <a:pt x="37357" y="27891"/>
                </a:lnTo>
                <a:cubicBezTo>
                  <a:pt x="38534" y="26001"/>
                  <a:pt x="39144" y="23745"/>
                  <a:pt x="38933" y="21392"/>
                </a:cubicBezTo>
                <a:cubicBezTo>
                  <a:pt x="38769" y="19565"/>
                  <a:pt x="38131" y="17811"/>
                  <a:pt x="37085" y="16305"/>
                </a:cubicBezTo>
                <a:cubicBezTo>
                  <a:pt x="36468" y="15413"/>
                  <a:pt x="36232" y="14309"/>
                  <a:pt x="36426" y="13242"/>
                </a:cubicBezTo>
                <a:cubicBezTo>
                  <a:pt x="36613" y="12199"/>
                  <a:pt x="36604" y="11125"/>
                  <a:pt x="36402" y="10085"/>
                </a:cubicBezTo>
                <a:cubicBezTo>
                  <a:pt x="35642" y="6114"/>
                  <a:pt x="32122" y="3172"/>
                  <a:pt x="28082" y="3123"/>
                </a:cubicBezTo>
                <a:cubicBezTo>
                  <a:pt x="28034" y="3122"/>
                  <a:pt x="27985" y="3122"/>
                  <a:pt x="27937" y="3122"/>
                </a:cubicBezTo>
                <a:cubicBezTo>
                  <a:pt x="27285" y="3122"/>
                  <a:pt x="26638" y="3198"/>
                  <a:pt x="26005" y="3347"/>
                </a:cubicBezTo>
                <a:cubicBezTo>
                  <a:pt x="25830" y="3387"/>
                  <a:pt x="25654" y="3407"/>
                  <a:pt x="25479" y="3407"/>
                </a:cubicBezTo>
                <a:cubicBezTo>
                  <a:pt x="24852" y="3407"/>
                  <a:pt x="24242" y="3157"/>
                  <a:pt x="23767" y="2727"/>
                </a:cubicBezTo>
                <a:cubicBezTo>
                  <a:pt x="21820" y="963"/>
                  <a:pt x="19296" y="1"/>
                  <a:pt x="16693" y="1"/>
                </a:cubicBez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22"/>
          <p:cNvSpPr/>
          <p:nvPr/>
        </p:nvSpPr>
        <p:spPr>
          <a:xfrm>
            <a:off x="7004265" y="2769088"/>
            <a:ext cx="1645822" cy="2130963"/>
          </a:xfrm>
          <a:custGeom>
            <a:avLst/>
            <a:gdLst/>
            <a:ahLst/>
            <a:cxnLst/>
            <a:rect l="l" t="t" r="r" b="b"/>
            <a:pathLst>
              <a:path w="69532" h="90028" extrusionOk="0">
                <a:moveTo>
                  <a:pt x="35340" y="1"/>
                </a:moveTo>
                <a:cubicBezTo>
                  <a:pt x="35243" y="1"/>
                  <a:pt x="35145" y="2"/>
                  <a:pt x="35047" y="3"/>
                </a:cubicBezTo>
                <a:cubicBezTo>
                  <a:pt x="22984" y="151"/>
                  <a:pt x="13225" y="9251"/>
                  <a:pt x="13167" y="20503"/>
                </a:cubicBezTo>
                <a:cubicBezTo>
                  <a:pt x="13164" y="20948"/>
                  <a:pt x="13177" y="21386"/>
                  <a:pt x="13204" y="21825"/>
                </a:cubicBezTo>
                <a:cubicBezTo>
                  <a:pt x="13594" y="27979"/>
                  <a:pt x="11701" y="34048"/>
                  <a:pt x="7706" y="38975"/>
                </a:cubicBezTo>
                <a:cubicBezTo>
                  <a:pt x="2653" y="45210"/>
                  <a:pt x="0" y="53224"/>
                  <a:pt x="1044" y="61837"/>
                </a:cubicBezTo>
                <a:cubicBezTo>
                  <a:pt x="2810" y="76450"/>
                  <a:pt x="15315" y="88104"/>
                  <a:pt x="31043" y="89804"/>
                </a:cubicBezTo>
                <a:cubicBezTo>
                  <a:pt x="32431" y="89954"/>
                  <a:pt x="33805" y="90027"/>
                  <a:pt x="35160" y="90027"/>
                </a:cubicBezTo>
                <a:cubicBezTo>
                  <a:pt x="54050" y="90027"/>
                  <a:pt x="69404" y="75848"/>
                  <a:pt x="69492" y="58287"/>
                </a:cubicBezTo>
                <a:cubicBezTo>
                  <a:pt x="69531" y="50760"/>
                  <a:pt x="66758" y="43828"/>
                  <a:pt x="62089" y="38355"/>
                </a:cubicBezTo>
                <a:cubicBezTo>
                  <a:pt x="58421" y="34051"/>
                  <a:pt x="56624" y="28611"/>
                  <a:pt x="57356" y="23165"/>
                </a:cubicBezTo>
                <a:cubicBezTo>
                  <a:pt x="57489" y="22151"/>
                  <a:pt x="57547" y="21129"/>
                  <a:pt x="57519" y="20107"/>
                </a:cubicBezTo>
                <a:cubicBezTo>
                  <a:pt x="57240" y="8978"/>
                  <a:pt x="47294" y="1"/>
                  <a:pt x="35340" y="1"/>
                </a:cubicBez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22"/>
          <p:cNvSpPr/>
          <p:nvPr/>
        </p:nvSpPr>
        <p:spPr>
          <a:xfrm>
            <a:off x="7569118" y="3651835"/>
            <a:ext cx="529593" cy="1765995"/>
          </a:xfrm>
          <a:custGeom>
            <a:avLst/>
            <a:gdLst/>
            <a:ahLst/>
            <a:cxnLst/>
            <a:rect l="l" t="t" r="r" b="b"/>
            <a:pathLst>
              <a:path w="22374" h="74609" extrusionOk="0">
                <a:moveTo>
                  <a:pt x="11181" y="0"/>
                </a:moveTo>
                <a:cubicBezTo>
                  <a:pt x="10637" y="0"/>
                  <a:pt x="10198" y="442"/>
                  <a:pt x="10198" y="986"/>
                </a:cubicBezTo>
                <a:lnTo>
                  <a:pt x="10198" y="30547"/>
                </a:lnTo>
                <a:lnTo>
                  <a:pt x="1852" y="20531"/>
                </a:lnTo>
                <a:cubicBezTo>
                  <a:pt x="1657" y="20307"/>
                  <a:pt x="1383" y="20192"/>
                  <a:pt x="1106" y="20192"/>
                </a:cubicBezTo>
                <a:cubicBezTo>
                  <a:pt x="883" y="20192"/>
                  <a:pt x="659" y="20266"/>
                  <a:pt x="476" y="20419"/>
                </a:cubicBezTo>
                <a:cubicBezTo>
                  <a:pt x="61" y="20764"/>
                  <a:pt x="1" y="21375"/>
                  <a:pt x="336" y="21795"/>
                </a:cubicBezTo>
                <a:lnTo>
                  <a:pt x="10195" y="33625"/>
                </a:lnTo>
                <a:lnTo>
                  <a:pt x="10195" y="73622"/>
                </a:lnTo>
                <a:cubicBezTo>
                  <a:pt x="10195" y="74167"/>
                  <a:pt x="10637" y="74608"/>
                  <a:pt x="11181" y="74608"/>
                </a:cubicBezTo>
                <a:cubicBezTo>
                  <a:pt x="11725" y="74608"/>
                  <a:pt x="12167" y="74167"/>
                  <a:pt x="12167" y="73622"/>
                </a:cubicBezTo>
                <a:lnTo>
                  <a:pt x="12167" y="32754"/>
                </a:lnTo>
                <a:lnTo>
                  <a:pt x="22016" y="21399"/>
                </a:lnTo>
                <a:cubicBezTo>
                  <a:pt x="22373" y="20988"/>
                  <a:pt x="22328" y="20365"/>
                  <a:pt x="21917" y="20008"/>
                </a:cubicBezTo>
                <a:cubicBezTo>
                  <a:pt x="21730" y="19846"/>
                  <a:pt x="21501" y="19767"/>
                  <a:pt x="21272" y="19767"/>
                </a:cubicBezTo>
                <a:cubicBezTo>
                  <a:pt x="20996" y="19767"/>
                  <a:pt x="20721" y="19883"/>
                  <a:pt x="20526" y="20108"/>
                </a:cubicBezTo>
                <a:lnTo>
                  <a:pt x="12167" y="29745"/>
                </a:lnTo>
                <a:lnTo>
                  <a:pt x="12167" y="15955"/>
                </a:lnTo>
                <a:lnTo>
                  <a:pt x="19295" y="7739"/>
                </a:lnTo>
                <a:cubicBezTo>
                  <a:pt x="19570" y="7421"/>
                  <a:pt x="19537" y="6944"/>
                  <a:pt x="19219" y="6668"/>
                </a:cubicBezTo>
                <a:cubicBezTo>
                  <a:pt x="19075" y="6544"/>
                  <a:pt x="18899" y="6483"/>
                  <a:pt x="18723" y="6483"/>
                </a:cubicBezTo>
                <a:cubicBezTo>
                  <a:pt x="18511" y="6483"/>
                  <a:pt x="18299" y="6572"/>
                  <a:pt x="18149" y="6744"/>
                </a:cubicBezTo>
                <a:lnTo>
                  <a:pt x="12167" y="13639"/>
                </a:lnTo>
                <a:lnTo>
                  <a:pt x="12167" y="986"/>
                </a:lnTo>
                <a:cubicBezTo>
                  <a:pt x="12167" y="442"/>
                  <a:pt x="11725" y="0"/>
                  <a:pt x="1118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22"/>
          <p:cNvSpPr/>
          <p:nvPr/>
        </p:nvSpPr>
        <p:spPr>
          <a:xfrm>
            <a:off x="8124645" y="3736010"/>
            <a:ext cx="711615" cy="1192282"/>
          </a:xfrm>
          <a:custGeom>
            <a:avLst/>
            <a:gdLst/>
            <a:ahLst/>
            <a:cxnLst/>
            <a:rect l="l" t="t" r="r" b="b"/>
            <a:pathLst>
              <a:path w="30064" h="50371" extrusionOk="0">
                <a:moveTo>
                  <a:pt x="15034" y="1"/>
                </a:moveTo>
                <a:cubicBezTo>
                  <a:pt x="14716" y="1"/>
                  <a:pt x="14399" y="57"/>
                  <a:pt x="14096" y="171"/>
                </a:cubicBezTo>
                <a:cubicBezTo>
                  <a:pt x="11145" y="1148"/>
                  <a:pt x="10358" y="8034"/>
                  <a:pt x="10150" y="11614"/>
                </a:cubicBezTo>
                <a:cubicBezTo>
                  <a:pt x="10106" y="12369"/>
                  <a:pt x="9716" y="12953"/>
                  <a:pt x="9249" y="12953"/>
                </a:cubicBezTo>
                <a:cubicBezTo>
                  <a:pt x="9232" y="12953"/>
                  <a:pt x="9215" y="12952"/>
                  <a:pt x="9197" y="12951"/>
                </a:cubicBezTo>
                <a:cubicBezTo>
                  <a:pt x="9141" y="12946"/>
                  <a:pt x="9082" y="12943"/>
                  <a:pt x="9022" y="12943"/>
                </a:cubicBezTo>
                <a:cubicBezTo>
                  <a:pt x="7939" y="12943"/>
                  <a:pt x="6280" y="13762"/>
                  <a:pt x="5326" y="15294"/>
                </a:cubicBezTo>
                <a:cubicBezTo>
                  <a:pt x="3929" y="17538"/>
                  <a:pt x="4074" y="23910"/>
                  <a:pt x="4247" y="27122"/>
                </a:cubicBezTo>
                <a:cubicBezTo>
                  <a:pt x="4295" y="28002"/>
                  <a:pt x="3856" y="28713"/>
                  <a:pt x="3308" y="28713"/>
                </a:cubicBezTo>
                <a:cubicBezTo>
                  <a:pt x="3304" y="28713"/>
                  <a:pt x="3301" y="28713"/>
                  <a:pt x="3297" y="28713"/>
                </a:cubicBezTo>
                <a:cubicBezTo>
                  <a:pt x="3288" y="28712"/>
                  <a:pt x="3279" y="28712"/>
                  <a:pt x="3270" y="28712"/>
                </a:cubicBezTo>
                <a:cubicBezTo>
                  <a:pt x="1277" y="28712"/>
                  <a:pt x="578" y="32075"/>
                  <a:pt x="578" y="32075"/>
                </a:cubicBezTo>
                <a:cubicBezTo>
                  <a:pt x="82" y="33866"/>
                  <a:pt x="1" y="35689"/>
                  <a:pt x="228" y="37501"/>
                </a:cubicBezTo>
                <a:cubicBezTo>
                  <a:pt x="1304" y="46079"/>
                  <a:pt x="8158" y="50371"/>
                  <a:pt x="15017" y="50371"/>
                </a:cubicBezTo>
                <a:cubicBezTo>
                  <a:pt x="21864" y="50371"/>
                  <a:pt x="28714" y="46095"/>
                  <a:pt x="29828" y="37537"/>
                </a:cubicBezTo>
                <a:cubicBezTo>
                  <a:pt x="30064" y="35713"/>
                  <a:pt x="29988" y="33878"/>
                  <a:pt x="29489" y="32075"/>
                </a:cubicBezTo>
                <a:cubicBezTo>
                  <a:pt x="29489" y="32075"/>
                  <a:pt x="28791" y="28712"/>
                  <a:pt x="26797" y="28712"/>
                </a:cubicBezTo>
                <a:cubicBezTo>
                  <a:pt x="26788" y="28712"/>
                  <a:pt x="26779" y="28712"/>
                  <a:pt x="26770" y="28713"/>
                </a:cubicBezTo>
                <a:cubicBezTo>
                  <a:pt x="26767" y="28713"/>
                  <a:pt x="26763" y="28713"/>
                  <a:pt x="26760" y="28713"/>
                </a:cubicBezTo>
                <a:cubicBezTo>
                  <a:pt x="26214" y="28713"/>
                  <a:pt x="25773" y="28002"/>
                  <a:pt x="25821" y="27122"/>
                </a:cubicBezTo>
                <a:cubicBezTo>
                  <a:pt x="25993" y="23910"/>
                  <a:pt x="26141" y="17538"/>
                  <a:pt x="24741" y="15294"/>
                </a:cubicBezTo>
                <a:cubicBezTo>
                  <a:pt x="23787" y="13759"/>
                  <a:pt x="22129" y="12943"/>
                  <a:pt x="21046" y="12943"/>
                </a:cubicBezTo>
                <a:cubicBezTo>
                  <a:pt x="20986" y="12943"/>
                  <a:pt x="20927" y="12946"/>
                  <a:pt x="20870" y="12951"/>
                </a:cubicBezTo>
                <a:cubicBezTo>
                  <a:pt x="20853" y="12952"/>
                  <a:pt x="20835" y="12953"/>
                  <a:pt x="20818" y="12953"/>
                </a:cubicBezTo>
                <a:cubicBezTo>
                  <a:pt x="20351" y="12953"/>
                  <a:pt x="19961" y="12369"/>
                  <a:pt x="19918" y="11614"/>
                </a:cubicBezTo>
                <a:cubicBezTo>
                  <a:pt x="19709" y="8034"/>
                  <a:pt x="18923" y="1148"/>
                  <a:pt x="15971" y="171"/>
                </a:cubicBezTo>
                <a:cubicBezTo>
                  <a:pt x="15669" y="57"/>
                  <a:pt x="15351" y="1"/>
                  <a:pt x="1503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22"/>
          <p:cNvSpPr/>
          <p:nvPr/>
        </p:nvSpPr>
        <p:spPr>
          <a:xfrm>
            <a:off x="8346273" y="4112419"/>
            <a:ext cx="258145" cy="1222627"/>
          </a:xfrm>
          <a:custGeom>
            <a:avLst/>
            <a:gdLst/>
            <a:ahLst/>
            <a:cxnLst/>
            <a:rect l="l" t="t" r="r" b="b"/>
            <a:pathLst>
              <a:path w="10906" h="51653" extrusionOk="0">
                <a:moveTo>
                  <a:pt x="5689" y="0"/>
                </a:moveTo>
                <a:cubicBezTo>
                  <a:pt x="5311" y="0"/>
                  <a:pt x="5005" y="306"/>
                  <a:pt x="5005" y="684"/>
                </a:cubicBezTo>
                <a:lnTo>
                  <a:pt x="5005" y="9641"/>
                </a:lnTo>
                <a:lnTo>
                  <a:pt x="887" y="4890"/>
                </a:lnTo>
                <a:cubicBezTo>
                  <a:pt x="792" y="4786"/>
                  <a:pt x="663" y="4734"/>
                  <a:pt x="534" y="4734"/>
                </a:cubicBezTo>
                <a:cubicBezTo>
                  <a:pt x="422" y="4734"/>
                  <a:pt x="311" y="4773"/>
                  <a:pt x="221" y="4851"/>
                </a:cubicBezTo>
                <a:cubicBezTo>
                  <a:pt x="25" y="5020"/>
                  <a:pt x="0" y="5314"/>
                  <a:pt x="164" y="5516"/>
                </a:cubicBezTo>
                <a:lnTo>
                  <a:pt x="5005" y="11096"/>
                </a:lnTo>
                <a:lnTo>
                  <a:pt x="5005" y="21399"/>
                </a:lnTo>
                <a:lnTo>
                  <a:pt x="1156" y="16781"/>
                </a:lnTo>
                <a:cubicBezTo>
                  <a:pt x="1058" y="16653"/>
                  <a:pt x="909" y="16585"/>
                  <a:pt x="759" y="16585"/>
                </a:cubicBezTo>
                <a:cubicBezTo>
                  <a:pt x="647" y="16585"/>
                  <a:pt x="535" y="16622"/>
                  <a:pt x="442" y="16700"/>
                </a:cubicBezTo>
                <a:cubicBezTo>
                  <a:pt x="224" y="16881"/>
                  <a:pt x="203" y="17205"/>
                  <a:pt x="391" y="17416"/>
                </a:cubicBezTo>
                <a:lnTo>
                  <a:pt x="5005" y="22953"/>
                </a:lnTo>
                <a:lnTo>
                  <a:pt x="5005" y="50969"/>
                </a:lnTo>
                <a:cubicBezTo>
                  <a:pt x="5005" y="51347"/>
                  <a:pt x="5311" y="51652"/>
                  <a:pt x="5689" y="51652"/>
                </a:cubicBezTo>
                <a:cubicBezTo>
                  <a:pt x="6064" y="51652"/>
                  <a:pt x="6369" y="51347"/>
                  <a:pt x="6369" y="50969"/>
                </a:cubicBezTo>
                <a:lnTo>
                  <a:pt x="6369" y="21689"/>
                </a:lnTo>
                <a:lnTo>
                  <a:pt x="10730" y="16660"/>
                </a:lnTo>
                <a:cubicBezTo>
                  <a:pt x="10905" y="16461"/>
                  <a:pt x="10881" y="16158"/>
                  <a:pt x="10682" y="15986"/>
                </a:cubicBezTo>
                <a:cubicBezTo>
                  <a:pt x="10593" y="15908"/>
                  <a:pt x="10482" y="15869"/>
                  <a:pt x="10371" y="15869"/>
                </a:cubicBezTo>
                <a:cubicBezTo>
                  <a:pt x="10238" y="15869"/>
                  <a:pt x="10105" y="15925"/>
                  <a:pt x="10010" y="16034"/>
                </a:cubicBezTo>
                <a:lnTo>
                  <a:pt x="6372" y="20232"/>
                </a:lnTo>
                <a:lnTo>
                  <a:pt x="6372" y="11162"/>
                </a:lnTo>
                <a:lnTo>
                  <a:pt x="10733" y="6136"/>
                </a:lnTo>
                <a:cubicBezTo>
                  <a:pt x="10905" y="5937"/>
                  <a:pt x="10884" y="5634"/>
                  <a:pt x="10685" y="5462"/>
                </a:cubicBezTo>
                <a:cubicBezTo>
                  <a:pt x="10594" y="5384"/>
                  <a:pt x="10483" y="5345"/>
                  <a:pt x="10372" y="5345"/>
                </a:cubicBezTo>
                <a:cubicBezTo>
                  <a:pt x="10238" y="5345"/>
                  <a:pt x="10105" y="5401"/>
                  <a:pt x="10010" y="5510"/>
                </a:cubicBezTo>
                <a:lnTo>
                  <a:pt x="6372" y="9705"/>
                </a:lnTo>
                <a:lnTo>
                  <a:pt x="6372" y="684"/>
                </a:lnTo>
                <a:cubicBezTo>
                  <a:pt x="6372" y="306"/>
                  <a:pt x="6064" y="0"/>
                  <a:pt x="5689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22"/>
          <p:cNvSpPr/>
          <p:nvPr/>
        </p:nvSpPr>
        <p:spPr>
          <a:xfrm>
            <a:off x="2438860" y="3453301"/>
            <a:ext cx="1081101" cy="1399756"/>
          </a:xfrm>
          <a:custGeom>
            <a:avLst/>
            <a:gdLst/>
            <a:ahLst/>
            <a:cxnLst/>
            <a:rect l="l" t="t" r="r" b="b"/>
            <a:pathLst>
              <a:path w="50643" h="65570" extrusionOk="0">
                <a:moveTo>
                  <a:pt x="25739" y="0"/>
                </a:moveTo>
                <a:cubicBezTo>
                  <a:pt x="25667" y="0"/>
                  <a:pt x="25596" y="1"/>
                  <a:pt x="25524" y="2"/>
                </a:cubicBezTo>
                <a:cubicBezTo>
                  <a:pt x="16739" y="108"/>
                  <a:pt x="9629" y="6736"/>
                  <a:pt x="9590" y="14932"/>
                </a:cubicBezTo>
                <a:cubicBezTo>
                  <a:pt x="9587" y="15255"/>
                  <a:pt x="9596" y="15576"/>
                  <a:pt x="9617" y="15893"/>
                </a:cubicBezTo>
                <a:cubicBezTo>
                  <a:pt x="9901" y="20378"/>
                  <a:pt x="8519" y="24796"/>
                  <a:pt x="5613" y="28386"/>
                </a:cubicBezTo>
                <a:cubicBezTo>
                  <a:pt x="1930" y="32928"/>
                  <a:pt x="0" y="38765"/>
                  <a:pt x="759" y="45037"/>
                </a:cubicBezTo>
                <a:cubicBezTo>
                  <a:pt x="2044" y="55682"/>
                  <a:pt x="11153" y="64170"/>
                  <a:pt x="22612" y="65407"/>
                </a:cubicBezTo>
                <a:cubicBezTo>
                  <a:pt x="23621" y="65516"/>
                  <a:pt x="24620" y="65569"/>
                  <a:pt x="25606" y="65569"/>
                </a:cubicBezTo>
                <a:cubicBezTo>
                  <a:pt x="39363" y="65569"/>
                  <a:pt x="50550" y="55243"/>
                  <a:pt x="50615" y="42451"/>
                </a:cubicBezTo>
                <a:cubicBezTo>
                  <a:pt x="50642" y="36969"/>
                  <a:pt x="48622" y="31921"/>
                  <a:pt x="45220" y="27935"/>
                </a:cubicBezTo>
                <a:cubicBezTo>
                  <a:pt x="42550" y="24799"/>
                  <a:pt x="41240" y="20838"/>
                  <a:pt x="41772" y="16870"/>
                </a:cubicBezTo>
                <a:cubicBezTo>
                  <a:pt x="41872" y="16132"/>
                  <a:pt x="41912" y="15388"/>
                  <a:pt x="41893" y="14644"/>
                </a:cubicBezTo>
                <a:cubicBezTo>
                  <a:pt x="41689" y="6537"/>
                  <a:pt x="34447" y="0"/>
                  <a:pt x="25739" y="0"/>
                </a:cubicBez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22"/>
          <p:cNvSpPr/>
          <p:nvPr/>
        </p:nvSpPr>
        <p:spPr>
          <a:xfrm>
            <a:off x="2767000" y="3991678"/>
            <a:ext cx="433141" cy="1320556"/>
          </a:xfrm>
          <a:custGeom>
            <a:avLst/>
            <a:gdLst/>
            <a:ahLst/>
            <a:cxnLst/>
            <a:rect l="l" t="t" r="r" b="b"/>
            <a:pathLst>
              <a:path w="20290" h="61860" extrusionOk="0">
                <a:moveTo>
                  <a:pt x="10419" y="1"/>
                </a:moveTo>
                <a:cubicBezTo>
                  <a:pt x="9684" y="1"/>
                  <a:pt x="9082" y="595"/>
                  <a:pt x="9079" y="1334"/>
                </a:cubicBezTo>
                <a:lnTo>
                  <a:pt x="8973" y="23985"/>
                </a:lnTo>
                <a:lnTo>
                  <a:pt x="2520" y="16237"/>
                </a:lnTo>
                <a:cubicBezTo>
                  <a:pt x="2255" y="15928"/>
                  <a:pt x="1879" y="15770"/>
                  <a:pt x="1502" y="15770"/>
                </a:cubicBezTo>
                <a:cubicBezTo>
                  <a:pt x="1199" y="15770"/>
                  <a:pt x="895" y="15872"/>
                  <a:pt x="645" y="16080"/>
                </a:cubicBezTo>
                <a:cubicBezTo>
                  <a:pt x="82" y="16549"/>
                  <a:pt x="1" y="17380"/>
                  <a:pt x="460" y="17952"/>
                </a:cubicBezTo>
                <a:lnTo>
                  <a:pt x="8952" y="28149"/>
                </a:lnTo>
                <a:lnTo>
                  <a:pt x="8801" y="60513"/>
                </a:lnTo>
                <a:cubicBezTo>
                  <a:pt x="8798" y="61254"/>
                  <a:pt x="9397" y="61856"/>
                  <a:pt x="10135" y="61859"/>
                </a:cubicBezTo>
                <a:cubicBezTo>
                  <a:pt x="10138" y="61859"/>
                  <a:pt x="10142" y="61859"/>
                  <a:pt x="10146" y="61859"/>
                </a:cubicBezTo>
                <a:cubicBezTo>
                  <a:pt x="10882" y="61859"/>
                  <a:pt x="11477" y="61263"/>
                  <a:pt x="11480" y="60529"/>
                </a:cubicBezTo>
                <a:lnTo>
                  <a:pt x="11683" y="17846"/>
                </a:lnTo>
                <a:cubicBezTo>
                  <a:pt x="11864" y="17752"/>
                  <a:pt x="12025" y="17616"/>
                  <a:pt x="12146" y="17453"/>
                </a:cubicBezTo>
                <a:lnTo>
                  <a:pt x="19854" y="6959"/>
                </a:lnTo>
                <a:cubicBezTo>
                  <a:pt x="20290" y="6364"/>
                  <a:pt x="20163" y="5526"/>
                  <a:pt x="19567" y="5087"/>
                </a:cubicBezTo>
                <a:cubicBezTo>
                  <a:pt x="19328" y="4912"/>
                  <a:pt x="19050" y="4827"/>
                  <a:pt x="18774" y="4827"/>
                </a:cubicBezTo>
                <a:cubicBezTo>
                  <a:pt x="18362" y="4827"/>
                  <a:pt x="17956" y="5016"/>
                  <a:pt x="17695" y="5375"/>
                </a:cubicBezTo>
                <a:lnTo>
                  <a:pt x="11701" y="13531"/>
                </a:lnTo>
                <a:lnTo>
                  <a:pt x="11759" y="1347"/>
                </a:lnTo>
                <a:cubicBezTo>
                  <a:pt x="11762" y="609"/>
                  <a:pt x="11166" y="4"/>
                  <a:pt x="10425" y="1"/>
                </a:cubicBezTo>
                <a:cubicBezTo>
                  <a:pt x="10423" y="1"/>
                  <a:pt x="10421" y="1"/>
                  <a:pt x="10419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22"/>
          <p:cNvSpPr/>
          <p:nvPr/>
        </p:nvSpPr>
        <p:spPr>
          <a:xfrm>
            <a:off x="3527790" y="4198961"/>
            <a:ext cx="751500" cy="1104411"/>
          </a:xfrm>
          <a:custGeom>
            <a:avLst/>
            <a:gdLst/>
            <a:ahLst/>
            <a:cxnLst/>
            <a:rect l="l" t="t" r="r" b="b"/>
            <a:pathLst>
              <a:path w="27968" h="41102" extrusionOk="0">
                <a:moveTo>
                  <a:pt x="12339" y="1"/>
                </a:moveTo>
                <a:lnTo>
                  <a:pt x="1" y="17510"/>
                </a:lnTo>
                <a:lnTo>
                  <a:pt x="1" y="41102"/>
                </a:lnTo>
                <a:lnTo>
                  <a:pt x="27968" y="41102"/>
                </a:lnTo>
                <a:lnTo>
                  <a:pt x="27968" y="17510"/>
                </a:lnTo>
                <a:lnTo>
                  <a:pt x="12339" y="1"/>
                </a:lnTo>
                <a:close/>
              </a:path>
            </a:pathLst>
          </a:custGeom>
          <a:solidFill>
            <a:srgbClr val="56A4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22"/>
          <p:cNvSpPr/>
          <p:nvPr/>
        </p:nvSpPr>
        <p:spPr>
          <a:xfrm>
            <a:off x="4265210" y="4669454"/>
            <a:ext cx="1092964" cy="633917"/>
          </a:xfrm>
          <a:custGeom>
            <a:avLst/>
            <a:gdLst/>
            <a:ahLst/>
            <a:cxnLst/>
            <a:rect l="l" t="t" r="r" b="b"/>
            <a:pathLst>
              <a:path w="40676" h="23592" extrusionOk="0">
                <a:moveTo>
                  <a:pt x="1" y="0"/>
                </a:moveTo>
                <a:lnTo>
                  <a:pt x="1" y="23592"/>
                </a:lnTo>
                <a:lnTo>
                  <a:pt x="40675" y="23592"/>
                </a:lnTo>
                <a:lnTo>
                  <a:pt x="4067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22"/>
          <p:cNvSpPr/>
          <p:nvPr/>
        </p:nvSpPr>
        <p:spPr>
          <a:xfrm>
            <a:off x="4380187" y="4844324"/>
            <a:ext cx="174897" cy="306049"/>
          </a:xfrm>
          <a:custGeom>
            <a:avLst/>
            <a:gdLst/>
            <a:ahLst/>
            <a:cxnLst/>
            <a:rect l="l" t="t" r="r" b="b"/>
            <a:pathLst>
              <a:path w="6509" h="11390" extrusionOk="0">
                <a:moveTo>
                  <a:pt x="654" y="0"/>
                </a:moveTo>
                <a:cubicBezTo>
                  <a:pt x="294" y="0"/>
                  <a:pt x="1" y="294"/>
                  <a:pt x="1" y="654"/>
                </a:cubicBezTo>
                <a:lnTo>
                  <a:pt x="1" y="10736"/>
                </a:lnTo>
                <a:cubicBezTo>
                  <a:pt x="1" y="11099"/>
                  <a:pt x="294" y="11389"/>
                  <a:pt x="654" y="11389"/>
                </a:cubicBezTo>
                <a:lnTo>
                  <a:pt x="5859" y="11389"/>
                </a:lnTo>
                <a:cubicBezTo>
                  <a:pt x="6218" y="11389"/>
                  <a:pt x="6509" y="11099"/>
                  <a:pt x="6509" y="10736"/>
                </a:cubicBezTo>
                <a:lnTo>
                  <a:pt x="6509" y="654"/>
                </a:lnTo>
                <a:cubicBezTo>
                  <a:pt x="6509" y="294"/>
                  <a:pt x="6218" y="0"/>
                  <a:pt x="5859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22"/>
          <p:cNvSpPr/>
          <p:nvPr/>
        </p:nvSpPr>
        <p:spPr>
          <a:xfrm>
            <a:off x="3741272" y="4695545"/>
            <a:ext cx="259967" cy="454828"/>
          </a:xfrm>
          <a:custGeom>
            <a:avLst/>
            <a:gdLst/>
            <a:ahLst/>
            <a:cxnLst/>
            <a:rect l="l" t="t" r="r" b="b"/>
            <a:pathLst>
              <a:path w="9675" h="16927" extrusionOk="0">
                <a:moveTo>
                  <a:pt x="653" y="0"/>
                </a:moveTo>
                <a:cubicBezTo>
                  <a:pt x="293" y="0"/>
                  <a:pt x="0" y="290"/>
                  <a:pt x="0" y="650"/>
                </a:cubicBezTo>
                <a:lnTo>
                  <a:pt x="0" y="16273"/>
                </a:lnTo>
                <a:cubicBezTo>
                  <a:pt x="0" y="16636"/>
                  <a:pt x="293" y="16926"/>
                  <a:pt x="653" y="16926"/>
                </a:cubicBezTo>
                <a:lnTo>
                  <a:pt x="9021" y="16926"/>
                </a:lnTo>
                <a:cubicBezTo>
                  <a:pt x="9384" y="16926"/>
                  <a:pt x="9674" y="16636"/>
                  <a:pt x="9674" y="16273"/>
                </a:cubicBezTo>
                <a:lnTo>
                  <a:pt x="9674" y="650"/>
                </a:lnTo>
                <a:cubicBezTo>
                  <a:pt x="9674" y="290"/>
                  <a:pt x="9384" y="0"/>
                  <a:pt x="902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22"/>
          <p:cNvSpPr/>
          <p:nvPr/>
        </p:nvSpPr>
        <p:spPr>
          <a:xfrm>
            <a:off x="4686290" y="4882829"/>
            <a:ext cx="284204" cy="415356"/>
          </a:xfrm>
          <a:custGeom>
            <a:avLst/>
            <a:gdLst/>
            <a:ahLst/>
            <a:cxnLst/>
            <a:rect l="l" t="t" r="r" b="b"/>
            <a:pathLst>
              <a:path w="10577" h="15458" extrusionOk="0">
                <a:moveTo>
                  <a:pt x="5287" y="1"/>
                </a:moveTo>
                <a:cubicBezTo>
                  <a:pt x="2366" y="1"/>
                  <a:pt x="1" y="2369"/>
                  <a:pt x="1" y="5290"/>
                </a:cubicBezTo>
                <a:lnTo>
                  <a:pt x="1" y="15457"/>
                </a:lnTo>
                <a:lnTo>
                  <a:pt x="10573" y="15457"/>
                </a:lnTo>
                <a:lnTo>
                  <a:pt x="10576" y="5290"/>
                </a:lnTo>
                <a:cubicBezTo>
                  <a:pt x="10576" y="2369"/>
                  <a:pt x="8208" y="1"/>
                  <a:pt x="528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22"/>
          <p:cNvSpPr/>
          <p:nvPr/>
        </p:nvSpPr>
        <p:spPr>
          <a:xfrm>
            <a:off x="5052609" y="4844324"/>
            <a:ext cx="174897" cy="306049"/>
          </a:xfrm>
          <a:custGeom>
            <a:avLst/>
            <a:gdLst/>
            <a:ahLst/>
            <a:cxnLst/>
            <a:rect l="l" t="t" r="r" b="b"/>
            <a:pathLst>
              <a:path w="6509" h="11390" extrusionOk="0">
                <a:moveTo>
                  <a:pt x="654" y="0"/>
                </a:moveTo>
                <a:cubicBezTo>
                  <a:pt x="294" y="0"/>
                  <a:pt x="1" y="294"/>
                  <a:pt x="1" y="654"/>
                </a:cubicBezTo>
                <a:lnTo>
                  <a:pt x="1" y="10736"/>
                </a:lnTo>
                <a:cubicBezTo>
                  <a:pt x="1" y="11099"/>
                  <a:pt x="294" y="11389"/>
                  <a:pt x="654" y="11389"/>
                </a:cubicBezTo>
                <a:lnTo>
                  <a:pt x="5858" y="11389"/>
                </a:lnTo>
                <a:cubicBezTo>
                  <a:pt x="6218" y="11389"/>
                  <a:pt x="6508" y="11099"/>
                  <a:pt x="6508" y="10736"/>
                </a:cubicBezTo>
                <a:lnTo>
                  <a:pt x="6508" y="654"/>
                </a:lnTo>
                <a:cubicBezTo>
                  <a:pt x="6508" y="294"/>
                  <a:pt x="6218" y="0"/>
                  <a:pt x="5858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22"/>
          <p:cNvSpPr/>
          <p:nvPr/>
        </p:nvSpPr>
        <p:spPr>
          <a:xfrm>
            <a:off x="3413297" y="4166717"/>
            <a:ext cx="2081780" cy="502765"/>
          </a:xfrm>
          <a:custGeom>
            <a:avLst/>
            <a:gdLst/>
            <a:ahLst/>
            <a:cxnLst/>
            <a:rect l="l" t="t" r="r" b="b"/>
            <a:pathLst>
              <a:path w="77476" h="18711" extrusionOk="0">
                <a:moveTo>
                  <a:pt x="14837" y="0"/>
                </a:moveTo>
                <a:lnTo>
                  <a:pt x="1" y="18710"/>
                </a:lnTo>
                <a:lnTo>
                  <a:pt x="4455" y="18710"/>
                </a:lnTo>
                <a:lnTo>
                  <a:pt x="16416" y="2507"/>
                </a:lnTo>
                <a:lnTo>
                  <a:pt x="28666" y="18710"/>
                </a:lnTo>
                <a:lnTo>
                  <a:pt x="77476" y="18710"/>
                </a:lnTo>
                <a:lnTo>
                  <a:pt x="6283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22"/>
          <p:cNvSpPr/>
          <p:nvPr/>
        </p:nvSpPr>
        <p:spPr>
          <a:xfrm>
            <a:off x="5733451" y="3476738"/>
            <a:ext cx="1403087" cy="1442450"/>
          </a:xfrm>
          <a:custGeom>
            <a:avLst/>
            <a:gdLst/>
            <a:ahLst/>
            <a:cxnLst/>
            <a:rect l="l" t="t" r="r" b="b"/>
            <a:pathLst>
              <a:path w="59277" h="60940" extrusionOk="0">
                <a:moveTo>
                  <a:pt x="29640" y="1"/>
                </a:moveTo>
                <a:cubicBezTo>
                  <a:pt x="29123" y="1"/>
                  <a:pt x="28607" y="58"/>
                  <a:pt x="28101" y="173"/>
                </a:cubicBezTo>
                <a:cubicBezTo>
                  <a:pt x="23244" y="1174"/>
                  <a:pt x="21952" y="8220"/>
                  <a:pt x="21608" y="11889"/>
                </a:cubicBezTo>
                <a:cubicBezTo>
                  <a:pt x="21535" y="12662"/>
                  <a:pt x="20893" y="13258"/>
                  <a:pt x="20125" y="13258"/>
                </a:cubicBezTo>
                <a:cubicBezTo>
                  <a:pt x="20097" y="13258"/>
                  <a:pt x="20069" y="13257"/>
                  <a:pt x="20041" y="13256"/>
                </a:cubicBezTo>
                <a:cubicBezTo>
                  <a:pt x="19950" y="13250"/>
                  <a:pt x="19855" y="13248"/>
                  <a:pt x="19758" y="13248"/>
                </a:cubicBezTo>
                <a:cubicBezTo>
                  <a:pt x="17978" y="13248"/>
                  <a:pt x="15247" y="14083"/>
                  <a:pt x="13675" y="15654"/>
                </a:cubicBezTo>
                <a:cubicBezTo>
                  <a:pt x="11377" y="17952"/>
                  <a:pt x="11613" y="24475"/>
                  <a:pt x="11900" y="27762"/>
                </a:cubicBezTo>
                <a:cubicBezTo>
                  <a:pt x="11978" y="28661"/>
                  <a:pt x="11253" y="29389"/>
                  <a:pt x="10353" y="29389"/>
                </a:cubicBezTo>
                <a:cubicBezTo>
                  <a:pt x="10348" y="29389"/>
                  <a:pt x="10342" y="29389"/>
                  <a:pt x="10337" y="29389"/>
                </a:cubicBezTo>
                <a:cubicBezTo>
                  <a:pt x="10321" y="29389"/>
                  <a:pt x="10305" y="29389"/>
                  <a:pt x="10290" y="29389"/>
                </a:cubicBezTo>
                <a:cubicBezTo>
                  <a:pt x="7014" y="29389"/>
                  <a:pt x="5867" y="32831"/>
                  <a:pt x="5867" y="32831"/>
                </a:cubicBezTo>
                <a:cubicBezTo>
                  <a:pt x="0" y="46025"/>
                  <a:pt x="25796" y="59222"/>
                  <a:pt x="28975" y="60786"/>
                </a:cubicBezTo>
                <a:cubicBezTo>
                  <a:pt x="29180" y="60888"/>
                  <a:pt x="29407" y="60940"/>
                  <a:pt x="29640" y="60940"/>
                </a:cubicBezTo>
                <a:cubicBezTo>
                  <a:pt x="29870" y="60940"/>
                  <a:pt x="30099" y="60888"/>
                  <a:pt x="30305" y="60786"/>
                </a:cubicBezTo>
                <a:cubicBezTo>
                  <a:pt x="33480" y="59222"/>
                  <a:pt x="59276" y="46025"/>
                  <a:pt x="53412" y="32831"/>
                </a:cubicBezTo>
                <a:cubicBezTo>
                  <a:pt x="53412" y="32831"/>
                  <a:pt x="52264" y="29389"/>
                  <a:pt x="48986" y="29389"/>
                </a:cubicBezTo>
                <a:cubicBezTo>
                  <a:pt x="48972" y="29389"/>
                  <a:pt x="48957" y="29389"/>
                  <a:pt x="48943" y="29389"/>
                </a:cubicBezTo>
                <a:cubicBezTo>
                  <a:pt x="48937" y="29389"/>
                  <a:pt x="48932" y="29389"/>
                  <a:pt x="48926" y="29389"/>
                </a:cubicBezTo>
                <a:cubicBezTo>
                  <a:pt x="48027" y="29389"/>
                  <a:pt x="47301" y="28661"/>
                  <a:pt x="47379" y="27762"/>
                </a:cubicBezTo>
                <a:cubicBezTo>
                  <a:pt x="47664" y="24475"/>
                  <a:pt x="47903" y="17952"/>
                  <a:pt x="45604" y="15654"/>
                </a:cubicBezTo>
                <a:cubicBezTo>
                  <a:pt x="44033" y="14083"/>
                  <a:pt x="41301" y="13248"/>
                  <a:pt x="39519" y="13248"/>
                </a:cubicBezTo>
                <a:cubicBezTo>
                  <a:pt x="39422" y="13248"/>
                  <a:pt x="39327" y="13250"/>
                  <a:pt x="39235" y="13256"/>
                </a:cubicBezTo>
                <a:cubicBezTo>
                  <a:pt x="39207" y="13257"/>
                  <a:pt x="39179" y="13258"/>
                  <a:pt x="39152" y="13258"/>
                </a:cubicBezTo>
                <a:cubicBezTo>
                  <a:pt x="38387" y="13258"/>
                  <a:pt x="37745" y="12662"/>
                  <a:pt x="37672" y="11889"/>
                </a:cubicBezTo>
                <a:cubicBezTo>
                  <a:pt x="37327" y="8223"/>
                  <a:pt x="36036" y="1174"/>
                  <a:pt x="31179" y="173"/>
                </a:cubicBezTo>
                <a:cubicBezTo>
                  <a:pt x="30673" y="58"/>
                  <a:pt x="30156" y="1"/>
                  <a:pt x="296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22"/>
          <p:cNvSpPr/>
          <p:nvPr/>
        </p:nvSpPr>
        <p:spPr>
          <a:xfrm>
            <a:off x="6240050" y="3921130"/>
            <a:ext cx="410248" cy="1367653"/>
          </a:xfrm>
          <a:custGeom>
            <a:avLst/>
            <a:gdLst/>
            <a:ahLst/>
            <a:cxnLst/>
            <a:rect l="l" t="t" r="r" b="b"/>
            <a:pathLst>
              <a:path w="17332" h="57780" extrusionOk="0">
                <a:moveTo>
                  <a:pt x="8670" y="1"/>
                </a:moveTo>
                <a:cubicBezTo>
                  <a:pt x="8241" y="1"/>
                  <a:pt x="7896" y="351"/>
                  <a:pt x="7908" y="781"/>
                </a:cubicBezTo>
                <a:lnTo>
                  <a:pt x="7908" y="23658"/>
                </a:lnTo>
                <a:lnTo>
                  <a:pt x="1449" y="15907"/>
                </a:lnTo>
                <a:cubicBezTo>
                  <a:pt x="1297" y="15722"/>
                  <a:pt x="1077" y="15626"/>
                  <a:pt x="855" y="15626"/>
                </a:cubicBezTo>
                <a:cubicBezTo>
                  <a:pt x="682" y="15626"/>
                  <a:pt x="509" y="15684"/>
                  <a:pt x="366" y="15802"/>
                </a:cubicBezTo>
                <a:cubicBezTo>
                  <a:pt x="39" y="16074"/>
                  <a:pt x="0" y="16561"/>
                  <a:pt x="275" y="16884"/>
                </a:cubicBezTo>
                <a:lnTo>
                  <a:pt x="7908" y="26041"/>
                </a:lnTo>
                <a:lnTo>
                  <a:pt x="7908" y="56999"/>
                </a:lnTo>
                <a:cubicBezTo>
                  <a:pt x="7896" y="57426"/>
                  <a:pt x="8241" y="57779"/>
                  <a:pt x="8670" y="57779"/>
                </a:cubicBezTo>
                <a:cubicBezTo>
                  <a:pt x="9097" y="57779"/>
                  <a:pt x="9441" y="57426"/>
                  <a:pt x="9432" y="56999"/>
                </a:cubicBezTo>
                <a:lnTo>
                  <a:pt x="9432" y="19440"/>
                </a:lnTo>
                <a:lnTo>
                  <a:pt x="17053" y="10651"/>
                </a:lnTo>
                <a:cubicBezTo>
                  <a:pt x="17331" y="10334"/>
                  <a:pt x="17295" y="9853"/>
                  <a:pt x="16978" y="9575"/>
                </a:cubicBezTo>
                <a:cubicBezTo>
                  <a:pt x="16833" y="9450"/>
                  <a:pt x="16655" y="9389"/>
                  <a:pt x="16477" y="9389"/>
                </a:cubicBezTo>
                <a:cubicBezTo>
                  <a:pt x="16264" y="9389"/>
                  <a:pt x="16051" y="9477"/>
                  <a:pt x="15901" y="9651"/>
                </a:cubicBezTo>
                <a:lnTo>
                  <a:pt x="9432" y="17111"/>
                </a:lnTo>
                <a:lnTo>
                  <a:pt x="9432" y="781"/>
                </a:lnTo>
                <a:cubicBezTo>
                  <a:pt x="9441" y="351"/>
                  <a:pt x="9097" y="1"/>
                  <a:pt x="8670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22"/>
          <p:cNvSpPr/>
          <p:nvPr/>
        </p:nvSpPr>
        <p:spPr>
          <a:xfrm>
            <a:off x="5209084" y="4820708"/>
            <a:ext cx="524368" cy="387385"/>
          </a:xfrm>
          <a:custGeom>
            <a:avLst/>
            <a:gdLst/>
            <a:ahLst/>
            <a:cxnLst/>
            <a:rect l="l" t="t" r="r" b="b"/>
            <a:pathLst>
              <a:path w="19515" h="14417" extrusionOk="0">
                <a:moveTo>
                  <a:pt x="8420" y="1"/>
                </a:moveTo>
                <a:cubicBezTo>
                  <a:pt x="8024" y="1"/>
                  <a:pt x="7625" y="45"/>
                  <a:pt x="7231" y="137"/>
                </a:cubicBezTo>
                <a:cubicBezTo>
                  <a:pt x="5456" y="551"/>
                  <a:pt x="4022" y="1854"/>
                  <a:pt x="3442" y="3581"/>
                </a:cubicBezTo>
                <a:cubicBezTo>
                  <a:pt x="3321" y="3950"/>
                  <a:pt x="2985" y="4201"/>
                  <a:pt x="2598" y="4219"/>
                </a:cubicBezTo>
                <a:cubicBezTo>
                  <a:pt x="2453" y="4225"/>
                  <a:pt x="2308" y="4244"/>
                  <a:pt x="2162" y="4277"/>
                </a:cubicBezTo>
                <a:cubicBezTo>
                  <a:pt x="1037" y="4516"/>
                  <a:pt x="176" y="5480"/>
                  <a:pt x="70" y="6627"/>
                </a:cubicBezTo>
                <a:cubicBezTo>
                  <a:pt x="0" y="7331"/>
                  <a:pt x="215" y="8033"/>
                  <a:pt x="666" y="8577"/>
                </a:cubicBezTo>
                <a:cubicBezTo>
                  <a:pt x="929" y="8892"/>
                  <a:pt x="1022" y="9318"/>
                  <a:pt x="907" y="9711"/>
                </a:cubicBezTo>
                <a:cubicBezTo>
                  <a:pt x="690" y="10452"/>
                  <a:pt x="620" y="11229"/>
                  <a:pt x="705" y="11997"/>
                </a:cubicBezTo>
                <a:cubicBezTo>
                  <a:pt x="759" y="12511"/>
                  <a:pt x="886" y="13017"/>
                  <a:pt x="1077" y="13497"/>
                </a:cubicBezTo>
                <a:lnTo>
                  <a:pt x="18236" y="14417"/>
                </a:lnTo>
                <a:cubicBezTo>
                  <a:pt x="19445" y="12705"/>
                  <a:pt x="19515" y="10434"/>
                  <a:pt x="18408" y="8653"/>
                </a:cubicBezTo>
                <a:cubicBezTo>
                  <a:pt x="18127" y="8193"/>
                  <a:pt x="18036" y="7640"/>
                  <a:pt x="18163" y="7113"/>
                </a:cubicBezTo>
                <a:cubicBezTo>
                  <a:pt x="18284" y="6599"/>
                  <a:pt x="18308" y="6067"/>
                  <a:pt x="18236" y="5544"/>
                </a:cubicBezTo>
                <a:cubicBezTo>
                  <a:pt x="17964" y="3551"/>
                  <a:pt x="16291" y="1997"/>
                  <a:pt x="14286" y="1864"/>
                </a:cubicBezTo>
                <a:cubicBezTo>
                  <a:pt x="14187" y="1857"/>
                  <a:pt x="14087" y="1853"/>
                  <a:pt x="13988" y="1853"/>
                </a:cubicBezTo>
                <a:cubicBezTo>
                  <a:pt x="13740" y="1853"/>
                  <a:pt x="13493" y="1875"/>
                  <a:pt x="13249" y="1918"/>
                </a:cubicBezTo>
                <a:cubicBezTo>
                  <a:pt x="13181" y="1930"/>
                  <a:pt x="13112" y="1936"/>
                  <a:pt x="13045" y="1936"/>
                </a:cubicBezTo>
                <a:cubicBezTo>
                  <a:pt x="12713" y="1936"/>
                  <a:pt x="12392" y="1793"/>
                  <a:pt x="12151" y="1552"/>
                </a:cubicBezTo>
                <a:cubicBezTo>
                  <a:pt x="11154" y="548"/>
                  <a:pt x="9805" y="1"/>
                  <a:pt x="8420" y="1"/>
                </a:cubicBezTo>
                <a:close/>
              </a:path>
            </a:pathLst>
          </a:cu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22"/>
          <p:cNvSpPr/>
          <p:nvPr/>
        </p:nvSpPr>
        <p:spPr>
          <a:xfrm>
            <a:off x="1058330" y="2330676"/>
            <a:ext cx="1339065" cy="2243750"/>
          </a:xfrm>
          <a:custGeom>
            <a:avLst/>
            <a:gdLst/>
            <a:ahLst/>
            <a:cxnLst/>
            <a:rect l="l" t="t" r="r" b="b"/>
            <a:pathLst>
              <a:path w="62727" h="105106" extrusionOk="0">
                <a:moveTo>
                  <a:pt x="31083" y="0"/>
                </a:moveTo>
                <a:cubicBezTo>
                  <a:pt x="30660" y="0"/>
                  <a:pt x="30078" y="77"/>
                  <a:pt x="29410" y="366"/>
                </a:cubicBezTo>
                <a:cubicBezTo>
                  <a:pt x="23250" y="2407"/>
                  <a:pt x="21611" y="16772"/>
                  <a:pt x="21172" y="24241"/>
                </a:cubicBezTo>
                <a:cubicBezTo>
                  <a:pt x="21082" y="25817"/>
                  <a:pt x="20271" y="27035"/>
                  <a:pt x="19296" y="27035"/>
                </a:cubicBezTo>
                <a:cubicBezTo>
                  <a:pt x="19260" y="27035"/>
                  <a:pt x="19224" y="27033"/>
                  <a:pt x="19188" y="27030"/>
                </a:cubicBezTo>
                <a:cubicBezTo>
                  <a:pt x="19071" y="27019"/>
                  <a:pt x="18950" y="27014"/>
                  <a:pt x="18825" y="27014"/>
                </a:cubicBezTo>
                <a:cubicBezTo>
                  <a:pt x="16566" y="27014"/>
                  <a:pt x="13102" y="28718"/>
                  <a:pt x="11108" y="31917"/>
                </a:cubicBezTo>
                <a:cubicBezTo>
                  <a:pt x="8196" y="36601"/>
                  <a:pt x="8495" y="49895"/>
                  <a:pt x="8858" y="56599"/>
                </a:cubicBezTo>
                <a:cubicBezTo>
                  <a:pt x="8957" y="58430"/>
                  <a:pt x="8037" y="59917"/>
                  <a:pt x="6895" y="59917"/>
                </a:cubicBezTo>
                <a:cubicBezTo>
                  <a:pt x="6888" y="59917"/>
                  <a:pt x="6881" y="59917"/>
                  <a:pt x="6874" y="59917"/>
                </a:cubicBezTo>
                <a:cubicBezTo>
                  <a:pt x="6854" y="59917"/>
                  <a:pt x="6835" y="59916"/>
                  <a:pt x="6815" y="59916"/>
                </a:cubicBezTo>
                <a:cubicBezTo>
                  <a:pt x="2657" y="59916"/>
                  <a:pt x="1204" y="66933"/>
                  <a:pt x="1204" y="66933"/>
                </a:cubicBezTo>
                <a:cubicBezTo>
                  <a:pt x="170" y="70668"/>
                  <a:pt x="0" y="74469"/>
                  <a:pt x="472" y="78249"/>
                </a:cubicBezTo>
                <a:cubicBezTo>
                  <a:pt x="2716" y="96150"/>
                  <a:pt x="17018" y="105106"/>
                  <a:pt x="31329" y="105106"/>
                </a:cubicBezTo>
                <a:cubicBezTo>
                  <a:pt x="45614" y="105106"/>
                  <a:pt x="59909" y="96183"/>
                  <a:pt x="62231" y="78325"/>
                </a:cubicBezTo>
                <a:cubicBezTo>
                  <a:pt x="62727" y="74520"/>
                  <a:pt x="62566" y="70692"/>
                  <a:pt x="61526" y="66933"/>
                </a:cubicBezTo>
                <a:cubicBezTo>
                  <a:pt x="61526" y="66933"/>
                  <a:pt x="60070" y="59916"/>
                  <a:pt x="55912" y="59916"/>
                </a:cubicBezTo>
                <a:cubicBezTo>
                  <a:pt x="55892" y="59916"/>
                  <a:pt x="55872" y="59917"/>
                  <a:pt x="55853" y="59917"/>
                </a:cubicBezTo>
                <a:cubicBezTo>
                  <a:pt x="55846" y="59917"/>
                  <a:pt x="55839" y="59917"/>
                  <a:pt x="55832" y="59917"/>
                </a:cubicBezTo>
                <a:cubicBezTo>
                  <a:pt x="54689" y="59917"/>
                  <a:pt x="53770" y="58430"/>
                  <a:pt x="53869" y="56599"/>
                </a:cubicBezTo>
                <a:cubicBezTo>
                  <a:pt x="54232" y="49895"/>
                  <a:pt x="54534" y="36601"/>
                  <a:pt x="51619" y="31917"/>
                </a:cubicBezTo>
                <a:cubicBezTo>
                  <a:pt x="49627" y="28718"/>
                  <a:pt x="46161" y="27014"/>
                  <a:pt x="43904" y="27014"/>
                </a:cubicBezTo>
                <a:cubicBezTo>
                  <a:pt x="43780" y="27014"/>
                  <a:pt x="43659" y="27019"/>
                  <a:pt x="43542" y="27030"/>
                </a:cubicBezTo>
                <a:cubicBezTo>
                  <a:pt x="43505" y="27033"/>
                  <a:pt x="43470" y="27035"/>
                  <a:pt x="43434" y="27035"/>
                </a:cubicBezTo>
                <a:cubicBezTo>
                  <a:pt x="42459" y="27035"/>
                  <a:pt x="41648" y="25817"/>
                  <a:pt x="41555" y="24241"/>
                </a:cubicBezTo>
                <a:cubicBezTo>
                  <a:pt x="41119" y="16772"/>
                  <a:pt x="39480" y="2407"/>
                  <a:pt x="33317" y="366"/>
                </a:cubicBezTo>
                <a:cubicBezTo>
                  <a:pt x="32649" y="77"/>
                  <a:pt x="32066" y="0"/>
                  <a:pt x="31644" y="0"/>
                </a:cubicBezTo>
                <a:cubicBezTo>
                  <a:pt x="31540" y="0"/>
                  <a:pt x="31447" y="5"/>
                  <a:pt x="31363" y="12"/>
                </a:cubicBezTo>
                <a:cubicBezTo>
                  <a:pt x="31280" y="5"/>
                  <a:pt x="31186" y="0"/>
                  <a:pt x="3108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22"/>
          <p:cNvSpPr/>
          <p:nvPr/>
        </p:nvSpPr>
        <p:spPr>
          <a:xfrm>
            <a:off x="1484864" y="3039133"/>
            <a:ext cx="475943" cy="2300727"/>
          </a:xfrm>
          <a:custGeom>
            <a:avLst/>
            <a:gdLst/>
            <a:ahLst/>
            <a:cxnLst/>
            <a:rect l="l" t="t" r="r" b="b"/>
            <a:pathLst>
              <a:path w="22295" h="107775" extrusionOk="0">
                <a:moveTo>
                  <a:pt x="11420" y="1"/>
                </a:moveTo>
                <a:cubicBezTo>
                  <a:pt x="10633" y="1"/>
                  <a:pt x="9998" y="639"/>
                  <a:pt x="9998" y="1425"/>
                </a:cubicBezTo>
                <a:lnTo>
                  <a:pt x="9998" y="44649"/>
                </a:lnTo>
                <a:lnTo>
                  <a:pt x="1966" y="35011"/>
                </a:lnTo>
                <a:cubicBezTo>
                  <a:pt x="1760" y="34764"/>
                  <a:pt x="1464" y="34636"/>
                  <a:pt x="1167" y="34636"/>
                </a:cubicBezTo>
                <a:cubicBezTo>
                  <a:pt x="933" y="34636"/>
                  <a:pt x="697" y="34715"/>
                  <a:pt x="503" y="34878"/>
                </a:cubicBezTo>
                <a:cubicBezTo>
                  <a:pt x="61" y="35244"/>
                  <a:pt x="1" y="35900"/>
                  <a:pt x="370" y="36342"/>
                </a:cubicBezTo>
                <a:lnTo>
                  <a:pt x="9998" y="47894"/>
                </a:lnTo>
                <a:lnTo>
                  <a:pt x="9998" y="106350"/>
                </a:lnTo>
                <a:cubicBezTo>
                  <a:pt x="9998" y="107136"/>
                  <a:pt x="10633" y="107774"/>
                  <a:pt x="11420" y="107774"/>
                </a:cubicBezTo>
                <a:cubicBezTo>
                  <a:pt x="12206" y="107774"/>
                  <a:pt x="12844" y="107136"/>
                  <a:pt x="12844" y="106350"/>
                </a:cubicBezTo>
                <a:lnTo>
                  <a:pt x="12844" y="34905"/>
                </a:lnTo>
                <a:lnTo>
                  <a:pt x="21944" y="24414"/>
                </a:lnTo>
                <a:cubicBezTo>
                  <a:pt x="22294" y="23997"/>
                  <a:pt x="22246" y="23377"/>
                  <a:pt x="21835" y="23020"/>
                </a:cubicBezTo>
                <a:cubicBezTo>
                  <a:pt x="21646" y="22857"/>
                  <a:pt x="21414" y="22776"/>
                  <a:pt x="21183" y="22776"/>
                </a:cubicBezTo>
                <a:cubicBezTo>
                  <a:pt x="20909" y="22776"/>
                  <a:pt x="20637" y="22889"/>
                  <a:pt x="20441" y="23108"/>
                </a:cubicBezTo>
                <a:lnTo>
                  <a:pt x="20441" y="23111"/>
                </a:lnTo>
                <a:lnTo>
                  <a:pt x="12844" y="31866"/>
                </a:lnTo>
                <a:lnTo>
                  <a:pt x="12844" y="19413"/>
                </a:lnTo>
                <a:lnTo>
                  <a:pt x="21944" y="8922"/>
                </a:lnTo>
                <a:cubicBezTo>
                  <a:pt x="22294" y="8505"/>
                  <a:pt x="22246" y="7885"/>
                  <a:pt x="21835" y="7528"/>
                </a:cubicBezTo>
                <a:cubicBezTo>
                  <a:pt x="21646" y="7364"/>
                  <a:pt x="21414" y="7284"/>
                  <a:pt x="21183" y="7284"/>
                </a:cubicBezTo>
                <a:cubicBezTo>
                  <a:pt x="20909" y="7284"/>
                  <a:pt x="20637" y="7396"/>
                  <a:pt x="20441" y="7615"/>
                </a:cubicBezTo>
                <a:lnTo>
                  <a:pt x="12844" y="16373"/>
                </a:lnTo>
                <a:lnTo>
                  <a:pt x="12844" y="1425"/>
                </a:lnTo>
                <a:cubicBezTo>
                  <a:pt x="12844" y="639"/>
                  <a:pt x="12206" y="1"/>
                  <a:pt x="11420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22"/>
          <p:cNvSpPr/>
          <p:nvPr/>
        </p:nvSpPr>
        <p:spPr>
          <a:xfrm>
            <a:off x="-7" y="2864687"/>
            <a:ext cx="1851853" cy="1904112"/>
          </a:xfrm>
          <a:custGeom>
            <a:avLst/>
            <a:gdLst/>
            <a:ahLst/>
            <a:cxnLst/>
            <a:rect l="l" t="t" r="r" b="b"/>
            <a:pathLst>
              <a:path w="86748" h="89196" extrusionOk="0">
                <a:moveTo>
                  <a:pt x="43054" y="1"/>
                </a:moveTo>
                <a:cubicBezTo>
                  <a:pt x="42402" y="1"/>
                  <a:pt x="41751" y="88"/>
                  <a:pt x="41123" y="262"/>
                </a:cubicBezTo>
                <a:cubicBezTo>
                  <a:pt x="34016" y="1728"/>
                  <a:pt x="32123" y="12041"/>
                  <a:pt x="31621" y="17405"/>
                </a:cubicBezTo>
                <a:cubicBezTo>
                  <a:pt x="31513" y="18538"/>
                  <a:pt x="30574" y="19411"/>
                  <a:pt x="29452" y="19411"/>
                </a:cubicBezTo>
                <a:cubicBezTo>
                  <a:pt x="29411" y="19411"/>
                  <a:pt x="29370" y="19410"/>
                  <a:pt x="29329" y="19407"/>
                </a:cubicBezTo>
                <a:cubicBezTo>
                  <a:pt x="29192" y="19400"/>
                  <a:pt x="29051" y="19396"/>
                  <a:pt x="28905" y="19396"/>
                </a:cubicBezTo>
                <a:cubicBezTo>
                  <a:pt x="26301" y="19396"/>
                  <a:pt x="22308" y="20621"/>
                  <a:pt x="20011" y="22918"/>
                </a:cubicBezTo>
                <a:cubicBezTo>
                  <a:pt x="16648" y="26278"/>
                  <a:pt x="16996" y="35825"/>
                  <a:pt x="17414" y="40637"/>
                </a:cubicBezTo>
                <a:cubicBezTo>
                  <a:pt x="17531" y="41954"/>
                  <a:pt x="16467" y="43020"/>
                  <a:pt x="15150" y="43020"/>
                </a:cubicBezTo>
                <a:cubicBezTo>
                  <a:pt x="15142" y="43020"/>
                  <a:pt x="15135" y="43020"/>
                  <a:pt x="15127" y="43020"/>
                </a:cubicBezTo>
                <a:cubicBezTo>
                  <a:pt x="15104" y="43020"/>
                  <a:pt x="15081" y="43019"/>
                  <a:pt x="15059" y="43019"/>
                </a:cubicBezTo>
                <a:cubicBezTo>
                  <a:pt x="10264" y="43019"/>
                  <a:pt x="8583" y="48058"/>
                  <a:pt x="8583" y="48058"/>
                </a:cubicBezTo>
                <a:cubicBezTo>
                  <a:pt x="1" y="67367"/>
                  <a:pt x="37751" y="86679"/>
                  <a:pt x="42399" y="88968"/>
                </a:cubicBezTo>
                <a:cubicBezTo>
                  <a:pt x="42704" y="89116"/>
                  <a:pt x="43037" y="89195"/>
                  <a:pt x="43376" y="89195"/>
                </a:cubicBezTo>
                <a:cubicBezTo>
                  <a:pt x="43714" y="89195"/>
                  <a:pt x="44047" y="89116"/>
                  <a:pt x="44349" y="88968"/>
                </a:cubicBezTo>
                <a:cubicBezTo>
                  <a:pt x="48998" y="86679"/>
                  <a:pt x="86748" y="67367"/>
                  <a:pt x="78165" y="48058"/>
                </a:cubicBezTo>
                <a:cubicBezTo>
                  <a:pt x="78165" y="48058"/>
                  <a:pt x="76488" y="43019"/>
                  <a:pt x="71693" y="43019"/>
                </a:cubicBezTo>
                <a:cubicBezTo>
                  <a:pt x="71670" y="43019"/>
                  <a:pt x="71647" y="43020"/>
                  <a:pt x="71624" y="43020"/>
                </a:cubicBezTo>
                <a:cubicBezTo>
                  <a:pt x="71617" y="43020"/>
                  <a:pt x="71609" y="43020"/>
                  <a:pt x="71602" y="43020"/>
                </a:cubicBezTo>
                <a:cubicBezTo>
                  <a:pt x="70282" y="43020"/>
                  <a:pt x="69224" y="41954"/>
                  <a:pt x="69335" y="40637"/>
                </a:cubicBezTo>
                <a:cubicBezTo>
                  <a:pt x="69755" y="35825"/>
                  <a:pt x="70103" y="26278"/>
                  <a:pt x="66740" y="22918"/>
                </a:cubicBezTo>
                <a:cubicBezTo>
                  <a:pt x="64443" y="20621"/>
                  <a:pt x="60448" y="19396"/>
                  <a:pt x="57843" y="19396"/>
                </a:cubicBezTo>
                <a:cubicBezTo>
                  <a:pt x="57697" y="19396"/>
                  <a:pt x="57556" y="19400"/>
                  <a:pt x="57420" y="19407"/>
                </a:cubicBezTo>
                <a:cubicBezTo>
                  <a:pt x="57379" y="19410"/>
                  <a:pt x="57338" y="19411"/>
                  <a:pt x="57297" y="19411"/>
                </a:cubicBezTo>
                <a:cubicBezTo>
                  <a:pt x="56174" y="19411"/>
                  <a:pt x="55236" y="18535"/>
                  <a:pt x="55130" y="17405"/>
                </a:cubicBezTo>
                <a:cubicBezTo>
                  <a:pt x="54625" y="12041"/>
                  <a:pt x="52735" y="1728"/>
                  <a:pt x="45629" y="262"/>
                </a:cubicBezTo>
                <a:cubicBezTo>
                  <a:pt x="44997" y="88"/>
                  <a:pt x="44348" y="1"/>
                  <a:pt x="43697" y="1"/>
                </a:cubicBezTo>
                <a:cubicBezTo>
                  <a:pt x="43590" y="1"/>
                  <a:pt x="43483" y="3"/>
                  <a:pt x="43376" y="8"/>
                </a:cubicBezTo>
                <a:cubicBezTo>
                  <a:pt x="43269" y="3"/>
                  <a:pt x="43162" y="1"/>
                  <a:pt x="430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22"/>
          <p:cNvSpPr/>
          <p:nvPr/>
        </p:nvSpPr>
        <p:spPr>
          <a:xfrm>
            <a:off x="668763" y="3518238"/>
            <a:ext cx="541266" cy="1804013"/>
          </a:xfrm>
          <a:custGeom>
            <a:avLst/>
            <a:gdLst/>
            <a:ahLst/>
            <a:cxnLst/>
            <a:rect l="l" t="t" r="r" b="b"/>
            <a:pathLst>
              <a:path w="25355" h="84507" extrusionOk="0">
                <a:moveTo>
                  <a:pt x="12681" y="1"/>
                </a:moveTo>
                <a:cubicBezTo>
                  <a:pt x="12064" y="1"/>
                  <a:pt x="11565" y="500"/>
                  <a:pt x="11565" y="1117"/>
                </a:cubicBezTo>
                <a:lnTo>
                  <a:pt x="11565" y="34600"/>
                </a:lnTo>
                <a:lnTo>
                  <a:pt x="2111" y="23256"/>
                </a:lnTo>
                <a:cubicBezTo>
                  <a:pt x="1890" y="22990"/>
                  <a:pt x="1571" y="22854"/>
                  <a:pt x="1251" y="22854"/>
                </a:cubicBezTo>
                <a:cubicBezTo>
                  <a:pt x="999" y="22854"/>
                  <a:pt x="746" y="22938"/>
                  <a:pt x="539" y="23111"/>
                </a:cubicBezTo>
                <a:cubicBezTo>
                  <a:pt x="64" y="23507"/>
                  <a:pt x="1" y="24212"/>
                  <a:pt x="397" y="24687"/>
                </a:cubicBezTo>
                <a:lnTo>
                  <a:pt x="11565" y="38087"/>
                </a:lnTo>
                <a:lnTo>
                  <a:pt x="11565" y="83391"/>
                </a:lnTo>
                <a:cubicBezTo>
                  <a:pt x="11565" y="84008"/>
                  <a:pt x="12064" y="84507"/>
                  <a:pt x="12681" y="84507"/>
                </a:cubicBezTo>
                <a:cubicBezTo>
                  <a:pt x="13295" y="84507"/>
                  <a:pt x="13797" y="84008"/>
                  <a:pt x="13797" y="83391"/>
                </a:cubicBezTo>
                <a:lnTo>
                  <a:pt x="13797" y="28419"/>
                </a:lnTo>
                <a:lnTo>
                  <a:pt x="24950" y="15560"/>
                </a:lnTo>
                <a:cubicBezTo>
                  <a:pt x="25355" y="15094"/>
                  <a:pt x="25303" y="14390"/>
                  <a:pt x="24838" y="13984"/>
                </a:cubicBezTo>
                <a:cubicBezTo>
                  <a:pt x="24627" y="13801"/>
                  <a:pt x="24367" y="13711"/>
                  <a:pt x="24109" y="13711"/>
                </a:cubicBezTo>
                <a:cubicBezTo>
                  <a:pt x="23796" y="13711"/>
                  <a:pt x="23485" y="13843"/>
                  <a:pt x="23265" y="14099"/>
                </a:cubicBezTo>
                <a:lnTo>
                  <a:pt x="13797" y="25013"/>
                </a:lnTo>
                <a:lnTo>
                  <a:pt x="13797" y="1117"/>
                </a:lnTo>
                <a:cubicBezTo>
                  <a:pt x="13797" y="500"/>
                  <a:pt x="13298" y="1"/>
                  <a:pt x="1268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22"/>
          <p:cNvSpPr txBox="1">
            <a:spLocks noGrp="1"/>
          </p:cNvSpPr>
          <p:nvPr>
            <p:ph type="ctrTitle"/>
          </p:nvPr>
        </p:nvSpPr>
        <p:spPr>
          <a:xfrm>
            <a:off x="2643809" y="851082"/>
            <a:ext cx="3356728" cy="7161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CUSTO</a:t>
            </a:r>
            <a:r>
              <a:rPr lang="en-IN" dirty="0"/>
              <a:t>MER SUPPORT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28B4776-1A27-4A3C-BDA8-137437915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775" y="1780574"/>
            <a:ext cx="4717500" cy="1154947"/>
          </a:xfrm>
        </p:spPr>
        <p:txBody>
          <a:bodyPr/>
          <a:lstStyle/>
          <a:p>
            <a:pPr algn="l"/>
            <a:r>
              <a:rPr lang="en-US" b="1" dirty="0"/>
              <a:t>-</a:t>
            </a:r>
            <a:r>
              <a:rPr lang="en-US" dirty="0"/>
              <a:t> Our customer support team is here to assist you with any queries or concerns.</a:t>
            </a:r>
          </a:p>
          <a:p>
            <a:pPr algn="l"/>
            <a:r>
              <a:rPr lang="en-US" b="1" dirty="0"/>
              <a:t>- </a:t>
            </a:r>
            <a:r>
              <a:rPr lang="en-US" dirty="0"/>
              <a:t>Reach out to us via email, phone, or through our online chat feature for immediate assistance.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28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TEAM MEMBERS</a:t>
            </a:r>
            <a:endParaRPr dirty="0"/>
          </a:p>
        </p:txBody>
      </p:sp>
      <p:sp>
        <p:nvSpPr>
          <p:cNvPr id="1088" name="Google Shape;1088;p28"/>
          <p:cNvSpPr txBox="1"/>
          <p:nvPr/>
        </p:nvSpPr>
        <p:spPr>
          <a:xfrm>
            <a:off x="5524365" y="2213957"/>
            <a:ext cx="1479600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lvl="0" algn="ctr"/>
            <a:r>
              <a:rPr lang="en-IN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BIT </a:t>
            </a:r>
            <a:r>
              <a:rPr lang="en-IN" sz="1100" dirty="0" err="1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Mesra</a:t>
            </a:r>
            <a:endParaRPr lang="en-IN"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lvl="0" algn="ctr"/>
            <a:r>
              <a:rPr lang="en-IN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BTECH/25066/21</a:t>
            </a:r>
          </a:p>
        </p:txBody>
      </p:sp>
      <p:sp>
        <p:nvSpPr>
          <p:cNvPr id="1089" name="Google Shape;1089;p28"/>
          <p:cNvSpPr txBox="1"/>
          <p:nvPr/>
        </p:nvSpPr>
        <p:spPr>
          <a:xfrm>
            <a:off x="2136675" y="2213957"/>
            <a:ext cx="1479600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BIT Mesra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B</a:t>
            </a:r>
            <a:r>
              <a:rPr lang="en-IN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TECH/25025/21</a:t>
            </a: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90" name="Google Shape;1090;p28"/>
          <p:cNvSpPr txBox="1"/>
          <p:nvPr/>
        </p:nvSpPr>
        <p:spPr>
          <a:xfrm>
            <a:off x="5524365" y="3887925"/>
            <a:ext cx="1479600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lvl="0" algn="ctr"/>
            <a:r>
              <a:rPr lang="en-IN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BIT </a:t>
            </a:r>
            <a:r>
              <a:rPr lang="en-IN" sz="1100" dirty="0" err="1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Mesra</a:t>
            </a:r>
            <a:endParaRPr lang="en-IN"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lvl="0" algn="ctr"/>
            <a:r>
              <a:rPr lang="en-IN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BTECH/25020/21</a:t>
            </a:r>
          </a:p>
        </p:txBody>
      </p:sp>
      <p:sp>
        <p:nvSpPr>
          <p:cNvPr id="1091" name="Google Shape;1091;p28"/>
          <p:cNvSpPr txBox="1"/>
          <p:nvPr/>
        </p:nvSpPr>
        <p:spPr>
          <a:xfrm>
            <a:off x="2136675" y="3887925"/>
            <a:ext cx="1479600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lvl="0" algn="ctr"/>
            <a:r>
              <a:rPr lang="en-IN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BIT </a:t>
            </a:r>
            <a:r>
              <a:rPr lang="en-IN" sz="1100" dirty="0" err="1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Mesra</a:t>
            </a:r>
            <a:endParaRPr lang="en-IN"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lvl="0" algn="ctr"/>
            <a:r>
              <a:rPr lang="en-IN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BTECH/25027/21</a:t>
            </a:r>
          </a:p>
        </p:txBody>
      </p:sp>
      <p:sp>
        <p:nvSpPr>
          <p:cNvPr id="1093" name="Google Shape;1093;p28"/>
          <p:cNvSpPr/>
          <p:nvPr/>
        </p:nvSpPr>
        <p:spPr>
          <a:xfrm>
            <a:off x="5175127" y="1587614"/>
            <a:ext cx="1994142" cy="478373"/>
          </a:xfrm>
          <a:custGeom>
            <a:avLst/>
            <a:gdLst/>
            <a:ahLst/>
            <a:cxnLst/>
            <a:rect l="l" t="t" r="r" b="b"/>
            <a:pathLst>
              <a:path w="11281" h="2706" extrusionOk="0">
                <a:moveTo>
                  <a:pt x="1349" y="0"/>
                </a:moveTo>
                <a:cubicBezTo>
                  <a:pt x="606" y="0"/>
                  <a:pt x="0" y="606"/>
                  <a:pt x="0" y="1356"/>
                </a:cubicBezTo>
                <a:cubicBezTo>
                  <a:pt x="0" y="2099"/>
                  <a:pt x="606" y="2705"/>
                  <a:pt x="1349" y="2705"/>
                </a:cubicBezTo>
                <a:lnTo>
                  <a:pt x="9924" y="2705"/>
                </a:lnTo>
                <a:cubicBezTo>
                  <a:pt x="10674" y="2705"/>
                  <a:pt x="11280" y="2099"/>
                  <a:pt x="11280" y="1356"/>
                </a:cubicBezTo>
                <a:cubicBezTo>
                  <a:pt x="11280" y="606"/>
                  <a:pt x="10674" y="0"/>
                  <a:pt x="992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6" name="Google Shape;1096;p28"/>
          <p:cNvSpPr/>
          <p:nvPr/>
        </p:nvSpPr>
        <p:spPr>
          <a:xfrm>
            <a:off x="5175127" y="3254489"/>
            <a:ext cx="1994142" cy="478373"/>
          </a:xfrm>
          <a:custGeom>
            <a:avLst/>
            <a:gdLst/>
            <a:ahLst/>
            <a:cxnLst/>
            <a:rect l="l" t="t" r="r" b="b"/>
            <a:pathLst>
              <a:path w="11281" h="2706" extrusionOk="0">
                <a:moveTo>
                  <a:pt x="1349" y="0"/>
                </a:moveTo>
                <a:cubicBezTo>
                  <a:pt x="606" y="0"/>
                  <a:pt x="0" y="606"/>
                  <a:pt x="0" y="1356"/>
                </a:cubicBezTo>
                <a:cubicBezTo>
                  <a:pt x="0" y="2099"/>
                  <a:pt x="606" y="2705"/>
                  <a:pt x="1349" y="2705"/>
                </a:cubicBezTo>
                <a:lnTo>
                  <a:pt x="9924" y="2705"/>
                </a:lnTo>
                <a:cubicBezTo>
                  <a:pt x="10674" y="2705"/>
                  <a:pt x="11280" y="2099"/>
                  <a:pt x="11280" y="1356"/>
                </a:cubicBezTo>
                <a:cubicBezTo>
                  <a:pt x="11280" y="606"/>
                  <a:pt x="10674" y="0"/>
                  <a:pt x="992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9" name="Google Shape;1099;p28"/>
          <p:cNvSpPr/>
          <p:nvPr/>
        </p:nvSpPr>
        <p:spPr>
          <a:xfrm rot="10800000">
            <a:off x="1993777" y="3254500"/>
            <a:ext cx="1994142" cy="478373"/>
          </a:xfrm>
          <a:custGeom>
            <a:avLst/>
            <a:gdLst/>
            <a:ahLst/>
            <a:cxnLst/>
            <a:rect l="l" t="t" r="r" b="b"/>
            <a:pathLst>
              <a:path w="11281" h="2706" extrusionOk="0">
                <a:moveTo>
                  <a:pt x="1349" y="0"/>
                </a:moveTo>
                <a:cubicBezTo>
                  <a:pt x="606" y="0"/>
                  <a:pt x="0" y="606"/>
                  <a:pt x="0" y="1356"/>
                </a:cubicBezTo>
                <a:cubicBezTo>
                  <a:pt x="0" y="2099"/>
                  <a:pt x="606" y="2705"/>
                  <a:pt x="1349" y="2705"/>
                </a:cubicBezTo>
                <a:lnTo>
                  <a:pt x="9924" y="2705"/>
                </a:lnTo>
                <a:cubicBezTo>
                  <a:pt x="10674" y="2705"/>
                  <a:pt x="11280" y="2099"/>
                  <a:pt x="11280" y="1356"/>
                </a:cubicBezTo>
                <a:cubicBezTo>
                  <a:pt x="11280" y="606"/>
                  <a:pt x="10674" y="0"/>
                  <a:pt x="992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2" name="Google Shape;1102;p28"/>
          <p:cNvSpPr/>
          <p:nvPr/>
        </p:nvSpPr>
        <p:spPr>
          <a:xfrm rot="10800000">
            <a:off x="2017606" y="1571197"/>
            <a:ext cx="1994142" cy="478373"/>
          </a:xfrm>
          <a:custGeom>
            <a:avLst/>
            <a:gdLst/>
            <a:ahLst/>
            <a:cxnLst/>
            <a:rect l="l" t="t" r="r" b="b"/>
            <a:pathLst>
              <a:path w="11281" h="2706" extrusionOk="0">
                <a:moveTo>
                  <a:pt x="1349" y="0"/>
                </a:moveTo>
                <a:cubicBezTo>
                  <a:pt x="606" y="0"/>
                  <a:pt x="0" y="606"/>
                  <a:pt x="0" y="1356"/>
                </a:cubicBezTo>
                <a:cubicBezTo>
                  <a:pt x="0" y="2099"/>
                  <a:pt x="606" y="2705"/>
                  <a:pt x="1349" y="2705"/>
                </a:cubicBezTo>
                <a:lnTo>
                  <a:pt x="9924" y="2705"/>
                </a:lnTo>
                <a:cubicBezTo>
                  <a:pt x="10674" y="2705"/>
                  <a:pt x="11280" y="2099"/>
                  <a:pt x="11280" y="1356"/>
                </a:cubicBezTo>
                <a:cubicBezTo>
                  <a:pt x="11280" y="606"/>
                  <a:pt x="10674" y="0"/>
                  <a:pt x="992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4" name="Google Shape;1104;p28"/>
          <p:cNvSpPr txBox="1"/>
          <p:nvPr/>
        </p:nvSpPr>
        <p:spPr>
          <a:xfrm>
            <a:off x="5689665" y="1666780"/>
            <a:ext cx="1314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Aman Raj</a:t>
            </a:r>
            <a:endParaRPr sz="1100" dirty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105" name="Google Shape;1105;p28"/>
          <p:cNvSpPr txBox="1"/>
          <p:nvPr/>
        </p:nvSpPr>
        <p:spPr>
          <a:xfrm>
            <a:off x="2219325" y="1660225"/>
            <a:ext cx="1314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Namit Goyal</a:t>
            </a:r>
            <a:endParaRPr sz="1100" dirty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106" name="Google Shape;1106;p28"/>
          <p:cNvSpPr txBox="1"/>
          <p:nvPr/>
        </p:nvSpPr>
        <p:spPr>
          <a:xfrm>
            <a:off x="2305176" y="3336625"/>
            <a:ext cx="14190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Mohit Parashar</a:t>
            </a:r>
            <a:endParaRPr sz="1100" dirty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107" name="Google Shape;1107;p28"/>
          <p:cNvSpPr txBox="1"/>
          <p:nvPr/>
        </p:nvSpPr>
        <p:spPr>
          <a:xfrm>
            <a:off x="5689665" y="3317662"/>
            <a:ext cx="1314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Aditya Arya</a:t>
            </a:r>
            <a:endParaRPr sz="1100" dirty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1108" name="Google Shape;1108;p28"/>
          <p:cNvCxnSpPr/>
          <p:nvPr/>
        </p:nvCxnSpPr>
        <p:spPr>
          <a:xfrm>
            <a:off x="1714500" y="2996350"/>
            <a:ext cx="5600700" cy="0"/>
          </a:xfrm>
          <a:prstGeom prst="straightConnector1">
            <a:avLst/>
          </a:prstGeom>
          <a:noFill/>
          <a:ln w="38100" cap="flat" cmpd="sng">
            <a:solidFill>
              <a:srgbClr val="FFCB6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9" name="Google Shape;1109;p28"/>
          <p:cNvCxnSpPr/>
          <p:nvPr/>
        </p:nvCxnSpPr>
        <p:spPr>
          <a:xfrm>
            <a:off x="4562475" y="1587625"/>
            <a:ext cx="0" cy="3181500"/>
          </a:xfrm>
          <a:prstGeom prst="straightConnector1">
            <a:avLst/>
          </a:prstGeom>
          <a:noFill/>
          <a:ln w="38100" cap="flat" cmpd="sng">
            <a:solidFill>
              <a:srgbClr val="FFCB6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414859C-3132-452B-B6F6-737CF5040E2F}"/>
              </a:ext>
            </a:extLst>
          </p:cNvPr>
          <p:cNvSpPr/>
          <p:nvPr/>
        </p:nvSpPr>
        <p:spPr>
          <a:xfrm>
            <a:off x="2728761" y="1800697"/>
            <a:ext cx="269681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4400" dirty="0">
                <a:solidFill>
                  <a:schemeClr val="lt2"/>
                </a:solidFill>
              </a:rPr>
              <a:t>THANKS!</a:t>
            </a:r>
            <a:endParaRPr lang="en-IN" sz="4400" dirty="0"/>
          </a:p>
        </p:txBody>
      </p:sp>
      <p:grpSp>
        <p:nvGrpSpPr>
          <p:cNvPr id="5" name="Google Shape;1874;p36">
            <a:extLst>
              <a:ext uri="{FF2B5EF4-FFF2-40B4-BE49-F238E27FC236}">
                <a16:creationId xmlns:a16="http://schemas.microsoft.com/office/drawing/2014/main" xmlns="" id="{19C1DF22-33E9-46FC-B7A7-EAB01D247AB0}"/>
              </a:ext>
            </a:extLst>
          </p:cNvPr>
          <p:cNvGrpSpPr/>
          <p:nvPr/>
        </p:nvGrpSpPr>
        <p:grpSpPr>
          <a:xfrm>
            <a:off x="6489414" y="2915087"/>
            <a:ext cx="2792057" cy="2314899"/>
            <a:chOff x="202950" y="1579375"/>
            <a:chExt cx="1537900" cy="1275075"/>
          </a:xfrm>
        </p:grpSpPr>
        <p:sp>
          <p:nvSpPr>
            <p:cNvPr id="6" name="Google Shape;1875;p36">
              <a:extLst>
                <a:ext uri="{FF2B5EF4-FFF2-40B4-BE49-F238E27FC236}">
                  <a16:creationId xmlns:a16="http://schemas.microsoft.com/office/drawing/2014/main" xmlns="" id="{EE14D054-EC5D-4B4E-AF30-EFC6208A73E2}"/>
                </a:ext>
              </a:extLst>
            </p:cNvPr>
            <p:cNvSpPr/>
            <p:nvPr/>
          </p:nvSpPr>
          <p:spPr>
            <a:xfrm>
              <a:off x="1221225" y="2527600"/>
              <a:ext cx="519625" cy="326850"/>
            </a:xfrm>
            <a:custGeom>
              <a:avLst/>
              <a:gdLst/>
              <a:ahLst/>
              <a:cxnLst/>
              <a:rect l="l" t="t" r="r" b="b"/>
              <a:pathLst>
                <a:path w="20785" h="13074" extrusionOk="0">
                  <a:moveTo>
                    <a:pt x="11242" y="0"/>
                  </a:moveTo>
                  <a:cubicBezTo>
                    <a:pt x="10960" y="0"/>
                    <a:pt x="10698" y="19"/>
                    <a:pt x="10425" y="38"/>
                  </a:cubicBezTo>
                  <a:cubicBezTo>
                    <a:pt x="4048" y="583"/>
                    <a:pt x="0" y="7119"/>
                    <a:pt x="2357" y="13074"/>
                  </a:cubicBezTo>
                  <a:lnTo>
                    <a:pt x="19282" y="13074"/>
                  </a:lnTo>
                  <a:cubicBezTo>
                    <a:pt x="19798" y="13074"/>
                    <a:pt x="20259" y="12726"/>
                    <a:pt x="20409" y="12229"/>
                  </a:cubicBezTo>
                  <a:cubicBezTo>
                    <a:pt x="20662" y="11355"/>
                    <a:pt x="20784" y="10463"/>
                    <a:pt x="20784" y="9561"/>
                  </a:cubicBezTo>
                  <a:cubicBezTo>
                    <a:pt x="20784" y="4283"/>
                    <a:pt x="16511" y="10"/>
                    <a:pt x="112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876;p36">
              <a:extLst>
                <a:ext uri="{FF2B5EF4-FFF2-40B4-BE49-F238E27FC236}">
                  <a16:creationId xmlns:a16="http://schemas.microsoft.com/office/drawing/2014/main" xmlns="" id="{A7D2ED57-EAA5-4681-A42C-6C4234CA4DA4}"/>
                </a:ext>
              </a:extLst>
            </p:cNvPr>
            <p:cNvSpPr/>
            <p:nvPr/>
          </p:nvSpPr>
          <p:spPr>
            <a:xfrm>
              <a:off x="1221225" y="2528550"/>
              <a:ext cx="388125" cy="325900"/>
            </a:xfrm>
            <a:custGeom>
              <a:avLst/>
              <a:gdLst/>
              <a:ahLst/>
              <a:cxnLst/>
              <a:rect l="l" t="t" r="r" b="b"/>
              <a:pathLst>
                <a:path w="15525" h="13036" extrusionOk="0">
                  <a:moveTo>
                    <a:pt x="10425" y="0"/>
                  </a:moveTo>
                  <a:cubicBezTo>
                    <a:pt x="4048" y="545"/>
                    <a:pt x="0" y="7081"/>
                    <a:pt x="2357" y="13036"/>
                  </a:cubicBezTo>
                  <a:lnTo>
                    <a:pt x="15177" y="13036"/>
                  </a:lnTo>
                  <a:cubicBezTo>
                    <a:pt x="15412" y="12294"/>
                    <a:pt x="15525" y="11524"/>
                    <a:pt x="15525" y="10754"/>
                  </a:cubicBezTo>
                  <a:cubicBezTo>
                    <a:pt x="15525" y="7513"/>
                    <a:pt x="13478" y="4630"/>
                    <a:pt x="10425" y="3541"/>
                  </a:cubicBezTo>
                  <a:lnTo>
                    <a:pt x="10425" y="0"/>
                  </a:ln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877;p36">
              <a:extLst>
                <a:ext uri="{FF2B5EF4-FFF2-40B4-BE49-F238E27FC236}">
                  <a16:creationId xmlns:a16="http://schemas.microsoft.com/office/drawing/2014/main" xmlns="" id="{A010D090-6A16-4CC7-8897-34F8D6F89B96}"/>
                </a:ext>
              </a:extLst>
            </p:cNvPr>
            <p:cNvSpPr/>
            <p:nvPr/>
          </p:nvSpPr>
          <p:spPr>
            <a:xfrm>
              <a:off x="202950" y="2527725"/>
              <a:ext cx="513475" cy="326725"/>
            </a:xfrm>
            <a:custGeom>
              <a:avLst/>
              <a:gdLst/>
              <a:ahLst/>
              <a:cxnLst/>
              <a:rect l="l" t="t" r="r" b="b"/>
              <a:pathLst>
                <a:path w="20539" h="13069" extrusionOk="0">
                  <a:moveTo>
                    <a:pt x="10943" y="0"/>
                  </a:moveTo>
                  <a:cubicBezTo>
                    <a:pt x="4641" y="0"/>
                    <a:pt x="0" y="6072"/>
                    <a:pt x="1783" y="12224"/>
                  </a:cubicBezTo>
                  <a:cubicBezTo>
                    <a:pt x="1933" y="12721"/>
                    <a:pt x="2393" y="13069"/>
                    <a:pt x="2910" y="13069"/>
                  </a:cubicBezTo>
                  <a:lnTo>
                    <a:pt x="19843" y="13069"/>
                  </a:lnTo>
                  <a:cubicBezTo>
                    <a:pt x="20313" y="11886"/>
                    <a:pt x="20538" y="10627"/>
                    <a:pt x="20510" y="9359"/>
                  </a:cubicBezTo>
                  <a:cubicBezTo>
                    <a:pt x="20416" y="4381"/>
                    <a:pt x="16444" y="268"/>
                    <a:pt x="11466" y="14"/>
                  </a:cubicBezTo>
                  <a:cubicBezTo>
                    <a:pt x="11290" y="5"/>
                    <a:pt x="11116" y="0"/>
                    <a:pt x="109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878;p36">
              <a:extLst>
                <a:ext uri="{FF2B5EF4-FFF2-40B4-BE49-F238E27FC236}">
                  <a16:creationId xmlns:a16="http://schemas.microsoft.com/office/drawing/2014/main" xmlns="" id="{80CDC768-105C-4E82-8528-145C5B9EABA8}"/>
                </a:ext>
              </a:extLst>
            </p:cNvPr>
            <p:cNvSpPr/>
            <p:nvPr/>
          </p:nvSpPr>
          <p:spPr>
            <a:xfrm>
              <a:off x="476900" y="1599450"/>
              <a:ext cx="968575" cy="1254775"/>
            </a:xfrm>
            <a:custGeom>
              <a:avLst/>
              <a:gdLst/>
              <a:ahLst/>
              <a:cxnLst/>
              <a:rect l="l" t="t" r="r" b="b"/>
              <a:pathLst>
                <a:path w="38743" h="50191" extrusionOk="0">
                  <a:moveTo>
                    <a:pt x="19376" y="0"/>
                  </a:moveTo>
                  <a:lnTo>
                    <a:pt x="1" y="17394"/>
                  </a:lnTo>
                  <a:lnTo>
                    <a:pt x="1" y="49017"/>
                  </a:lnTo>
                  <a:cubicBezTo>
                    <a:pt x="1" y="49665"/>
                    <a:pt x="527" y="50191"/>
                    <a:pt x="1175" y="50191"/>
                  </a:cubicBezTo>
                  <a:lnTo>
                    <a:pt x="38742" y="50191"/>
                  </a:lnTo>
                  <a:lnTo>
                    <a:pt x="38742" y="17394"/>
                  </a:lnTo>
                  <a:lnTo>
                    <a:pt x="193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879;p36">
              <a:extLst>
                <a:ext uri="{FF2B5EF4-FFF2-40B4-BE49-F238E27FC236}">
                  <a16:creationId xmlns:a16="http://schemas.microsoft.com/office/drawing/2014/main" xmlns="" id="{3227A209-B613-46B4-BD82-E5F33D056300}"/>
                </a:ext>
              </a:extLst>
            </p:cNvPr>
            <p:cNvSpPr/>
            <p:nvPr/>
          </p:nvSpPr>
          <p:spPr>
            <a:xfrm>
              <a:off x="715225" y="2123975"/>
              <a:ext cx="730250" cy="730475"/>
            </a:xfrm>
            <a:custGeom>
              <a:avLst/>
              <a:gdLst/>
              <a:ahLst/>
              <a:cxnLst/>
              <a:rect l="l" t="t" r="r" b="b"/>
              <a:pathLst>
                <a:path w="29210" h="29219" extrusionOk="0">
                  <a:moveTo>
                    <a:pt x="29209" y="1"/>
                  </a:moveTo>
                  <a:lnTo>
                    <a:pt x="0" y="29219"/>
                  </a:lnTo>
                  <a:lnTo>
                    <a:pt x="29209" y="29219"/>
                  </a:lnTo>
                  <a:lnTo>
                    <a:pt x="29209" y="1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880;p36">
              <a:extLst>
                <a:ext uri="{FF2B5EF4-FFF2-40B4-BE49-F238E27FC236}">
                  <a16:creationId xmlns:a16="http://schemas.microsoft.com/office/drawing/2014/main" xmlns="" id="{75D2D5C8-481D-4770-BD6E-BAFA4A1546CD}"/>
                </a:ext>
              </a:extLst>
            </p:cNvPr>
            <p:cNvSpPr/>
            <p:nvPr/>
          </p:nvSpPr>
          <p:spPr>
            <a:xfrm>
              <a:off x="1227800" y="2380150"/>
              <a:ext cx="118125" cy="295150"/>
            </a:xfrm>
            <a:custGeom>
              <a:avLst/>
              <a:gdLst/>
              <a:ahLst/>
              <a:cxnLst/>
              <a:rect l="l" t="t" r="r" b="b"/>
              <a:pathLst>
                <a:path w="4725" h="11806" extrusionOk="0">
                  <a:moveTo>
                    <a:pt x="1249" y="0"/>
                  </a:moveTo>
                  <a:cubicBezTo>
                    <a:pt x="564" y="0"/>
                    <a:pt x="0" y="554"/>
                    <a:pt x="0" y="1240"/>
                  </a:cubicBezTo>
                  <a:lnTo>
                    <a:pt x="0" y="11806"/>
                  </a:lnTo>
                  <a:lnTo>
                    <a:pt x="4724" y="11806"/>
                  </a:lnTo>
                  <a:lnTo>
                    <a:pt x="4724" y="1240"/>
                  </a:lnTo>
                  <a:cubicBezTo>
                    <a:pt x="4724" y="554"/>
                    <a:pt x="4170" y="0"/>
                    <a:pt x="348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881;p36">
              <a:extLst>
                <a:ext uri="{FF2B5EF4-FFF2-40B4-BE49-F238E27FC236}">
                  <a16:creationId xmlns:a16="http://schemas.microsoft.com/office/drawing/2014/main" xmlns="" id="{9E5C6662-C43F-4A2B-B34B-7F42DB83DBED}"/>
                </a:ext>
              </a:extLst>
            </p:cNvPr>
            <p:cNvSpPr/>
            <p:nvPr/>
          </p:nvSpPr>
          <p:spPr>
            <a:xfrm>
              <a:off x="576700" y="2380150"/>
              <a:ext cx="117875" cy="295150"/>
            </a:xfrm>
            <a:custGeom>
              <a:avLst/>
              <a:gdLst/>
              <a:ahLst/>
              <a:cxnLst/>
              <a:rect l="l" t="t" r="r" b="b"/>
              <a:pathLst>
                <a:path w="4715" h="11806" extrusionOk="0">
                  <a:moveTo>
                    <a:pt x="1240" y="0"/>
                  </a:moveTo>
                  <a:cubicBezTo>
                    <a:pt x="554" y="0"/>
                    <a:pt x="0" y="554"/>
                    <a:pt x="0" y="1240"/>
                  </a:cubicBezTo>
                  <a:lnTo>
                    <a:pt x="0" y="11806"/>
                  </a:lnTo>
                  <a:lnTo>
                    <a:pt x="4715" y="11806"/>
                  </a:lnTo>
                  <a:lnTo>
                    <a:pt x="4715" y="1240"/>
                  </a:lnTo>
                  <a:cubicBezTo>
                    <a:pt x="4715" y="554"/>
                    <a:pt x="4161" y="0"/>
                    <a:pt x="347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882;p36">
              <a:extLst>
                <a:ext uri="{FF2B5EF4-FFF2-40B4-BE49-F238E27FC236}">
                  <a16:creationId xmlns:a16="http://schemas.microsoft.com/office/drawing/2014/main" xmlns="" id="{3080646C-6D27-4E4B-9E98-34FBC67E9B29}"/>
                </a:ext>
              </a:extLst>
            </p:cNvPr>
            <p:cNvSpPr/>
            <p:nvPr/>
          </p:nvSpPr>
          <p:spPr>
            <a:xfrm>
              <a:off x="476900" y="2675275"/>
              <a:ext cx="968800" cy="179175"/>
            </a:xfrm>
            <a:custGeom>
              <a:avLst/>
              <a:gdLst/>
              <a:ahLst/>
              <a:cxnLst/>
              <a:rect l="l" t="t" r="r" b="b"/>
              <a:pathLst>
                <a:path w="38752" h="7167" extrusionOk="0">
                  <a:moveTo>
                    <a:pt x="1" y="1"/>
                  </a:moveTo>
                  <a:lnTo>
                    <a:pt x="1" y="5993"/>
                  </a:lnTo>
                  <a:cubicBezTo>
                    <a:pt x="1" y="6641"/>
                    <a:pt x="527" y="7167"/>
                    <a:pt x="1175" y="7167"/>
                  </a:cubicBezTo>
                  <a:lnTo>
                    <a:pt x="38752" y="7167"/>
                  </a:lnTo>
                  <a:lnTo>
                    <a:pt x="38752" y="1"/>
                  </a:lnTo>
                  <a:close/>
                </a:path>
              </a:pathLst>
            </a:custGeom>
            <a:solidFill>
              <a:srgbClr val="5F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883;p36">
              <a:extLst>
                <a:ext uri="{FF2B5EF4-FFF2-40B4-BE49-F238E27FC236}">
                  <a16:creationId xmlns:a16="http://schemas.microsoft.com/office/drawing/2014/main" xmlns="" id="{8739543E-063E-4DBD-9D44-4FA881961375}"/>
                </a:ext>
              </a:extLst>
            </p:cNvPr>
            <p:cNvSpPr/>
            <p:nvPr/>
          </p:nvSpPr>
          <p:spPr>
            <a:xfrm>
              <a:off x="476900" y="2675275"/>
              <a:ext cx="968575" cy="178950"/>
            </a:xfrm>
            <a:custGeom>
              <a:avLst/>
              <a:gdLst/>
              <a:ahLst/>
              <a:cxnLst/>
              <a:rect l="l" t="t" r="r" b="b"/>
              <a:pathLst>
                <a:path w="38743" h="7158" extrusionOk="0">
                  <a:moveTo>
                    <a:pt x="1" y="1"/>
                  </a:moveTo>
                  <a:lnTo>
                    <a:pt x="1" y="5984"/>
                  </a:lnTo>
                  <a:cubicBezTo>
                    <a:pt x="1" y="6632"/>
                    <a:pt x="527" y="7158"/>
                    <a:pt x="1175" y="7158"/>
                  </a:cubicBezTo>
                  <a:lnTo>
                    <a:pt x="38742" y="7158"/>
                  </a:lnTo>
                  <a:lnTo>
                    <a:pt x="387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884;p36">
              <a:extLst>
                <a:ext uri="{FF2B5EF4-FFF2-40B4-BE49-F238E27FC236}">
                  <a16:creationId xmlns:a16="http://schemas.microsoft.com/office/drawing/2014/main" xmlns="" id="{139C0AEE-7C11-4017-A7B9-CC53080D8EC6}"/>
                </a:ext>
              </a:extLst>
            </p:cNvPr>
            <p:cNvSpPr/>
            <p:nvPr/>
          </p:nvSpPr>
          <p:spPr>
            <a:xfrm>
              <a:off x="715225" y="2675275"/>
              <a:ext cx="730250" cy="178950"/>
            </a:xfrm>
            <a:custGeom>
              <a:avLst/>
              <a:gdLst/>
              <a:ahLst/>
              <a:cxnLst/>
              <a:rect l="l" t="t" r="r" b="b"/>
              <a:pathLst>
                <a:path w="29210" h="7158" extrusionOk="0">
                  <a:moveTo>
                    <a:pt x="7157" y="1"/>
                  </a:moveTo>
                  <a:lnTo>
                    <a:pt x="0" y="7158"/>
                  </a:lnTo>
                  <a:lnTo>
                    <a:pt x="29209" y="7158"/>
                  </a:lnTo>
                  <a:lnTo>
                    <a:pt x="29209" y="1"/>
                  </a:ln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885;p36">
              <a:extLst>
                <a:ext uri="{FF2B5EF4-FFF2-40B4-BE49-F238E27FC236}">
                  <a16:creationId xmlns:a16="http://schemas.microsoft.com/office/drawing/2014/main" xmlns="" id="{D330D206-34BC-442F-BB42-5AEC991F5824}"/>
                </a:ext>
              </a:extLst>
            </p:cNvPr>
            <p:cNvSpPr/>
            <p:nvPr/>
          </p:nvSpPr>
          <p:spPr>
            <a:xfrm>
              <a:off x="809375" y="2380150"/>
              <a:ext cx="303625" cy="474300"/>
            </a:xfrm>
            <a:custGeom>
              <a:avLst/>
              <a:gdLst/>
              <a:ahLst/>
              <a:cxnLst/>
              <a:rect l="l" t="t" r="r" b="b"/>
              <a:pathLst>
                <a:path w="12145" h="18972" extrusionOk="0">
                  <a:moveTo>
                    <a:pt x="1250" y="0"/>
                  </a:moveTo>
                  <a:cubicBezTo>
                    <a:pt x="564" y="0"/>
                    <a:pt x="1" y="554"/>
                    <a:pt x="1" y="1240"/>
                  </a:cubicBezTo>
                  <a:lnTo>
                    <a:pt x="1" y="18972"/>
                  </a:lnTo>
                  <a:lnTo>
                    <a:pt x="12144" y="18972"/>
                  </a:lnTo>
                  <a:lnTo>
                    <a:pt x="12144" y="1240"/>
                  </a:lnTo>
                  <a:cubicBezTo>
                    <a:pt x="12144" y="554"/>
                    <a:pt x="11590" y="0"/>
                    <a:pt x="1090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886;p36">
              <a:extLst>
                <a:ext uri="{FF2B5EF4-FFF2-40B4-BE49-F238E27FC236}">
                  <a16:creationId xmlns:a16="http://schemas.microsoft.com/office/drawing/2014/main" xmlns="" id="{69144C64-74C4-4141-AD90-A819FC8CF97C}"/>
                </a:ext>
              </a:extLst>
            </p:cNvPr>
            <p:cNvSpPr/>
            <p:nvPr/>
          </p:nvSpPr>
          <p:spPr>
            <a:xfrm>
              <a:off x="476900" y="1599450"/>
              <a:ext cx="968575" cy="627175"/>
            </a:xfrm>
            <a:custGeom>
              <a:avLst/>
              <a:gdLst/>
              <a:ahLst/>
              <a:cxnLst/>
              <a:rect l="l" t="t" r="r" b="b"/>
              <a:pathLst>
                <a:path w="38743" h="25087" extrusionOk="0">
                  <a:moveTo>
                    <a:pt x="19376" y="0"/>
                  </a:moveTo>
                  <a:lnTo>
                    <a:pt x="1" y="17394"/>
                  </a:lnTo>
                  <a:lnTo>
                    <a:pt x="1" y="25086"/>
                  </a:lnTo>
                  <a:lnTo>
                    <a:pt x="19376" y="7692"/>
                  </a:lnTo>
                  <a:lnTo>
                    <a:pt x="38742" y="25086"/>
                  </a:lnTo>
                  <a:lnTo>
                    <a:pt x="38742" y="17394"/>
                  </a:lnTo>
                  <a:lnTo>
                    <a:pt x="19376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87;p36">
              <a:extLst>
                <a:ext uri="{FF2B5EF4-FFF2-40B4-BE49-F238E27FC236}">
                  <a16:creationId xmlns:a16="http://schemas.microsoft.com/office/drawing/2014/main" xmlns="" id="{FB64A7C2-A64F-418D-BB46-ADC2B165F8B6}"/>
                </a:ext>
              </a:extLst>
            </p:cNvPr>
            <p:cNvSpPr/>
            <p:nvPr/>
          </p:nvSpPr>
          <p:spPr>
            <a:xfrm>
              <a:off x="323575" y="1579375"/>
              <a:ext cx="1275450" cy="648050"/>
            </a:xfrm>
            <a:custGeom>
              <a:avLst/>
              <a:gdLst/>
              <a:ahLst/>
              <a:cxnLst/>
              <a:rect l="l" t="t" r="r" b="b"/>
              <a:pathLst>
                <a:path w="51018" h="25922" extrusionOk="0">
                  <a:moveTo>
                    <a:pt x="25506" y="0"/>
                  </a:moveTo>
                  <a:cubicBezTo>
                    <a:pt x="24838" y="0"/>
                    <a:pt x="24171" y="240"/>
                    <a:pt x="23640" y="719"/>
                  </a:cubicBezTo>
                  <a:lnTo>
                    <a:pt x="555" y="21447"/>
                  </a:lnTo>
                  <a:cubicBezTo>
                    <a:pt x="38" y="21907"/>
                    <a:pt x="1" y="22686"/>
                    <a:pt x="461" y="23203"/>
                  </a:cubicBezTo>
                  <a:lnTo>
                    <a:pt x="2536" y="25513"/>
                  </a:lnTo>
                  <a:cubicBezTo>
                    <a:pt x="2777" y="25784"/>
                    <a:pt x="3115" y="25921"/>
                    <a:pt x="3454" y="25921"/>
                  </a:cubicBezTo>
                  <a:cubicBezTo>
                    <a:pt x="3750" y="25921"/>
                    <a:pt x="4047" y="25817"/>
                    <a:pt x="4283" y="25607"/>
                  </a:cubicBezTo>
                  <a:lnTo>
                    <a:pt x="25509" y="6551"/>
                  </a:lnTo>
                  <a:lnTo>
                    <a:pt x="46726" y="25607"/>
                  </a:lnTo>
                  <a:cubicBezTo>
                    <a:pt x="46962" y="25817"/>
                    <a:pt x="47259" y="25921"/>
                    <a:pt x="47556" y="25921"/>
                  </a:cubicBezTo>
                  <a:cubicBezTo>
                    <a:pt x="47896" y="25921"/>
                    <a:pt x="48236" y="25784"/>
                    <a:pt x="48482" y="25513"/>
                  </a:cubicBezTo>
                  <a:lnTo>
                    <a:pt x="50558" y="23203"/>
                  </a:lnTo>
                  <a:cubicBezTo>
                    <a:pt x="51018" y="22686"/>
                    <a:pt x="50971" y="21907"/>
                    <a:pt x="50464" y="21447"/>
                  </a:cubicBezTo>
                  <a:lnTo>
                    <a:pt x="27378" y="719"/>
                  </a:lnTo>
                  <a:cubicBezTo>
                    <a:pt x="26843" y="240"/>
                    <a:pt x="26174" y="0"/>
                    <a:pt x="255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888;p36">
              <a:extLst>
                <a:ext uri="{FF2B5EF4-FFF2-40B4-BE49-F238E27FC236}">
                  <a16:creationId xmlns:a16="http://schemas.microsoft.com/office/drawing/2014/main" xmlns="" id="{31C595FB-8349-40B4-9108-52E40FA54895}"/>
                </a:ext>
              </a:extLst>
            </p:cNvPr>
            <p:cNvSpPr/>
            <p:nvPr/>
          </p:nvSpPr>
          <p:spPr>
            <a:xfrm>
              <a:off x="1235775" y="2642175"/>
              <a:ext cx="355775" cy="212275"/>
            </a:xfrm>
            <a:custGeom>
              <a:avLst/>
              <a:gdLst/>
              <a:ahLst/>
              <a:cxnLst/>
              <a:rect l="l" t="t" r="r" b="b"/>
              <a:pathLst>
                <a:path w="14231" h="8491" extrusionOk="0">
                  <a:moveTo>
                    <a:pt x="7316" y="1"/>
                  </a:moveTo>
                  <a:cubicBezTo>
                    <a:pt x="7155" y="1"/>
                    <a:pt x="6992" y="7"/>
                    <a:pt x="6828" y="19"/>
                  </a:cubicBezTo>
                  <a:cubicBezTo>
                    <a:pt x="2658" y="339"/>
                    <a:pt x="0" y="4603"/>
                    <a:pt x="1541" y="8491"/>
                  </a:cubicBezTo>
                  <a:lnTo>
                    <a:pt x="12201" y="8491"/>
                  </a:lnTo>
                  <a:cubicBezTo>
                    <a:pt x="12745" y="8482"/>
                    <a:pt x="13215" y="8106"/>
                    <a:pt x="13346" y="7580"/>
                  </a:cubicBezTo>
                  <a:cubicBezTo>
                    <a:pt x="14230" y="3665"/>
                    <a:pt x="11241" y="1"/>
                    <a:pt x="73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1867;p36">
            <a:extLst>
              <a:ext uri="{FF2B5EF4-FFF2-40B4-BE49-F238E27FC236}">
                <a16:creationId xmlns:a16="http://schemas.microsoft.com/office/drawing/2014/main" xmlns="" id="{81B3AE13-A32C-4882-AE63-65A5F25B0F46}"/>
              </a:ext>
            </a:extLst>
          </p:cNvPr>
          <p:cNvGrpSpPr/>
          <p:nvPr/>
        </p:nvGrpSpPr>
        <p:grpSpPr>
          <a:xfrm>
            <a:off x="6053192" y="1736950"/>
            <a:ext cx="3481645" cy="3406550"/>
            <a:chOff x="4095386" y="2301250"/>
            <a:chExt cx="2149164" cy="2102809"/>
          </a:xfrm>
        </p:grpSpPr>
        <p:sp>
          <p:nvSpPr>
            <p:cNvPr id="21" name="Google Shape;1868;p36">
              <a:extLst>
                <a:ext uri="{FF2B5EF4-FFF2-40B4-BE49-F238E27FC236}">
                  <a16:creationId xmlns:a16="http://schemas.microsoft.com/office/drawing/2014/main" xmlns="" id="{33475874-994D-4188-A48A-A9A9F7ED74B4}"/>
                </a:ext>
              </a:extLst>
            </p:cNvPr>
            <p:cNvSpPr/>
            <p:nvPr/>
          </p:nvSpPr>
          <p:spPr>
            <a:xfrm>
              <a:off x="4095386" y="3018809"/>
              <a:ext cx="804850" cy="1043075"/>
            </a:xfrm>
            <a:custGeom>
              <a:avLst/>
              <a:gdLst/>
              <a:ahLst/>
              <a:cxnLst/>
              <a:rect l="l" t="t" r="r" b="b"/>
              <a:pathLst>
                <a:path w="32194" h="41723" extrusionOk="0">
                  <a:moveTo>
                    <a:pt x="16306" y="0"/>
                  </a:moveTo>
                  <a:cubicBezTo>
                    <a:pt x="15667" y="0"/>
                    <a:pt x="15019" y="35"/>
                    <a:pt x="14365" y="107"/>
                  </a:cubicBezTo>
                  <a:cubicBezTo>
                    <a:pt x="7098" y="867"/>
                    <a:pt x="1268" y="6275"/>
                    <a:pt x="465" y="13035"/>
                  </a:cubicBezTo>
                  <a:cubicBezTo>
                    <a:pt x="1" y="16879"/>
                    <a:pt x="1099" y="20682"/>
                    <a:pt x="3550" y="23639"/>
                  </a:cubicBezTo>
                  <a:cubicBezTo>
                    <a:pt x="5366" y="25878"/>
                    <a:pt x="6296" y="28709"/>
                    <a:pt x="6127" y="31582"/>
                  </a:cubicBezTo>
                  <a:cubicBezTo>
                    <a:pt x="6084" y="31793"/>
                    <a:pt x="6084" y="32004"/>
                    <a:pt x="6127" y="32215"/>
                  </a:cubicBezTo>
                  <a:cubicBezTo>
                    <a:pt x="6127" y="37454"/>
                    <a:pt x="10647" y="41637"/>
                    <a:pt x="16266" y="41721"/>
                  </a:cubicBezTo>
                  <a:cubicBezTo>
                    <a:pt x="16322" y="41722"/>
                    <a:pt x="16377" y="41723"/>
                    <a:pt x="16432" y="41723"/>
                  </a:cubicBezTo>
                  <a:cubicBezTo>
                    <a:pt x="21936" y="41723"/>
                    <a:pt x="26534" y="37571"/>
                    <a:pt x="26659" y="32384"/>
                  </a:cubicBezTo>
                  <a:cubicBezTo>
                    <a:pt x="26659" y="31920"/>
                    <a:pt x="26659" y="31455"/>
                    <a:pt x="26575" y="30990"/>
                  </a:cubicBezTo>
                  <a:cubicBezTo>
                    <a:pt x="26279" y="28413"/>
                    <a:pt x="27082" y="25878"/>
                    <a:pt x="28772" y="23935"/>
                  </a:cubicBezTo>
                  <a:cubicBezTo>
                    <a:pt x="30968" y="21358"/>
                    <a:pt x="32194" y="18105"/>
                    <a:pt x="32194" y="14683"/>
                  </a:cubicBezTo>
                  <a:cubicBezTo>
                    <a:pt x="32154" y="6571"/>
                    <a:pt x="25068" y="0"/>
                    <a:pt x="163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869;p36">
              <a:extLst>
                <a:ext uri="{FF2B5EF4-FFF2-40B4-BE49-F238E27FC236}">
                  <a16:creationId xmlns:a16="http://schemas.microsoft.com/office/drawing/2014/main" xmlns="" id="{B0900C0A-00C3-4FE4-92F4-D10701F1C890}"/>
                </a:ext>
              </a:extLst>
            </p:cNvPr>
            <p:cNvSpPr/>
            <p:nvPr/>
          </p:nvSpPr>
          <p:spPr>
            <a:xfrm>
              <a:off x="4343611" y="3422034"/>
              <a:ext cx="323200" cy="982025"/>
            </a:xfrm>
            <a:custGeom>
              <a:avLst/>
              <a:gdLst/>
              <a:ahLst/>
              <a:cxnLst/>
              <a:rect l="l" t="t" r="r" b="b"/>
              <a:pathLst>
                <a:path w="12928" h="39281" extrusionOk="0">
                  <a:moveTo>
                    <a:pt x="6295" y="1"/>
                  </a:moveTo>
                  <a:cubicBezTo>
                    <a:pt x="5894" y="1"/>
                    <a:pt x="5492" y="265"/>
                    <a:pt x="5450" y="793"/>
                  </a:cubicBezTo>
                  <a:lnTo>
                    <a:pt x="5492" y="8524"/>
                  </a:lnTo>
                  <a:lnTo>
                    <a:pt x="1690" y="3328"/>
                  </a:lnTo>
                  <a:cubicBezTo>
                    <a:pt x="1515" y="3102"/>
                    <a:pt x="1250" y="2981"/>
                    <a:pt x="994" y="2981"/>
                  </a:cubicBezTo>
                  <a:cubicBezTo>
                    <a:pt x="817" y="2981"/>
                    <a:pt x="645" y="3038"/>
                    <a:pt x="507" y="3159"/>
                  </a:cubicBezTo>
                  <a:cubicBezTo>
                    <a:pt x="84" y="3412"/>
                    <a:pt x="0" y="3961"/>
                    <a:pt x="296" y="4342"/>
                  </a:cubicBezTo>
                  <a:lnTo>
                    <a:pt x="5196" y="11017"/>
                  </a:lnTo>
                  <a:cubicBezTo>
                    <a:pt x="5281" y="11143"/>
                    <a:pt x="5365" y="11228"/>
                    <a:pt x="5492" y="11270"/>
                  </a:cubicBezTo>
                  <a:lnTo>
                    <a:pt x="5619" y="38436"/>
                  </a:lnTo>
                  <a:cubicBezTo>
                    <a:pt x="5619" y="38900"/>
                    <a:pt x="5999" y="39281"/>
                    <a:pt x="6464" y="39281"/>
                  </a:cubicBezTo>
                  <a:cubicBezTo>
                    <a:pt x="6971" y="39281"/>
                    <a:pt x="7351" y="38900"/>
                    <a:pt x="7309" y="38436"/>
                  </a:cubicBezTo>
                  <a:lnTo>
                    <a:pt x="7224" y="17861"/>
                  </a:lnTo>
                  <a:lnTo>
                    <a:pt x="12632" y="11355"/>
                  </a:lnTo>
                  <a:cubicBezTo>
                    <a:pt x="12928" y="10974"/>
                    <a:pt x="12886" y="10468"/>
                    <a:pt x="12548" y="10172"/>
                  </a:cubicBezTo>
                  <a:cubicBezTo>
                    <a:pt x="12381" y="10024"/>
                    <a:pt x="12182" y="9957"/>
                    <a:pt x="11986" y="9957"/>
                  </a:cubicBezTo>
                  <a:cubicBezTo>
                    <a:pt x="11735" y="9957"/>
                    <a:pt x="11489" y="10066"/>
                    <a:pt x="11322" y="10256"/>
                  </a:cubicBezTo>
                  <a:lnTo>
                    <a:pt x="7224" y="15199"/>
                  </a:lnTo>
                  <a:lnTo>
                    <a:pt x="7140" y="793"/>
                  </a:lnTo>
                  <a:cubicBezTo>
                    <a:pt x="7098" y="265"/>
                    <a:pt x="6696" y="1"/>
                    <a:pt x="629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870;p36">
              <a:extLst>
                <a:ext uri="{FF2B5EF4-FFF2-40B4-BE49-F238E27FC236}">
                  <a16:creationId xmlns:a16="http://schemas.microsoft.com/office/drawing/2014/main" xmlns="" id="{321247CE-16DB-4082-A55C-0886C2B38EFE}"/>
                </a:ext>
              </a:extLst>
            </p:cNvPr>
            <p:cNvSpPr/>
            <p:nvPr/>
          </p:nvSpPr>
          <p:spPr>
            <a:xfrm>
              <a:off x="5047850" y="2301250"/>
              <a:ext cx="972775" cy="1260800"/>
            </a:xfrm>
            <a:custGeom>
              <a:avLst/>
              <a:gdLst/>
              <a:ahLst/>
              <a:cxnLst/>
              <a:rect l="l" t="t" r="r" b="b"/>
              <a:pathLst>
                <a:path w="38911" h="50432" extrusionOk="0">
                  <a:moveTo>
                    <a:pt x="19282" y="1"/>
                  </a:moveTo>
                  <a:cubicBezTo>
                    <a:pt x="8639" y="1"/>
                    <a:pt x="1" y="8002"/>
                    <a:pt x="1" y="17856"/>
                  </a:cubicBezTo>
                  <a:cubicBezTo>
                    <a:pt x="1" y="21954"/>
                    <a:pt x="1521" y="25926"/>
                    <a:pt x="4225" y="29010"/>
                  </a:cubicBezTo>
                  <a:cubicBezTo>
                    <a:pt x="6253" y="31333"/>
                    <a:pt x="7225" y="34417"/>
                    <a:pt x="6845" y="37502"/>
                  </a:cubicBezTo>
                  <a:cubicBezTo>
                    <a:pt x="6760" y="38093"/>
                    <a:pt x="6760" y="38642"/>
                    <a:pt x="6760" y="39234"/>
                  </a:cubicBezTo>
                  <a:cubicBezTo>
                    <a:pt x="6969" y="45451"/>
                    <a:pt x="12494" y="50432"/>
                    <a:pt x="19142" y="50432"/>
                  </a:cubicBezTo>
                  <a:cubicBezTo>
                    <a:pt x="19225" y="50432"/>
                    <a:pt x="19309" y="50431"/>
                    <a:pt x="19392" y="50429"/>
                  </a:cubicBezTo>
                  <a:cubicBezTo>
                    <a:pt x="26194" y="50303"/>
                    <a:pt x="31602" y="45191"/>
                    <a:pt x="31602" y="38896"/>
                  </a:cubicBezTo>
                  <a:lnTo>
                    <a:pt x="31602" y="38177"/>
                  </a:lnTo>
                  <a:cubicBezTo>
                    <a:pt x="31391" y="34671"/>
                    <a:pt x="32447" y="31249"/>
                    <a:pt x="34644" y="28545"/>
                  </a:cubicBezTo>
                  <a:cubicBezTo>
                    <a:pt x="37601" y="24954"/>
                    <a:pt x="38911" y="20307"/>
                    <a:pt x="38362" y="15702"/>
                  </a:cubicBezTo>
                  <a:cubicBezTo>
                    <a:pt x="37305" y="7548"/>
                    <a:pt x="30292" y="1042"/>
                    <a:pt x="21462" y="112"/>
                  </a:cubicBezTo>
                  <a:cubicBezTo>
                    <a:pt x="20728" y="37"/>
                    <a:pt x="20000" y="1"/>
                    <a:pt x="192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871;p36">
              <a:extLst>
                <a:ext uri="{FF2B5EF4-FFF2-40B4-BE49-F238E27FC236}">
                  <a16:creationId xmlns:a16="http://schemas.microsoft.com/office/drawing/2014/main" xmlns="" id="{FC53257C-E49F-4648-899D-5631E09FA8D5}"/>
                </a:ext>
              </a:extLst>
            </p:cNvPr>
            <p:cNvSpPr/>
            <p:nvPr/>
          </p:nvSpPr>
          <p:spPr>
            <a:xfrm>
              <a:off x="5337925" y="2783550"/>
              <a:ext cx="382750" cy="1449125"/>
            </a:xfrm>
            <a:custGeom>
              <a:avLst/>
              <a:gdLst/>
              <a:ahLst/>
              <a:cxnLst/>
              <a:rect l="l" t="t" r="r" b="b"/>
              <a:pathLst>
                <a:path w="15310" h="57965" extrusionOk="0">
                  <a:moveTo>
                    <a:pt x="7705" y="1"/>
                  </a:moveTo>
                  <a:cubicBezTo>
                    <a:pt x="7325" y="1"/>
                    <a:pt x="6987" y="339"/>
                    <a:pt x="6987" y="719"/>
                  </a:cubicBezTo>
                  <a:lnTo>
                    <a:pt x="6987" y="11070"/>
                  </a:lnTo>
                  <a:lnTo>
                    <a:pt x="1832" y="3972"/>
                  </a:lnTo>
                  <a:cubicBezTo>
                    <a:pt x="1676" y="3743"/>
                    <a:pt x="1464" y="3648"/>
                    <a:pt x="1256" y="3648"/>
                  </a:cubicBezTo>
                  <a:cubicBezTo>
                    <a:pt x="735" y="3648"/>
                    <a:pt x="239" y="4243"/>
                    <a:pt x="692" y="4817"/>
                  </a:cubicBezTo>
                  <a:lnTo>
                    <a:pt x="6564" y="12886"/>
                  </a:lnTo>
                  <a:cubicBezTo>
                    <a:pt x="6649" y="13055"/>
                    <a:pt x="6818" y="13140"/>
                    <a:pt x="6944" y="13182"/>
                  </a:cubicBezTo>
                  <a:lnTo>
                    <a:pt x="6944" y="19012"/>
                  </a:lnTo>
                  <a:lnTo>
                    <a:pt x="1410" y="12422"/>
                  </a:lnTo>
                  <a:cubicBezTo>
                    <a:pt x="1257" y="12289"/>
                    <a:pt x="1090" y="12233"/>
                    <a:pt x="931" y="12233"/>
                  </a:cubicBezTo>
                  <a:cubicBezTo>
                    <a:pt x="428" y="12233"/>
                    <a:pt x="1" y="12795"/>
                    <a:pt x="354" y="13309"/>
                  </a:cubicBezTo>
                  <a:lnTo>
                    <a:pt x="6987" y="21251"/>
                  </a:lnTo>
                  <a:lnTo>
                    <a:pt x="6987" y="57247"/>
                  </a:lnTo>
                  <a:cubicBezTo>
                    <a:pt x="6987" y="57627"/>
                    <a:pt x="7282" y="57923"/>
                    <a:pt x="7663" y="57965"/>
                  </a:cubicBezTo>
                  <a:cubicBezTo>
                    <a:pt x="8085" y="57923"/>
                    <a:pt x="8381" y="57627"/>
                    <a:pt x="8381" y="57247"/>
                  </a:cubicBezTo>
                  <a:lnTo>
                    <a:pt x="8381" y="21251"/>
                  </a:lnTo>
                  <a:lnTo>
                    <a:pt x="15014" y="13309"/>
                  </a:lnTo>
                  <a:cubicBezTo>
                    <a:pt x="15309" y="13013"/>
                    <a:pt x="15267" y="12591"/>
                    <a:pt x="14971" y="12337"/>
                  </a:cubicBezTo>
                  <a:cubicBezTo>
                    <a:pt x="14834" y="12219"/>
                    <a:pt x="14661" y="12156"/>
                    <a:pt x="14489" y="12156"/>
                  </a:cubicBezTo>
                  <a:cubicBezTo>
                    <a:pt x="14290" y="12156"/>
                    <a:pt x="14093" y="12240"/>
                    <a:pt x="13957" y="12422"/>
                  </a:cubicBezTo>
                  <a:lnTo>
                    <a:pt x="8381" y="19012"/>
                  </a:lnTo>
                  <a:lnTo>
                    <a:pt x="8381" y="13182"/>
                  </a:lnTo>
                  <a:cubicBezTo>
                    <a:pt x="8550" y="13140"/>
                    <a:pt x="8719" y="13055"/>
                    <a:pt x="8803" y="12886"/>
                  </a:cubicBezTo>
                  <a:lnTo>
                    <a:pt x="14676" y="4817"/>
                  </a:lnTo>
                  <a:cubicBezTo>
                    <a:pt x="15129" y="4243"/>
                    <a:pt x="14632" y="3648"/>
                    <a:pt x="14111" y="3648"/>
                  </a:cubicBezTo>
                  <a:cubicBezTo>
                    <a:pt x="13903" y="3648"/>
                    <a:pt x="13692" y="3743"/>
                    <a:pt x="13535" y="3972"/>
                  </a:cubicBezTo>
                  <a:lnTo>
                    <a:pt x="8381" y="11070"/>
                  </a:lnTo>
                  <a:lnTo>
                    <a:pt x="8381" y="719"/>
                  </a:lnTo>
                  <a:cubicBezTo>
                    <a:pt x="8381" y="339"/>
                    <a:pt x="8085" y="1"/>
                    <a:pt x="770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872;p36">
              <a:extLst>
                <a:ext uri="{FF2B5EF4-FFF2-40B4-BE49-F238E27FC236}">
                  <a16:creationId xmlns:a16="http://schemas.microsoft.com/office/drawing/2014/main" xmlns="" id="{03EE4C6B-43AD-41E0-ACE4-F058EEFE3D53}"/>
                </a:ext>
              </a:extLst>
            </p:cNvPr>
            <p:cNvSpPr/>
            <p:nvPr/>
          </p:nvSpPr>
          <p:spPr>
            <a:xfrm>
              <a:off x="5609750" y="3138575"/>
              <a:ext cx="634800" cy="822675"/>
            </a:xfrm>
            <a:custGeom>
              <a:avLst/>
              <a:gdLst/>
              <a:ahLst/>
              <a:cxnLst/>
              <a:rect l="l" t="t" r="r" b="b"/>
              <a:pathLst>
                <a:path w="25392" h="32907" extrusionOk="0">
                  <a:moveTo>
                    <a:pt x="12801" y="1"/>
                  </a:moveTo>
                  <a:cubicBezTo>
                    <a:pt x="12314" y="1"/>
                    <a:pt x="11821" y="27"/>
                    <a:pt x="11323" y="79"/>
                  </a:cubicBezTo>
                  <a:cubicBezTo>
                    <a:pt x="5577" y="713"/>
                    <a:pt x="1014" y="4980"/>
                    <a:pt x="338" y="10303"/>
                  </a:cubicBezTo>
                  <a:cubicBezTo>
                    <a:pt x="0" y="13303"/>
                    <a:pt x="845" y="16345"/>
                    <a:pt x="2789" y="18669"/>
                  </a:cubicBezTo>
                  <a:cubicBezTo>
                    <a:pt x="4225" y="20443"/>
                    <a:pt x="4943" y="22682"/>
                    <a:pt x="4817" y="24964"/>
                  </a:cubicBezTo>
                  <a:lnTo>
                    <a:pt x="4817" y="25428"/>
                  </a:lnTo>
                  <a:cubicBezTo>
                    <a:pt x="4817" y="29526"/>
                    <a:pt x="8365" y="32864"/>
                    <a:pt x="12802" y="32906"/>
                  </a:cubicBezTo>
                  <a:cubicBezTo>
                    <a:pt x="12830" y="32906"/>
                    <a:pt x="12858" y="32907"/>
                    <a:pt x="12886" y="32907"/>
                  </a:cubicBezTo>
                  <a:cubicBezTo>
                    <a:pt x="17243" y="32907"/>
                    <a:pt x="20914" y="29669"/>
                    <a:pt x="20998" y="25555"/>
                  </a:cubicBezTo>
                  <a:cubicBezTo>
                    <a:pt x="21040" y="25217"/>
                    <a:pt x="20998" y="24837"/>
                    <a:pt x="20955" y="24457"/>
                  </a:cubicBezTo>
                  <a:cubicBezTo>
                    <a:pt x="20702" y="22429"/>
                    <a:pt x="21336" y="20443"/>
                    <a:pt x="22688" y="18922"/>
                  </a:cubicBezTo>
                  <a:cubicBezTo>
                    <a:pt x="24420" y="16894"/>
                    <a:pt x="25391" y="14275"/>
                    <a:pt x="25391" y="11613"/>
                  </a:cubicBezTo>
                  <a:cubicBezTo>
                    <a:pt x="25352" y="5180"/>
                    <a:pt x="19709" y="1"/>
                    <a:pt x="128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873;p36">
              <a:extLst>
                <a:ext uri="{FF2B5EF4-FFF2-40B4-BE49-F238E27FC236}">
                  <a16:creationId xmlns:a16="http://schemas.microsoft.com/office/drawing/2014/main" xmlns="" id="{DDEE6061-C4C0-40AF-87C7-B67598C5D61F}"/>
                </a:ext>
              </a:extLst>
            </p:cNvPr>
            <p:cNvSpPr/>
            <p:nvPr/>
          </p:nvSpPr>
          <p:spPr>
            <a:xfrm>
              <a:off x="5807250" y="3453975"/>
              <a:ext cx="259150" cy="776600"/>
            </a:xfrm>
            <a:custGeom>
              <a:avLst/>
              <a:gdLst/>
              <a:ahLst/>
              <a:cxnLst/>
              <a:rect l="l" t="t" r="r" b="b"/>
              <a:pathLst>
                <a:path w="10366" h="31064" extrusionOk="0">
                  <a:moveTo>
                    <a:pt x="4902" y="1"/>
                  </a:moveTo>
                  <a:cubicBezTo>
                    <a:pt x="4542" y="1"/>
                    <a:pt x="4183" y="243"/>
                    <a:pt x="4226" y="729"/>
                  </a:cubicBezTo>
                  <a:lnTo>
                    <a:pt x="4226" y="6855"/>
                  </a:lnTo>
                  <a:lnTo>
                    <a:pt x="1226" y="2757"/>
                  </a:lnTo>
                  <a:cubicBezTo>
                    <a:pt x="1100" y="2582"/>
                    <a:pt x="900" y="2480"/>
                    <a:pt x="697" y="2480"/>
                  </a:cubicBezTo>
                  <a:cubicBezTo>
                    <a:pt x="557" y="2480"/>
                    <a:pt x="417" y="2528"/>
                    <a:pt x="296" y="2630"/>
                  </a:cubicBezTo>
                  <a:cubicBezTo>
                    <a:pt x="43" y="2842"/>
                    <a:pt x="1" y="3264"/>
                    <a:pt x="212" y="3518"/>
                  </a:cubicBezTo>
                  <a:lnTo>
                    <a:pt x="4057" y="8799"/>
                  </a:lnTo>
                  <a:cubicBezTo>
                    <a:pt x="4141" y="8883"/>
                    <a:pt x="4226" y="8968"/>
                    <a:pt x="4310" y="9010"/>
                  </a:cubicBezTo>
                  <a:lnTo>
                    <a:pt x="4395" y="30430"/>
                  </a:lnTo>
                  <a:cubicBezTo>
                    <a:pt x="4437" y="30852"/>
                    <a:pt x="4754" y="31063"/>
                    <a:pt x="5071" y="31063"/>
                  </a:cubicBezTo>
                  <a:cubicBezTo>
                    <a:pt x="5387" y="31063"/>
                    <a:pt x="5704" y="30852"/>
                    <a:pt x="5746" y="30430"/>
                  </a:cubicBezTo>
                  <a:lnTo>
                    <a:pt x="5662" y="14206"/>
                  </a:lnTo>
                  <a:lnTo>
                    <a:pt x="9929" y="9094"/>
                  </a:lnTo>
                  <a:cubicBezTo>
                    <a:pt x="10366" y="8564"/>
                    <a:pt x="9904" y="7941"/>
                    <a:pt x="9394" y="7941"/>
                  </a:cubicBezTo>
                  <a:cubicBezTo>
                    <a:pt x="9214" y="7941"/>
                    <a:pt x="9027" y="8019"/>
                    <a:pt x="8873" y="8207"/>
                  </a:cubicBezTo>
                  <a:lnTo>
                    <a:pt x="5662" y="12094"/>
                  </a:lnTo>
                  <a:lnTo>
                    <a:pt x="5577" y="729"/>
                  </a:lnTo>
                  <a:cubicBezTo>
                    <a:pt x="5620" y="243"/>
                    <a:pt x="5261" y="1"/>
                    <a:pt x="490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AF2FFD8D-3ADE-45B9-AB11-FC6F67C52974}"/>
              </a:ext>
            </a:extLst>
          </p:cNvPr>
          <p:cNvSpPr/>
          <p:nvPr/>
        </p:nvSpPr>
        <p:spPr>
          <a:xfrm>
            <a:off x="772136" y="2570138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r">
              <a:buClr>
                <a:schemeClr val="dk1"/>
              </a:buClr>
              <a:buSzPts val="1100"/>
            </a:pPr>
            <a:r>
              <a:rPr lang="en-US" sz="1200" dirty="0">
                <a:solidFill>
                  <a:srgbClr val="434343"/>
                </a:solidFill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Does anyone have any questions?</a:t>
            </a:r>
          </a:p>
          <a:p>
            <a:pPr lvl="0" algn="r">
              <a:buClr>
                <a:schemeClr val="dk1"/>
              </a:buClr>
              <a:buSzPts val="1100"/>
            </a:pPr>
            <a:endParaRPr lang="en-US" sz="1200" dirty="0">
              <a:solidFill>
                <a:srgbClr val="434343"/>
              </a:solidFill>
              <a:latin typeface="EB Garamond" panose="020B0604020202020204" charset="0"/>
              <a:ea typeface="EB Garamond" panose="020B0604020202020204" charset="0"/>
              <a:cs typeface="EB Garamond" panose="020B0604020202020204" charset="0"/>
            </a:endParaRPr>
          </a:p>
          <a:p>
            <a:pPr lvl="0" algn="r">
              <a:buClr>
                <a:schemeClr val="dk1"/>
              </a:buClr>
              <a:buSzPts val="1100"/>
            </a:pPr>
            <a:r>
              <a:rPr lang="en-US" sz="1200" dirty="0">
                <a:solidFill>
                  <a:srgbClr val="434343"/>
                </a:solidFill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pgdundho@gmail.com </a:t>
            </a:r>
          </a:p>
          <a:p>
            <a:pPr lvl="0" algn="r">
              <a:buClr>
                <a:schemeClr val="dk1"/>
              </a:buClr>
              <a:buSzPts val="1100"/>
            </a:pPr>
            <a:r>
              <a:rPr lang="en-US" sz="1200" dirty="0">
                <a:solidFill>
                  <a:srgbClr val="434343"/>
                </a:solidFill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+91  620 421 838 </a:t>
            </a:r>
          </a:p>
          <a:p>
            <a:pPr lvl="0" algn="r">
              <a:buClr>
                <a:schemeClr val="dk1"/>
              </a:buClr>
              <a:buSzPts val="1100"/>
            </a:pPr>
            <a:r>
              <a:rPr lang="en-US" sz="1200" dirty="0">
                <a:solidFill>
                  <a:srgbClr val="434343"/>
                </a:solidFill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yourcompany.com</a:t>
            </a:r>
          </a:p>
        </p:txBody>
      </p:sp>
      <p:grpSp>
        <p:nvGrpSpPr>
          <p:cNvPr id="28" name="Google Shape;1894;p36">
            <a:extLst>
              <a:ext uri="{FF2B5EF4-FFF2-40B4-BE49-F238E27FC236}">
                <a16:creationId xmlns:a16="http://schemas.microsoft.com/office/drawing/2014/main" xmlns="" id="{C27CC137-6830-491F-9655-96C0BCA1368D}"/>
              </a:ext>
            </a:extLst>
          </p:cNvPr>
          <p:cNvGrpSpPr/>
          <p:nvPr/>
        </p:nvGrpSpPr>
        <p:grpSpPr>
          <a:xfrm>
            <a:off x="4449187" y="3628416"/>
            <a:ext cx="832985" cy="231737"/>
            <a:chOff x="3739024" y="3575651"/>
            <a:chExt cx="832985" cy="231737"/>
          </a:xfrm>
        </p:grpSpPr>
        <p:sp>
          <p:nvSpPr>
            <p:cNvPr id="29" name="Google Shape;1895;p36">
              <a:extLst>
                <a:ext uri="{FF2B5EF4-FFF2-40B4-BE49-F238E27FC236}">
                  <a16:creationId xmlns:a16="http://schemas.microsoft.com/office/drawing/2014/main" xmlns="" id="{466E0861-DDD2-4246-98F4-AB0AAA208B65}"/>
                </a:ext>
              </a:extLst>
            </p:cNvPr>
            <p:cNvSpPr/>
            <p:nvPr/>
          </p:nvSpPr>
          <p:spPr>
            <a:xfrm>
              <a:off x="3739024" y="3575651"/>
              <a:ext cx="231508" cy="231737"/>
            </a:xfrm>
            <a:custGeom>
              <a:avLst/>
              <a:gdLst/>
              <a:ahLst/>
              <a:cxnLst/>
              <a:rect l="l" t="t" r="r" b="b"/>
              <a:pathLst>
                <a:path w="10860" h="10872" extrusionOk="0">
                  <a:moveTo>
                    <a:pt x="5430" y="1"/>
                  </a:moveTo>
                  <a:cubicBezTo>
                    <a:pt x="3990" y="1"/>
                    <a:pt x="2608" y="560"/>
                    <a:pt x="1596" y="1584"/>
                  </a:cubicBezTo>
                  <a:cubicBezTo>
                    <a:pt x="561" y="2620"/>
                    <a:pt x="1" y="3989"/>
                    <a:pt x="1" y="5430"/>
                  </a:cubicBezTo>
                  <a:cubicBezTo>
                    <a:pt x="1" y="6561"/>
                    <a:pt x="346" y="7645"/>
                    <a:pt x="1001" y="8573"/>
                  </a:cubicBezTo>
                  <a:cubicBezTo>
                    <a:pt x="1632" y="9466"/>
                    <a:pt x="2513" y="10145"/>
                    <a:pt x="3537" y="10538"/>
                  </a:cubicBezTo>
                  <a:cubicBezTo>
                    <a:pt x="3559" y="10544"/>
                    <a:pt x="3579" y="10547"/>
                    <a:pt x="3599" y="10547"/>
                  </a:cubicBezTo>
                  <a:cubicBezTo>
                    <a:pt x="3656" y="10547"/>
                    <a:pt x="3704" y="10522"/>
                    <a:pt x="3740" y="10478"/>
                  </a:cubicBezTo>
                  <a:cubicBezTo>
                    <a:pt x="3763" y="10443"/>
                    <a:pt x="3763" y="10395"/>
                    <a:pt x="3763" y="10371"/>
                  </a:cubicBezTo>
                  <a:lnTo>
                    <a:pt x="3763" y="7275"/>
                  </a:lnTo>
                  <a:cubicBezTo>
                    <a:pt x="3763" y="7180"/>
                    <a:pt x="3692" y="7097"/>
                    <a:pt x="3585" y="7097"/>
                  </a:cubicBezTo>
                  <a:lnTo>
                    <a:pt x="2156" y="7097"/>
                  </a:lnTo>
                  <a:lnTo>
                    <a:pt x="2156" y="5835"/>
                  </a:lnTo>
                  <a:lnTo>
                    <a:pt x="3585" y="5835"/>
                  </a:lnTo>
                  <a:cubicBezTo>
                    <a:pt x="3680" y="5835"/>
                    <a:pt x="3763" y="5751"/>
                    <a:pt x="3763" y="5656"/>
                  </a:cubicBezTo>
                  <a:lnTo>
                    <a:pt x="3763" y="5430"/>
                  </a:lnTo>
                  <a:cubicBezTo>
                    <a:pt x="3763" y="3942"/>
                    <a:pt x="5180" y="2632"/>
                    <a:pt x="6799" y="2632"/>
                  </a:cubicBezTo>
                  <a:lnTo>
                    <a:pt x="7550" y="2632"/>
                  </a:lnTo>
                  <a:lnTo>
                    <a:pt x="7550" y="3894"/>
                  </a:lnTo>
                  <a:lnTo>
                    <a:pt x="6799" y="3894"/>
                  </a:lnTo>
                  <a:cubicBezTo>
                    <a:pt x="6311" y="3894"/>
                    <a:pt x="5883" y="4025"/>
                    <a:pt x="5561" y="4287"/>
                  </a:cubicBezTo>
                  <a:cubicBezTo>
                    <a:pt x="5228" y="4561"/>
                    <a:pt x="5025" y="4966"/>
                    <a:pt x="5025" y="5430"/>
                  </a:cubicBezTo>
                  <a:lnTo>
                    <a:pt x="5025" y="5656"/>
                  </a:lnTo>
                  <a:cubicBezTo>
                    <a:pt x="5025" y="5740"/>
                    <a:pt x="5109" y="5835"/>
                    <a:pt x="5204" y="5835"/>
                  </a:cubicBezTo>
                  <a:lnTo>
                    <a:pt x="5883" y="5835"/>
                  </a:lnTo>
                  <a:cubicBezTo>
                    <a:pt x="5966" y="5835"/>
                    <a:pt x="6061" y="5751"/>
                    <a:pt x="6061" y="5656"/>
                  </a:cubicBezTo>
                  <a:cubicBezTo>
                    <a:pt x="6061" y="5561"/>
                    <a:pt x="5978" y="5478"/>
                    <a:pt x="5883" y="5478"/>
                  </a:cubicBezTo>
                  <a:lnTo>
                    <a:pt x="5371" y="5478"/>
                  </a:lnTo>
                  <a:lnTo>
                    <a:pt x="5371" y="5418"/>
                  </a:lnTo>
                  <a:cubicBezTo>
                    <a:pt x="5371" y="4525"/>
                    <a:pt x="6145" y="4204"/>
                    <a:pt x="6799" y="4204"/>
                  </a:cubicBezTo>
                  <a:lnTo>
                    <a:pt x="7704" y="4204"/>
                  </a:lnTo>
                  <a:cubicBezTo>
                    <a:pt x="7800" y="4204"/>
                    <a:pt x="7883" y="4132"/>
                    <a:pt x="7883" y="4025"/>
                  </a:cubicBezTo>
                  <a:lnTo>
                    <a:pt x="7883" y="2418"/>
                  </a:lnTo>
                  <a:cubicBezTo>
                    <a:pt x="7883" y="2334"/>
                    <a:pt x="7811" y="2239"/>
                    <a:pt x="7704" y="2239"/>
                  </a:cubicBezTo>
                  <a:lnTo>
                    <a:pt x="6799" y="2239"/>
                  </a:lnTo>
                  <a:cubicBezTo>
                    <a:pt x="5966" y="2239"/>
                    <a:pt x="5121" y="2572"/>
                    <a:pt x="4466" y="3156"/>
                  </a:cubicBezTo>
                  <a:cubicBezTo>
                    <a:pt x="3799" y="3763"/>
                    <a:pt x="3418" y="4549"/>
                    <a:pt x="3418" y="5382"/>
                  </a:cubicBezTo>
                  <a:lnTo>
                    <a:pt x="3418" y="5442"/>
                  </a:lnTo>
                  <a:lnTo>
                    <a:pt x="1989" y="5442"/>
                  </a:lnTo>
                  <a:cubicBezTo>
                    <a:pt x="1906" y="5442"/>
                    <a:pt x="1811" y="5513"/>
                    <a:pt x="1811" y="5620"/>
                  </a:cubicBezTo>
                  <a:lnTo>
                    <a:pt x="1811" y="7228"/>
                  </a:lnTo>
                  <a:cubicBezTo>
                    <a:pt x="1811" y="7323"/>
                    <a:pt x="1894" y="7406"/>
                    <a:pt x="1989" y="7406"/>
                  </a:cubicBezTo>
                  <a:lnTo>
                    <a:pt x="3418" y="7406"/>
                  </a:lnTo>
                  <a:lnTo>
                    <a:pt x="3418" y="10085"/>
                  </a:lnTo>
                  <a:cubicBezTo>
                    <a:pt x="1561" y="9300"/>
                    <a:pt x="346" y="7442"/>
                    <a:pt x="346" y="5418"/>
                  </a:cubicBezTo>
                  <a:cubicBezTo>
                    <a:pt x="346" y="2596"/>
                    <a:pt x="2620" y="322"/>
                    <a:pt x="5430" y="322"/>
                  </a:cubicBezTo>
                  <a:cubicBezTo>
                    <a:pt x="8228" y="322"/>
                    <a:pt x="10526" y="2620"/>
                    <a:pt x="10526" y="5418"/>
                  </a:cubicBezTo>
                  <a:cubicBezTo>
                    <a:pt x="10526" y="8228"/>
                    <a:pt x="8240" y="10502"/>
                    <a:pt x="5430" y="10502"/>
                  </a:cubicBezTo>
                  <a:lnTo>
                    <a:pt x="5371" y="10502"/>
                  </a:lnTo>
                  <a:lnTo>
                    <a:pt x="5371" y="7418"/>
                  </a:lnTo>
                  <a:lnTo>
                    <a:pt x="7728" y="7418"/>
                  </a:lnTo>
                  <a:cubicBezTo>
                    <a:pt x="7811" y="7418"/>
                    <a:pt x="7907" y="7347"/>
                    <a:pt x="7907" y="7240"/>
                  </a:cubicBezTo>
                  <a:lnTo>
                    <a:pt x="7907" y="5656"/>
                  </a:lnTo>
                  <a:cubicBezTo>
                    <a:pt x="7907" y="5561"/>
                    <a:pt x="7823" y="5478"/>
                    <a:pt x="7728" y="5478"/>
                  </a:cubicBezTo>
                  <a:lnTo>
                    <a:pt x="6728" y="5478"/>
                  </a:lnTo>
                  <a:cubicBezTo>
                    <a:pt x="6633" y="5478"/>
                    <a:pt x="6549" y="5549"/>
                    <a:pt x="6549" y="5656"/>
                  </a:cubicBezTo>
                  <a:cubicBezTo>
                    <a:pt x="6549" y="5740"/>
                    <a:pt x="6621" y="5835"/>
                    <a:pt x="6728" y="5835"/>
                  </a:cubicBezTo>
                  <a:lnTo>
                    <a:pt x="7561" y="5835"/>
                  </a:lnTo>
                  <a:lnTo>
                    <a:pt x="7561" y="7097"/>
                  </a:lnTo>
                  <a:lnTo>
                    <a:pt x="5204" y="7097"/>
                  </a:lnTo>
                  <a:cubicBezTo>
                    <a:pt x="5121" y="7097"/>
                    <a:pt x="5025" y="7168"/>
                    <a:pt x="5025" y="7275"/>
                  </a:cubicBezTo>
                  <a:lnTo>
                    <a:pt x="5025" y="10693"/>
                  </a:lnTo>
                  <a:cubicBezTo>
                    <a:pt x="5025" y="10788"/>
                    <a:pt x="5109" y="10859"/>
                    <a:pt x="5192" y="10871"/>
                  </a:cubicBezTo>
                  <a:lnTo>
                    <a:pt x="5430" y="10871"/>
                  </a:lnTo>
                  <a:cubicBezTo>
                    <a:pt x="6871" y="10871"/>
                    <a:pt x="8240" y="10312"/>
                    <a:pt x="9276" y="9288"/>
                  </a:cubicBezTo>
                  <a:cubicBezTo>
                    <a:pt x="10300" y="8252"/>
                    <a:pt x="10859" y="6883"/>
                    <a:pt x="10859" y="5442"/>
                  </a:cubicBezTo>
                  <a:cubicBezTo>
                    <a:pt x="10859" y="3989"/>
                    <a:pt x="10300" y="2620"/>
                    <a:pt x="9276" y="1584"/>
                  </a:cubicBezTo>
                  <a:cubicBezTo>
                    <a:pt x="8240" y="560"/>
                    <a:pt x="6871" y="1"/>
                    <a:pt x="543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" name="Google Shape;1896;p36">
              <a:extLst>
                <a:ext uri="{FF2B5EF4-FFF2-40B4-BE49-F238E27FC236}">
                  <a16:creationId xmlns:a16="http://schemas.microsoft.com/office/drawing/2014/main" xmlns="" id="{9C51DACD-5126-4368-94C5-74C7D6247232}"/>
                </a:ext>
              </a:extLst>
            </p:cNvPr>
            <p:cNvGrpSpPr/>
            <p:nvPr/>
          </p:nvGrpSpPr>
          <p:grpSpPr>
            <a:xfrm>
              <a:off x="4039521" y="3575766"/>
              <a:ext cx="231754" cy="231498"/>
              <a:chOff x="3752358" y="3817349"/>
              <a:chExt cx="346056" cy="345674"/>
            </a:xfrm>
          </p:grpSpPr>
          <p:sp>
            <p:nvSpPr>
              <p:cNvPr id="34" name="Google Shape;1897;p36">
                <a:extLst>
                  <a:ext uri="{FF2B5EF4-FFF2-40B4-BE49-F238E27FC236}">
                    <a16:creationId xmlns:a16="http://schemas.microsoft.com/office/drawing/2014/main" xmlns="" id="{886ECEFF-424A-42F6-91A3-73D46966B5CE}"/>
                  </a:ext>
                </a:extLst>
              </p:cNvPr>
              <p:cNvSpPr/>
              <p:nvPr/>
            </p:nvSpPr>
            <p:spPr>
              <a:xfrm>
                <a:off x="3752358" y="3817349"/>
                <a:ext cx="346056" cy="345674"/>
              </a:xfrm>
              <a:custGeom>
                <a:avLst/>
                <a:gdLst/>
                <a:ahLst/>
                <a:cxnLst/>
                <a:rect l="l" t="t" r="r" b="b"/>
                <a:pathLst>
                  <a:path w="10872" h="10860" extrusionOk="0">
                    <a:moveTo>
                      <a:pt x="5430" y="334"/>
                    </a:moveTo>
                    <a:cubicBezTo>
                      <a:pt x="8252" y="334"/>
                      <a:pt x="10526" y="2608"/>
                      <a:pt x="10526" y="5430"/>
                    </a:cubicBezTo>
                    <a:cubicBezTo>
                      <a:pt x="10526" y="8240"/>
                      <a:pt x="8228" y="10514"/>
                      <a:pt x="5430" y="10514"/>
                    </a:cubicBezTo>
                    <a:cubicBezTo>
                      <a:pt x="2620" y="10514"/>
                      <a:pt x="346" y="8240"/>
                      <a:pt x="346" y="5430"/>
                    </a:cubicBezTo>
                    <a:cubicBezTo>
                      <a:pt x="346" y="2608"/>
                      <a:pt x="2620" y="334"/>
                      <a:pt x="5430" y="334"/>
                    </a:cubicBezTo>
                    <a:close/>
                    <a:moveTo>
                      <a:pt x="5430" y="1"/>
                    </a:moveTo>
                    <a:cubicBezTo>
                      <a:pt x="3989" y="1"/>
                      <a:pt x="2620" y="560"/>
                      <a:pt x="1596" y="1584"/>
                    </a:cubicBezTo>
                    <a:cubicBezTo>
                      <a:pt x="572" y="2620"/>
                      <a:pt x="1" y="3989"/>
                      <a:pt x="1" y="5430"/>
                    </a:cubicBezTo>
                    <a:cubicBezTo>
                      <a:pt x="1" y="6871"/>
                      <a:pt x="572" y="8240"/>
                      <a:pt x="1596" y="9264"/>
                    </a:cubicBezTo>
                    <a:cubicBezTo>
                      <a:pt x="2620" y="10300"/>
                      <a:pt x="3989" y="10859"/>
                      <a:pt x="5430" y="10859"/>
                    </a:cubicBezTo>
                    <a:cubicBezTo>
                      <a:pt x="6882" y="10859"/>
                      <a:pt x="8252" y="10300"/>
                      <a:pt x="9276" y="9264"/>
                    </a:cubicBezTo>
                    <a:cubicBezTo>
                      <a:pt x="10300" y="8240"/>
                      <a:pt x="10871" y="6871"/>
                      <a:pt x="10871" y="5430"/>
                    </a:cubicBezTo>
                    <a:cubicBezTo>
                      <a:pt x="10871" y="3989"/>
                      <a:pt x="10300" y="2620"/>
                      <a:pt x="9276" y="1584"/>
                    </a:cubicBezTo>
                    <a:cubicBezTo>
                      <a:pt x="8252" y="560"/>
                      <a:pt x="6882" y="1"/>
                      <a:pt x="5430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898;p36">
                <a:extLst>
                  <a:ext uri="{FF2B5EF4-FFF2-40B4-BE49-F238E27FC236}">
                    <a16:creationId xmlns:a16="http://schemas.microsoft.com/office/drawing/2014/main" xmlns="" id="{2577F4BF-B055-484E-BC5A-DBA6BE8F8E2A}"/>
                  </a:ext>
                </a:extLst>
              </p:cNvPr>
              <p:cNvSpPr/>
              <p:nvPr/>
            </p:nvSpPr>
            <p:spPr>
              <a:xfrm>
                <a:off x="3831933" y="3955682"/>
                <a:ext cx="47809" cy="120540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3787" extrusionOk="0">
                    <a:moveTo>
                      <a:pt x="1168" y="346"/>
                    </a:moveTo>
                    <a:lnTo>
                      <a:pt x="1168" y="3430"/>
                    </a:lnTo>
                    <a:lnTo>
                      <a:pt x="358" y="3430"/>
                    </a:lnTo>
                    <a:lnTo>
                      <a:pt x="358" y="346"/>
                    </a:lnTo>
                    <a:close/>
                    <a:moveTo>
                      <a:pt x="180" y="1"/>
                    </a:moveTo>
                    <a:cubicBezTo>
                      <a:pt x="96" y="1"/>
                      <a:pt x="1" y="72"/>
                      <a:pt x="1" y="179"/>
                    </a:cubicBezTo>
                    <a:lnTo>
                      <a:pt x="1" y="3608"/>
                    </a:lnTo>
                    <a:cubicBezTo>
                      <a:pt x="1" y="3703"/>
                      <a:pt x="72" y="3787"/>
                      <a:pt x="180" y="3787"/>
                    </a:cubicBezTo>
                    <a:lnTo>
                      <a:pt x="1323" y="3787"/>
                    </a:lnTo>
                    <a:cubicBezTo>
                      <a:pt x="1418" y="3787"/>
                      <a:pt x="1501" y="3715"/>
                      <a:pt x="1501" y="3608"/>
                    </a:cubicBezTo>
                    <a:lnTo>
                      <a:pt x="1501" y="179"/>
                    </a:lnTo>
                    <a:cubicBezTo>
                      <a:pt x="1501" y="72"/>
                      <a:pt x="1430" y="1"/>
                      <a:pt x="1323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899;p36">
                <a:extLst>
                  <a:ext uri="{FF2B5EF4-FFF2-40B4-BE49-F238E27FC236}">
                    <a16:creationId xmlns:a16="http://schemas.microsoft.com/office/drawing/2014/main" xmlns="" id="{0E6364BA-12EC-467F-8956-939C5AF376AC}"/>
                  </a:ext>
                </a:extLst>
              </p:cNvPr>
              <p:cNvSpPr/>
              <p:nvPr/>
            </p:nvSpPr>
            <p:spPr>
              <a:xfrm>
                <a:off x="3824739" y="3890112"/>
                <a:ext cx="55002" cy="55002"/>
              </a:xfrm>
              <a:custGeom>
                <a:avLst/>
                <a:gdLst/>
                <a:ahLst/>
                <a:cxnLst/>
                <a:rect l="l" t="t" r="r" b="b"/>
                <a:pathLst>
                  <a:path w="1728" h="1728" extrusionOk="0">
                    <a:moveTo>
                      <a:pt x="870" y="334"/>
                    </a:moveTo>
                    <a:cubicBezTo>
                      <a:pt x="1156" y="334"/>
                      <a:pt x="1394" y="572"/>
                      <a:pt x="1394" y="846"/>
                    </a:cubicBezTo>
                    <a:cubicBezTo>
                      <a:pt x="1394" y="1132"/>
                      <a:pt x="1156" y="1370"/>
                      <a:pt x="870" y="1370"/>
                    </a:cubicBezTo>
                    <a:cubicBezTo>
                      <a:pt x="584" y="1370"/>
                      <a:pt x="346" y="1132"/>
                      <a:pt x="346" y="846"/>
                    </a:cubicBezTo>
                    <a:cubicBezTo>
                      <a:pt x="346" y="572"/>
                      <a:pt x="584" y="334"/>
                      <a:pt x="870" y="334"/>
                    </a:cubicBezTo>
                    <a:close/>
                    <a:moveTo>
                      <a:pt x="870" y="1"/>
                    </a:moveTo>
                    <a:cubicBezTo>
                      <a:pt x="394" y="1"/>
                      <a:pt x="1" y="394"/>
                      <a:pt x="1" y="870"/>
                    </a:cubicBezTo>
                    <a:cubicBezTo>
                      <a:pt x="1" y="1346"/>
                      <a:pt x="394" y="1727"/>
                      <a:pt x="870" y="1727"/>
                    </a:cubicBezTo>
                    <a:cubicBezTo>
                      <a:pt x="1346" y="1727"/>
                      <a:pt x="1727" y="1334"/>
                      <a:pt x="1727" y="870"/>
                    </a:cubicBezTo>
                    <a:cubicBezTo>
                      <a:pt x="1727" y="394"/>
                      <a:pt x="1346" y="1"/>
                      <a:pt x="870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900;p36">
                <a:extLst>
                  <a:ext uri="{FF2B5EF4-FFF2-40B4-BE49-F238E27FC236}">
                    <a16:creationId xmlns:a16="http://schemas.microsoft.com/office/drawing/2014/main" xmlns="" id="{2310FA08-5AE7-4A90-A994-19A153466581}"/>
                  </a:ext>
                </a:extLst>
              </p:cNvPr>
              <p:cNvSpPr/>
              <p:nvPr/>
            </p:nvSpPr>
            <p:spPr>
              <a:xfrm>
                <a:off x="3904696" y="3955682"/>
                <a:ext cx="128148" cy="120540"/>
              </a:xfrm>
              <a:custGeom>
                <a:avLst/>
                <a:gdLst/>
                <a:ahLst/>
                <a:cxnLst/>
                <a:rect l="l" t="t" r="r" b="b"/>
                <a:pathLst>
                  <a:path w="4026" h="3787" extrusionOk="0">
                    <a:moveTo>
                      <a:pt x="191" y="1"/>
                    </a:moveTo>
                    <a:cubicBezTo>
                      <a:pt x="96" y="1"/>
                      <a:pt x="1" y="72"/>
                      <a:pt x="1" y="179"/>
                    </a:cubicBezTo>
                    <a:lnTo>
                      <a:pt x="1" y="3608"/>
                    </a:lnTo>
                    <a:cubicBezTo>
                      <a:pt x="1" y="3703"/>
                      <a:pt x="84" y="3787"/>
                      <a:pt x="191" y="3787"/>
                    </a:cubicBezTo>
                    <a:lnTo>
                      <a:pt x="1334" y="3787"/>
                    </a:lnTo>
                    <a:cubicBezTo>
                      <a:pt x="1418" y="3787"/>
                      <a:pt x="1513" y="3715"/>
                      <a:pt x="1513" y="3608"/>
                    </a:cubicBezTo>
                    <a:lnTo>
                      <a:pt x="1513" y="2382"/>
                    </a:lnTo>
                    <a:cubicBezTo>
                      <a:pt x="1513" y="1977"/>
                      <a:pt x="1596" y="1501"/>
                      <a:pt x="2037" y="1501"/>
                    </a:cubicBezTo>
                    <a:cubicBezTo>
                      <a:pt x="2347" y="1501"/>
                      <a:pt x="2477" y="1763"/>
                      <a:pt x="2525" y="2060"/>
                    </a:cubicBezTo>
                    <a:cubicBezTo>
                      <a:pt x="2537" y="2156"/>
                      <a:pt x="2608" y="2215"/>
                      <a:pt x="2692" y="2215"/>
                    </a:cubicBezTo>
                    <a:cubicBezTo>
                      <a:pt x="2787" y="2215"/>
                      <a:pt x="2870" y="2120"/>
                      <a:pt x="2847" y="2025"/>
                    </a:cubicBezTo>
                    <a:cubicBezTo>
                      <a:pt x="2763" y="1465"/>
                      <a:pt x="2477" y="1155"/>
                      <a:pt x="2013" y="1155"/>
                    </a:cubicBezTo>
                    <a:cubicBezTo>
                      <a:pt x="1465" y="1155"/>
                      <a:pt x="1156" y="1608"/>
                      <a:pt x="1156" y="2382"/>
                    </a:cubicBezTo>
                    <a:lnTo>
                      <a:pt x="1156" y="3430"/>
                    </a:lnTo>
                    <a:lnTo>
                      <a:pt x="346" y="3430"/>
                    </a:lnTo>
                    <a:lnTo>
                      <a:pt x="346" y="358"/>
                    </a:lnTo>
                    <a:lnTo>
                      <a:pt x="918" y="358"/>
                    </a:lnTo>
                    <a:lnTo>
                      <a:pt x="918" y="572"/>
                    </a:lnTo>
                    <a:cubicBezTo>
                      <a:pt x="918" y="632"/>
                      <a:pt x="930" y="679"/>
                      <a:pt x="977" y="715"/>
                    </a:cubicBezTo>
                    <a:cubicBezTo>
                      <a:pt x="1007" y="733"/>
                      <a:pt x="1043" y="742"/>
                      <a:pt x="1078" y="742"/>
                    </a:cubicBezTo>
                    <a:cubicBezTo>
                      <a:pt x="1114" y="742"/>
                      <a:pt x="1150" y="733"/>
                      <a:pt x="1180" y="715"/>
                    </a:cubicBezTo>
                    <a:cubicBezTo>
                      <a:pt x="1477" y="477"/>
                      <a:pt x="1835" y="358"/>
                      <a:pt x="2227" y="358"/>
                    </a:cubicBezTo>
                    <a:cubicBezTo>
                      <a:pt x="3204" y="358"/>
                      <a:pt x="3656" y="1191"/>
                      <a:pt x="3656" y="2001"/>
                    </a:cubicBezTo>
                    <a:lnTo>
                      <a:pt x="3656" y="3430"/>
                    </a:lnTo>
                    <a:lnTo>
                      <a:pt x="2847" y="3430"/>
                    </a:lnTo>
                    <a:lnTo>
                      <a:pt x="2847" y="2870"/>
                    </a:lnTo>
                    <a:cubicBezTo>
                      <a:pt x="2847" y="2775"/>
                      <a:pt x="2775" y="2703"/>
                      <a:pt x="2692" y="2703"/>
                    </a:cubicBezTo>
                    <a:cubicBezTo>
                      <a:pt x="2597" y="2703"/>
                      <a:pt x="2525" y="2775"/>
                      <a:pt x="2525" y="2870"/>
                    </a:cubicBezTo>
                    <a:lnTo>
                      <a:pt x="2525" y="3596"/>
                    </a:lnTo>
                    <a:cubicBezTo>
                      <a:pt x="2525" y="3691"/>
                      <a:pt x="2597" y="3775"/>
                      <a:pt x="2704" y="3775"/>
                    </a:cubicBezTo>
                    <a:lnTo>
                      <a:pt x="3847" y="3775"/>
                    </a:lnTo>
                    <a:cubicBezTo>
                      <a:pt x="3942" y="3775"/>
                      <a:pt x="4025" y="3703"/>
                      <a:pt x="4025" y="3596"/>
                    </a:cubicBezTo>
                    <a:lnTo>
                      <a:pt x="4025" y="1989"/>
                    </a:lnTo>
                    <a:cubicBezTo>
                      <a:pt x="4025" y="810"/>
                      <a:pt x="3299" y="1"/>
                      <a:pt x="2239" y="1"/>
                    </a:cubicBezTo>
                    <a:cubicBezTo>
                      <a:pt x="1894" y="1"/>
                      <a:pt x="1573" y="84"/>
                      <a:pt x="1275" y="251"/>
                    </a:cubicBezTo>
                    <a:lnTo>
                      <a:pt x="1275" y="179"/>
                    </a:lnTo>
                    <a:cubicBezTo>
                      <a:pt x="1275" y="84"/>
                      <a:pt x="1204" y="1"/>
                      <a:pt x="1096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" name="Google Shape;1901;p36">
              <a:extLst>
                <a:ext uri="{FF2B5EF4-FFF2-40B4-BE49-F238E27FC236}">
                  <a16:creationId xmlns:a16="http://schemas.microsoft.com/office/drawing/2014/main" xmlns="" id="{582EA5B7-211D-4D58-8A70-9677227EB50B}"/>
                </a:ext>
              </a:extLst>
            </p:cNvPr>
            <p:cNvGrpSpPr/>
            <p:nvPr/>
          </p:nvGrpSpPr>
          <p:grpSpPr>
            <a:xfrm>
              <a:off x="4340277" y="3575766"/>
              <a:ext cx="231732" cy="231498"/>
              <a:chOff x="4201447" y="3817349"/>
              <a:chExt cx="346024" cy="345674"/>
            </a:xfrm>
          </p:grpSpPr>
          <p:sp>
            <p:nvSpPr>
              <p:cNvPr id="32" name="Google Shape;1902;p36">
                <a:extLst>
                  <a:ext uri="{FF2B5EF4-FFF2-40B4-BE49-F238E27FC236}">
                    <a16:creationId xmlns:a16="http://schemas.microsoft.com/office/drawing/2014/main" xmlns="" id="{0B7538D0-ED1D-4D35-8A6C-22D9E6E81D21}"/>
                  </a:ext>
                </a:extLst>
              </p:cNvPr>
              <p:cNvSpPr/>
              <p:nvPr/>
            </p:nvSpPr>
            <p:spPr>
              <a:xfrm>
                <a:off x="4201447" y="3817349"/>
                <a:ext cx="346024" cy="345674"/>
              </a:xfrm>
              <a:custGeom>
                <a:avLst/>
                <a:gdLst/>
                <a:ahLst/>
                <a:cxnLst/>
                <a:rect l="l" t="t" r="r" b="b"/>
                <a:pathLst>
                  <a:path w="10871" h="10860" extrusionOk="0">
                    <a:moveTo>
                      <a:pt x="5430" y="334"/>
                    </a:moveTo>
                    <a:cubicBezTo>
                      <a:pt x="8252" y="334"/>
                      <a:pt x="10526" y="2608"/>
                      <a:pt x="10526" y="5430"/>
                    </a:cubicBezTo>
                    <a:cubicBezTo>
                      <a:pt x="10526" y="8240"/>
                      <a:pt x="8252" y="10514"/>
                      <a:pt x="5430" y="10514"/>
                    </a:cubicBezTo>
                    <a:cubicBezTo>
                      <a:pt x="2620" y="10514"/>
                      <a:pt x="346" y="8240"/>
                      <a:pt x="346" y="5430"/>
                    </a:cubicBezTo>
                    <a:cubicBezTo>
                      <a:pt x="346" y="2608"/>
                      <a:pt x="2620" y="334"/>
                      <a:pt x="5430" y="334"/>
                    </a:cubicBezTo>
                    <a:close/>
                    <a:moveTo>
                      <a:pt x="5430" y="1"/>
                    </a:moveTo>
                    <a:cubicBezTo>
                      <a:pt x="3989" y="1"/>
                      <a:pt x="2620" y="560"/>
                      <a:pt x="1596" y="1584"/>
                    </a:cubicBezTo>
                    <a:cubicBezTo>
                      <a:pt x="572" y="2620"/>
                      <a:pt x="1" y="3989"/>
                      <a:pt x="1" y="5430"/>
                    </a:cubicBezTo>
                    <a:cubicBezTo>
                      <a:pt x="1" y="6871"/>
                      <a:pt x="572" y="8240"/>
                      <a:pt x="1596" y="9264"/>
                    </a:cubicBezTo>
                    <a:cubicBezTo>
                      <a:pt x="2620" y="10300"/>
                      <a:pt x="3989" y="10859"/>
                      <a:pt x="5430" y="10859"/>
                    </a:cubicBezTo>
                    <a:cubicBezTo>
                      <a:pt x="6882" y="10859"/>
                      <a:pt x="8252" y="10300"/>
                      <a:pt x="9276" y="9264"/>
                    </a:cubicBezTo>
                    <a:cubicBezTo>
                      <a:pt x="10299" y="8240"/>
                      <a:pt x="10871" y="6871"/>
                      <a:pt x="10871" y="5430"/>
                    </a:cubicBezTo>
                    <a:cubicBezTo>
                      <a:pt x="10871" y="3989"/>
                      <a:pt x="10299" y="2620"/>
                      <a:pt x="9276" y="1584"/>
                    </a:cubicBezTo>
                    <a:cubicBezTo>
                      <a:pt x="8252" y="560"/>
                      <a:pt x="6882" y="1"/>
                      <a:pt x="5430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903;p36">
                <a:extLst>
                  <a:ext uri="{FF2B5EF4-FFF2-40B4-BE49-F238E27FC236}">
                    <a16:creationId xmlns:a16="http://schemas.microsoft.com/office/drawing/2014/main" xmlns="" id="{CF3480B2-9BBC-4E5B-8417-655178AA5F6F}"/>
                  </a:ext>
                </a:extLst>
              </p:cNvPr>
              <p:cNvSpPr/>
              <p:nvPr/>
            </p:nvSpPr>
            <p:spPr>
              <a:xfrm>
                <a:off x="4271569" y="3904531"/>
                <a:ext cx="227394" cy="185728"/>
              </a:xfrm>
              <a:custGeom>
                <a:avLst/>
                <a:gdLst/>
                <a:ahLst/>
                <a:cxnLst/>
                <a:rect l="l" t="t" r="r" b="b"/>
                <a:pathLst>
                  <a:path w="7144" h="5835" extrusionOk="0">
                    <a:moveTo>
                      <a:pt x="4620" y="0"/>
                    </a:moveTo>
                    <a:cubicBezTo>
                      <a:pt x="3727" y="0"/>
                      <a:pt x="2977" y="691"/>
                      <a:pt x="2905" y="1572"/>
                    </a:cubicBezTo>
                    <a:cubicBezTo>
                      <a:pt x="2727" y="1548"/>
                      <a:pt x="2358" y="1441"/>
                      <a:pt x="2262" y="1405"/>
                    </a:cubicBezTo>
                    <a:cubicBezTo>
                      <a:pt x="1643" y="1203"/>
                      <a:pt x="1072" y="810"/>
                      <a:pt x="631" y="322"/>
                    </a:cubicBezTo>
                    <a:cubicBezTo>
                      <a:pt x="596" y="298"/>
                      <a:pt x="572" y="274"/>
                      <a:pt x="524" y="262"/>
                    </a:cubicBezTo>
                    <a:cubicBezTo>
                      <a:pt x="517" y="261"/>
                      <a:pt x="509" y="260"/>
                      <a:pt x="501" y="260"/>
                    </a:cubicBezTo>
                    <a:cubicBezTo>
                      <a:pt x="436" y="260"/>
                      <a:pt x="367" y="304"/>
                      <a:pt x="346" y="357"/>
                    </a:cubicBezTo>
                    <a:cubicBezTo>
                      <a:pt x="238" y="572"/>
                      <a:pt x="179" y="810"/>
                      <a:pt x="179" y="1048"/>
                    </a:cubicBezTo>
                    <a:cubicBezTo>
                      <a:pt x="179" y="1393"/>
                      <a:pt x="286" y="1727"/>
                      <a:pt x="476" y="1977"/>
                    </a:cubicBezTo>
                    <a:cubicBezTo>
                      <a:pt x="466" y="1975"/>
                      <a:pt x="456" y="1974"/>
                      <a:pt x="446" y="1974"/>
                    </a:cubicBezTo>
                    <a:cubicBezTo>
                      <a:pt x="397" y="1974"/>
                      <a:pt x="349" y="1997"/>
                      <a:pt x="310" y="2036"/>
                    </a:cubicBezTo>
                    <a:cubicBezTo>
                      <a:pt x="286" y="2060"/>
                      <a:pt x="286" y="2108"/>
                      <a:pt x="274" y="2143"/>
                    </a:cubicBezTo>
                    <a:lnTo>
                      <a:pt x="274" y="2203"/>
                    </a:lnTo>
                    <a:cubicBezTo>
                      <a:pt x="274" y="2655"/>
                      <a:pt x="476" y="3072"/>
                      <a:pt x="822" y="3358"/>
                    </a:cubicBezTo>
                    <a:cubicBezTo>
                      <a:pt x="786" y="3370"/>
                      <a:pt x="774" y="3405"/>
                      <a:pt x="762" y="3417"/>
                    </a:cubicBezTo>
                    <a:cubicBezTo>
                      <a:pt x="750" y="3465"/>
                      <a:pt x="727" y="3513"/>
                      <a:pt x="750" y="3548"/>
                    </a:cubicBezTo>
                    <a:cubicBezTo>
                      <a:pt x="893" y="4024"/>
                      <a:pt x="1262" y="4405"/>
                      <a:pt x="1727" y="4548"/>
                    </a:cubicBezTo>
                    <a:cubicBezTo>
                      <a:pt x="1310" y="4798"/>
                      <a:pt x="834" y="4941"/>
                      <a:pt x="334" y="4941"/>
                    </a:cubicBezTo>
                    <a:lnTo>
                      <a:pt x="191" y="4941"/>
                    </a:lnTo>
                    <a:cubicBezTo>
                      <a:pt x="107" y="4941"/>
                      <a:pt x="36" y="5001"/>
                      <a:pt x="12" y="5084"/>
                    </a:cubicBezTo>
                    <a:cubicBezTo>
                      <a:pt x="0" y="5156"/>
                      <a:pt x="48" y="5239"/>
                      <a:pt x="107" y="5263"/>
                    </a:cubicBezTo>
                    <a:cubicBezTo>
                      <a:pt x="727" y="5632"/>
                      <a:pt x="1465" y="5834"/>
                      <a:pt x="2191" y="5834"/>
                    </a:cubicBezTo>
                    <a:cubicBezTo>
                      <a:pt x="3072" y="5834"/>
                      <a:pt x="3905" y="5560"/>
                      <a:pt x="4596" y="5060"/>
                    </a:cubicBezTo>
                    <a:cubicBezTo>
                      <a:pt x="4691" y="5001"/>
                      <a:pt x="4691" y="4858"/>
                      <a:pt x="4620" y="4786"/>
                    </a:cubicBezTo>
                    <a:cubicBezTo>
                      <a:pt x="4587" y="4754"/>
                      <a:pt x="4544" y="4735"/>
                      <a:pt x="4499" y="4735"/>
                    </a:cubicBezTo>
                    <a:cubicBezTo>
                      <a:pt x="4463" y="4735"/>
                      <a:pt x="4426" y="4748"/>
                      <a:pt x="4394" y="4775"/>
                    </a:cubicBezTo>
                    <a:cubicBezTo>
                      <a:pt x="3763" y="5215"/>
                      <a:pt x="3013" y="5489"/>
                      <a:pt x="2191" y="5489"/>
                    </a:cubicBezTo>
                    <a:cubicBezTo>
                      <a:pt x="1727" y="5489"/>
                      <a:pt x="1262" y="5394"/>
                      <a:pt x="846" y="5239"/>
                    </a:cubicBezTo>
                    <a:cubicBezTo>
                      <a:pt x="1369" y="5144"/>
                      <a:pt x="1846" y="4917"/>
                      <a:pt x="2262" y="4584"/>
                    </a:cubicBezTo>
                    <a:cubicBezTo>
                      <a:pt x="2310" y="4536"/>
                      <a:pt x="2334" y="4477"/>
                      <a:pt x="2322" y="4417"/>
                    </a:cubicBezTo>
                    <a:cubicBezTo>
                      <a:pt x="2310" y="4346"/>
                      <a:pt x="2239" y="4286"/>
                      <a:pt x="2155" y="4286"/>
                    </a:cubicBezTo>
                    <a:cubicBezTo>
                      <a:pt x="1739" y="4263"/>
                      <a:pt x="1369" y="4048"/>
                      <a:pt x="1167" y="3691"/>
                    </a:cubicBezTo>
                    <a:cubicBezTo>
                      <a:pt x="1250" y="3691"/>
                      <a:pt x="1358" y="3667"/>
                      <a:pt x="1441" y="3643"/>
                    </a:cubicBezTo>
                    <a:cubicBezTo>
                      <a:pt x="1524" y="3632"/>
                      <a:pt x="1584" y="3572"/>
                      <a:pt x="1584" y="3489"/>
                    </a:cubicBezTo>
                    <a:cubicBezTo>
                      <a:pt x="1596" y="3405"/>
                      <a:pt x="1536" y="3334"/>
                      <a:pt x="1441" y="3298"/>
                    </a:cubicBezTo>
                    <a:cubicBezTo>
                      <a:pt x="1000" y="3191"/>
                      <a:pt x="667" y="2822"/>
                      <a:pt x="596" y="2381"/>
                    </a:cubicBezTo>
                    <a:lnTo>
                      <a:pt x="596" y="2381"/>
                    </a:lnTo>
                    <a:cubicBezTo>
                      <a:pt x="727" y="2405"/>
                      <a:pt x="869" y="2417"/>
                      <a:pt x="1000" y="2417"/>
                    </a:cubicBezTo>
                    <a:cubicBezTo>
                      <a:pt x="1084" y="2417"/>
                      <a:pt x="1143" y="2358"/>
                      <a:pt x="1167" y="2274"/>
                    </a:cubicBezTo>
                    <a:cubicBezTo>
                      <a:pt x="1179" y="2203"/>
                      <a:pt x="1131" y="2143"/>
                      <a:pt x="1072" y="2108"/>
                    </a:cubicBezTo>
                    <a:cubicBezTo>
                      <a:pt x="703" y="1881"/>
                      <a:pt x="476" y="1488"/>
                      <a:pt x="476" y="1048"/>
                    </a:cubicBezTo>
                    <a:cubicBezTo>
                      <a:pt x="476" y="953"/>
                      <a:pt x="488" y="846"/>
                      <a:pt x="524" y="738"/>
                    </a:cubicBezTo>
                    <a:cubicBezTo>
                      <a:pt x="965" y="1191"/>
                      <a:pt x="1524" y="1524"/>
                      <a:pt x="2120" y="1727"/>
                    </a:cubicBezTo>
                    <a:cubicBezTo>
                      <a:pt x="2120" y="1727"/>
                      <a:pt x="2715" y="1905"/>
                      <a:pt x="2929" y="1917"/>
                    </a:cubicBezTo>
                    <a:lnTo>
                      <a:pt x="3024" y="1917"/>
                    </a:lnTo>
                    <a:cubicBezTo>
                      <a:pt x="3096" y="1917"/>
                      <a:pt x="3167" y="1869"/>
                      <a:pt x="3191" y="1798"/>
                    </a:cubicBezTo>
                    <a:cubicBezTo>
                      <a:pt x="3203" y="1786"/>
                      <a:pt x="3203" y="1750"/>
                      <a:pt x="3203" y="1738"/>
                    </a:cubicBezTo>
                    <a:lnTo>
                      <a:pt x="3203" y="1703"/>
                    </a:lnTo>
                    <a:cubicBezTo>
                      <a:pt x="3203" y="953"/>
                      <a:pt x="3810" y="334"/>
                      <a:pt x="4572" y="334"/>
                    </a:cubicBezTo>
                    <a:cubicBezTo>
                      <a:pt x="4941" y="334"/>
                      <a:pt x="5287" y="488"/>
                      <a:pt x="5549" y="750"/>
                    </a:cubicBezTo>
                    <a:cubicBezTo>
                      <a:pt x="5585" y="787"/>
                      <a:pt x="5621" y="802"/>
                      <a:pt x="5663" y="802"/>
                    </a:cubicBezTo>
                    <a:cubicBezTo>
                      <a:pt x="5676" y="802"/>
                      <a:pt x="5689" y="801"/>
                      <a:pt x="5703" y="798"/>
                    </a:cubicBezTo>
                    <a:cubicBezTo>
                      <a:pt x="5882" y="762"/>
                      <a:pt x="6049" y="738"/>
                      <a:pt x="6203" y="679"/>
                    </a:cubicBezTo>
                    <a:lnTo>
                      <a:pt x="6203" y="679"/>
                    </a:lnTo>
                    <a:cubicBezTo>
                      <a:pt x="6120" y="762"/>
                      <a:pt x="6013" y="857"/>
                      <a:pt x="5894" y="917"/>
                    </a:cubicBezTo>
                    <a:cubicBezTo>
                      <a:pt x="5822" y="965"/>
                      <a:pt x="5787" y="1048"/>
                      <a:pt x="5822" y="1143"/>
                    </a:cubicBezTo>
                    <a:cubicBezTo>
                      <a:pt x="5846" y="1203"/>
                      <a:pt x="5930" y="1250"/>
                      <a:pt x="6001" y="1250"/>
                    </a:cubicBezTo>
                    <a:cubicBezTo>
                      <a:pt x="6144" y="1227"/>
                      <a:pt x="6287" y="1215"/>
                      <a:pt x="6418" y="1167"/>
                    </a:cubicBezTo>
                    <a:lnTo>
                      <a:pt x="6418" y="1167"/>
                    </a:lnTo>
                    <a:cubicBezTo>
                      <a:pt x="6299" y="1286"/>
                      <a:pt x="6168" y="1405"/>
                      <a:pt x="6013" y="1512"/>
                    </a:cubicBezTo>
                    <a:cubicBezTo>
                      <a:pt x="5965" y="1548"/>
                      <a:pt x="5941" y="1608"/>
                      <a:pt x="5941" y="1655"/>
                    </a:cubicBezTo>
                    <a:lnTo>
                      <a:pt x="5941" y="1679"/>
                    </a:lnTo>
                    <a:lnTo>
                      <a:pt x="5941" y="1703"/>
                    </a:lnTo>
                    <a:lnTo>
                      <a:pt x="5941" y="1727"/>
                    </a:lnTo>
                    <a:cubicBezTo>
                      <a:pt x="5941" y="2691"/>
                      <a:pt x="5572" y="3572"/>
                      <a:pt x="4977" y="4227"/>
                    </a:cubicBezTo>
                    <a:cubicBezTo>
                      <a:pt x="4918" y="4298"/>
                      <a:pt x="4918" y="4405"/>
                      <a:pt x="4977" y="4465"/>
                    </a:cubicBezTo>
                    <a:cubicBezTo>
                      <a:pt x="5011" y="4499"/>
                      <a:pt x="5053" y="4514"/>
                      <a:pt x="5096" y="4514"/>
                    </a:cubicBezTo>
                    <a:cubicBezTo>
                      <a:pt x="5143" y="4514"/>
                      <a:pt x="5190" y="4496"/>
                      <a:pt x="5227" y="4465"/>
                    </a:cubicBezTo>
                    <a:cubicBezTo>
                      <a:pt x="5894" y="3715"/>
                      <a:pt x="6263" y="2762"/>
                      <a:pt x="6287" y="1750"/>
                    </a:cubicBezTo>
                    <a:cubicBezTo>
                      <a:pt x="6596" y="1524"/>
                      <a:pt x="6846" y="1250"/>
                      <a:pt x="7061" y="917"/>
                    </a:cubicBezTo>
                    <a:cubicBezTo>
                      <a:pt x="7144" y="857"/>
                      <a:pt x="7132" y="750"/>
                      <a:pt x="7061" y="715"/>
                    </a:cubicBezTo>
                    <a:cubicBezTo>
                      <a:pt x="7029" y="683"/>
                      <a:pt x="6987" y="667"/>
                      <a:pt x="6937" y="667"/>
                    </a:cubicBezTo>
                    <a:cubicBezTo>
                      <a:pt x="6912" y="667"/>
                      <a:pt x="6886" y="671"/>
                      <a:pt x="6858" y="679"/>
                    </a:cubicBezTo>
                    <a:cubicBezTo>
                      <a:pt x="6775" y="726"/>
                      <a:pt x="6680" y="750"/>
                      <a:pt x="6596" y="786"/>
                    </a:cubicBezTo>
                    <a:cubicBezTo>
                      <a:pt x="6680" y="667"/>
                      <a:pt x="6763" y="512"/>
                      <a:pt x="6823" y="369"/>
                    </a:cubicBezTo>
                    <a:cubicBezTo>
                      <a:pt x="6834" y="310"/>
                      <a:pt x="6834" y="238"/>
                      <a:pt x="6787" y="191"/>
                    </a:cubicBezTo>
                    <a:cubicBezTo>
                      <a:pt x="6750" y="153"/>
                      <a:pt x="6703" y="135"/>
                      <a:pt x="6659" y="135"/>
                    </a:cubicBezTo>
                    <a:cubicBezTo>
                      <a:pt x="6632" y="135"/>
                      <a:pt x="6607" y="142"/>
                      <a:pt x="6584" y="155"/>
                    </a:cubicBezTo>
                    <a:cubicBezTo>
                      <a:pt x="6322" y="310"/>
                      <a:pt x="6061" y="393"/>
                      <a:pt x="5775" y="441"/>
                    </a:cubicBezTo>
                    <a:cubicBezTo>
                      <a:pt x="5465" y="143"/>
                      <a:pt x="5048" y="0"/>
                      <a:pt x="4620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22594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ctrTitle" idx="15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53" name="Google Shape;153;p16"/>
          <p:cNvSpPr/>
          <p:nvPr/>
        </p:nvSpPr>
        <p:spPr>
          <a:xfrm>
            <a:off x="6211396" y="1509475"/>
            <a:ext cx="657300" cy="6573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6"/>
          <p:cNvSpPr/>
          <p:nvPr/>
        </p:nvSpPr>
        <p:spPr>
          <a:xfrm>
            <a:off x="1905000" y="1509475"/>
            <a:ext cx="657300" cy="6573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6"/>
          <p:cNvSpPr txBox="1">
            <a:spLocks noGrp="1"/>
          </p:cNvSpPr>
          <p:nvPr>
            <p:ph type="title" idx="2"/>
          </p:nvPr>
        </p:nvSpPr>
        <p:spPr>
          <a:xfrm>
            <a:off x="3699102" y="156514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6" name="Google Shape;156;p16"/>
          <p:cNvSpPr/>
          <p:nvPr/>
        </p:nvSpPr>
        <p:spPr>
          <a:xfrm>
            <a:off x="4052244" y="3012350"/>
            <a:ext cx="657300" cy="657300"/>
          </a:xfrm>
          <a:prstGeom prst="ellipse">
            <a:avLst/>
          </a:prstGeom>
          <a:solidFill>
            <a:srgbClr val="9AD7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6"/>
          <p:cNvSpPr txBox="1">
            <a:spLocks noGrp="1"/>
          </p:cNvSpPr>
          <p:nvPr>
            <p:ph type="title" idx="8"/>
          </p:nvPr>
        </p:nvSpPr>
        <p:spPr>
          <a:xfrm>
            <a:off x="5866256" y="157304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59" name="Google Shape;159;p16"/>
          <p:cNvSpPr txBox="1">
            <a:spLocks noGrp="1"/>
          </p:cNvSpPr>
          <p:nvPr>
            <p:ph type="title" idx="5"/>
          </p:nvPr>
        </p:nvSpPr>
        <p:spPr>
          <a:xfrm>
            <a:off x="3699102" y="309184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1" name="Google Shape;161;p16"/>
          <p:cNvSpPr txBox="1">
            <a:spLocks noGrp="1"/>
          </p:cNvSpPr>
          <p:nvPr>
            <p:ph type="title" idx="14"/>
          </p:nvPr>
        </p:nvSpPr>
        <p:spPr>
          <a:xfrm>
            <a:off x="5866256" y="309184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ctrTitle" idx="6"/>
          </p:nvPr>
        </p:nvSpPr>
        <p:spPr>
          <a:xfrm>
            <a:off x="5582006" y="1853313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USER INTERFACE</a:t>
            </a:r>
            <a:endParaRPr dirty="0"/>
          </a:p>
        </p:txBody>
      </p:sp>
      <p:sp>
        <p:nvSpPr>
          <p:cNvPr id="164" name="Google Shape;164;p16"/>
          <p:cNvSpPr txBox="1">
            <a:spLocks noGrp="1"/>
          </p:cNvSpPr>
          <p:nvPr>
            <p:ph type="title" idx="18"/>
          </p:nvPr>
        </p:nvSpPr>
        <p:spPr>
          <a:xfrm>
            <a:off x="1545625" y="156514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65" name="Google Shape;165;p16"/>
          <p:cNvSpPr txBox="1">
            <a:spLocks noGrp="1"/>
          </p:cNvSpPr>
          <p:nvPr>
            <p:ph type="ctrTitle" idx="9"/>
          </p:nvPr>
        </p:nvSpPr>
        <p:spPr>
          <a:xfrm>
            <a:off x="5581987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dirty="0"/>
              <a:t>GET STARTED WITH US</a:t>
            </a:r>
          </a:p>
        </p:txBody>
      </p:sp>
      <p:sp>
        <p:nvSpPr>
          <p:cNvPr id="166" name="Google Shape;166;p16"/>
          <p:cNvSpPr txBox="1">
            <a:spLocks noGrp="1"/>
          </p:cNvSpPr>
          <p:nvPr>
            <p:ph type="ctrTitle" idx="16"/>
          </p:nvPr>
        </p:nvSpPr>
        <p:spPr>
          <a:xfrm>
            <a:off x="1226125" y="1853313"/>
            <a:ext cx="2392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US</a:t>
            </a:r>
            <a:endParaRPr dirty="0"/>
          </a:p>
        </p:txBody>
      </p:sp>
      <p:sp>
        <p:nvSpPr>
          <p:cNvPr id="168" name="Google Shape;168;p16"/>
          <p:cNvSpPr txBox="1">
            <a:spLocks noGrp="1"/>
          </p:cNvSpPr>
          <p:nvPr>
            <p:ph type="ctrTitle" idx="19"/>
          </p:nvPr>
        </p:nvSpPr>
        <p:spPr>
          <a:xfrm>
            <a:off x="1261437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b="1" dirty="0"/>
              <a:t>ADDITIONAL FEATURES</a:t>
            </a:r>
            <a:endParaRPr dirty="0"/>
          </a:p>
        </p:txBody>
      </p:sp>
      <p:sp>
        <p:nvSpPr>
          <p:cNvPr id="170" name="Google Shape;170;p16"/>
          <p:cNvSpPr txBox="1">
            <a:spLocks noGrp="1"/>
          </p:cNvSpPr>
          <p:nvPr>
            <p:ph type="title" idx="21"/>
          </p:nvPr>
        </p:nvSpPr>
        <p:spPr>
          <a:xfrm>
            <a:off x="1545625" y="309184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71" name="Google Shape;171;p16"/>
          <p:cNvSpPr txBox="1">
            <a:spLocks noGrp="1"/>
          </p:cNvSpPr>
          <p:nvPr>
            <p:ph type="ctrTitle"/>
          </p:nvPr>
        </p:nvSpPr>
        <p:spPr>
          <a:xfrm>
            <a:off x="3414640" y="1853313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dirty="0"/>
              <a:t>SERVICES OFFERED</a:t>
            </a:r>
          </a:p>
        </p:txBody>
      </p:sp>
      <p:sp>
        <p:nvSpPr>
          <p:cNvPr id="173" name="Google Shape;173;p16"/>
          <p:cNvSpPr txBox="1">
            <a:spLocks noGrp="1"/>
          </p:cNvSpPr>
          <p:nvPr>
            <p:ph type="ctrTitle" idx="3"/>
          </p:nvPr>
        </p:nvSpPr>
        <p:spPr>
          <a:xfrm>
            <a:off x="3414853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dirty="0"/>
              <a:t>BENEFITS FOR USER</a:t>
            </a:r>
          </a:p>
        </p:txBody>
      </p:sp>
      <p:grpSp>
        <p:nvGrpSpPr>
          <p:cNvPr id="174" name="Google Shape;174;p16"/>
          <p:cNvGrpSpPr/>
          <p:nvPr/>
        </p:nvGrpSpPr>
        <p:grpSpPr>
          <a:xfrm>
            <a:off x="8229646" y="3183594"/>
            <a:ext cx="1038447" cy="2176554"/>
            <a:chOff x="2106350" y="2477950"/>
            <a:chExt cx="872425" cy="1828576"/>
          </a:xfrm>
        </p:grpSpPr>
        <p:sp>
          <p:nvSpPr>
            <p:cNvPr id="175" name="Google Shape;175;p16"/>
            <p:cNvSpPr/>
            <p:nvPr/>
          </p:nvSpPr>
          <p:spPr>
            <a:xfrm>
              <a:off x="2106350" y="2477950"/>
              <a:ext cx="872425" cy="1131600"/>
            </a:xfrm>
            <a:custGeom>
              <a:avLst/>
              <a:gdLst/>
              <a:ahLst/>
              <a:cxnLst/>
              <a:rect l="l" t="t" r="r" b="b"/>
              <a:pathLst>
                <a:path w="34897" h="45264" extrusionOk="0">
                  <a:moveTo>
                    <a:pt x="17276" y="0"/>
                  </a:moveTo>
                  <a:cubicBezTo>
                    <a:pt x="7751" y="0"/>
                    <a:pt x="0" y="7161"/>
                    <a:pt x="0" y="16027"/>
                  </a:cubicBezTo>
                  <a:cubicBezTo>
                    <a:pt x="0" y="19703"/>
                    <a:pt x="1310" y="23294"/>
                    <a:pt x="3760" y="26082"/>
                  </a:cubicBezTo>
                  <a:cubicBezTo>
                    <a:pt x="5619" y="28152"/>
                    <a:pt x="6464" y="30898"/>
                    <a:pt x="6168" y="33687"/>
                  </a:cubicBezTo>
                  <a:cubicBezTo>
                    <a:pt x="6084" y="34194"/>
                    <a:pt x="6084" y="34701"/>
                    <a:pt x="6084" y="35208"/>
                  </a:cubicBezTo>
                  <a:cubicBezTo>
                    <a:pt x="6251" y="40775"/>
                    <a:pt x="11271" y="45264"/>
                    <a:pt x="17281" y="45264"/>
                  </a:cubicBezTo>
                  <a:cubicBezTo>
                    <a:pt x="17337" y="45264"/>
                    <a:pt x="17393" y="45263"/>
                    <a:pt x="17449" y="45263"/>
                  </a:cubicBezTo>
                  <a:cubicBezTo>
                    <a:pt x="23490" y="45136"/>
                    <a:pt x="28391" y="40573"/>
                    <a:pt x="28391" y="34912"/>
                  </a:cubicBezTo>
                  <a:lnTo>
                    <a:pt x="28391" y="34236"/>
                  </a:lnTo>
                  <a:cubicBezTo>
                    <a:pt x="28180" y="31109"/>
                    <a:pt x="29151" y="28025"/>
                    <a:pt x="31095" y="25617"/>
                  </a:cubicBezTo>
                  <a:cubicBezTo>
                    <a:pt x="33714" y="22364"/>
                    <a:pt x="34897" y="18224"/>
                    <a:pt x="34390" y="14084"/>
                  </a:cubicBezTo>
                  <a:cubicBezTo>
                    <a:pt x="33460" y="6775"/>
                    <a:pt x="27166" y="944"/>
                    <a:pt x="19223" y="99"/>
                  </a:cubicBezTo>
                  <a:cubicBezTo>
                    <a:pt x="18567" y="33"/>
                    <a:pt x="17917" y="0"/>
                    <a:pt x="17276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2366600" y="3007376"/>
              <a:ext cx="343900" cy="1299150"/>
            </a:xfrm>
            <a:custGeom>
              <a:avLst/>
              <a:gdLst/>
              <a:ahLst/>
              <a:cxnLst/>
              <a:rect l="l" t="t" r="r" b="b"/>
              <a:pathLst>
                <a:path w="13756" h="51966" extrusionOk="0">
                  <a:moveTo>
                    <a:pt x="6954" y="1"/>
                  </a:moveTo>
                  <a:cubicBezTo>
                    <a:pt x="6574" y="1"/>
                    <a:pt x="6320" y="296"/>
                    <a:pt x="6320" y="634"/>
                  </a:cubicBezTo>
                  <a:lnTo>
                    <a:pt x="6320" y="9887"/>
                  </a:lnTo>
                  <a:lnTo>
                    <a:pt x="1673" y="3549"/>
                  </a:lnTo>
                  <a:cubicBezTo>
                    <a:pt x="1543" y="3336"/>
                    <a:pt x="1360" y="3249"/>
                    <a:pt x="1176" y="3249"/>
                  </a:cubicBezTo>
                  <a:cubicBezTo>
                    <a:pt x="705" y="3249"/>
                    <a:pt x="233" y="3823"/>
                    <a:pt x="659" y="4310"/>
                  </a:cubicBezTo>
                  <a:lnTo>
                    <a:pt x="5940" y="11577"/>
                  </a:lnTo>
                  <a:cubicBezTo>
                    <a:pt x="6025" y="11703"/>
                    <a:pt x="6151" y="11788"/>
                    <a:pt x="6320" y="11830"/>
                  </a:cubicBezTo>
                  <a:lnTo>
                    <a:pt x="6320" y="17069"/>
                  </a:lnTo>
                  <a:lnTo>
                    <a:pt x="1293" y="11112"/>
                  </a:lnTo>
                  <a:cubicBezTo>
                    <a:pt x="1160" y="10979"/>
                    <a:pt x="1010" y="10923"/>
                    <a:pt x="865" y="10923"/>
                  </a:cubicBezTo>
                  <a:cubicBezTo>
                    <a:pt x="409" y="10923"/>
                    <a:pt x="1" y="11476"/>
                    <a:pt x="321" y="11957"/>
                  </a:cubicBezTo>
                  <a:lnTo>
                    <a:pt x="6320" y="19012"/>
                  </a:lnTo>
                  <a:lnTo>
                    <a:pt x="6320" y="51332"/>
                  </a:lnTo>
                  <a:cubicBezTo>
                    <a:pt x="6278" y="51670"/>
                    <a:pt x="6574" y="51966"/>
                    <a:pt x="6954" y="51966"/>
                  </a:cubicBezTo>
                  <a:cubicBezTo>
                    <a:pt x="7292" y="51966"/>
                    <a:pt x="7546" y="51670"/>
                    <a:pt x="7546" y="51332"/>
                  </a:cubicBezTo>
                  <a:lnTo>
                    <a:pt x="7546" y="19012"/>
                  </a:lnTo>
                  <a:lnTo>
                    <a:pt x="13545" y="11915"/>
                  </a:lnTo>
                  <a:cubicBezTo>
                    <a:pt x="13756" y="11661"/>
                    <a:pt x="13714" y="11281"/>
                    <a:pt x="13460" y="11027"/>
                  </a:cubicBezTo>
                  <a:cubicBezTo>
                    <a:pt x="13351" y="10936"/>
                    <a:pt x="13210" y="10892"/>
                    <a:pt x="13068" y="10892"/>
                  </a:cubicBezTo>
                  <a:cubicBezTo>
                    <a:pt x="12881" y="10892"/>
                    <a:pt x="12693" y="10968"/>
                    <a:pt x="12573" y="11112"/>
                  </a:cubicBezTo>
                  <a:lnTo>
                    <a:pt x="7588" y="17069"/>
                  </a:lnTo>
                  <a:lnTo>
                    <a:pt x="7588" y="11788"/>
                  </a:lnTo>
                  <a:cubicBezTo>
                    <a:pt x="7715" y="11788"/>
                    <a:pt x="7841" y="11703"/>
                    <a:pt x="7926" y="11577"/>
                  </a:cubicBezTo>
                  <a:lnTo>
                    <a:pt x="13207" y="4310"/>
                  </a:lnTo>
                  <a:cubicBezTo>
                    <a:pt x="13515" y="3816"/>
                    <a:pt x="13103" y="3323"/>
                    <a:pt x="12660" y="3323"/>
                  </a:cubicBezTo>
                  <a:cubicBezTo>
                    <a:pt x="12497" y="3323"/>
                    <a:pt x="12330" y="3390"/>
                    <a:pt x="12193" y="3549"/>
                  </a:cubicBezTo>
                  <a:lnTo>
                    <a:pt x="7588" y="9887"/>
                  </a:lnTo>
                  <a:lnTo>
                    <a:pt x="7588" y="634"/>
                  </a:lnTo>
                  <a:cubicBezTo>
                    <a:pt x="7588" y="296"/>
                    <a:pt x="7292" y="1"/>
                    <a:pt x="695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" name="Google Shape;177;p16"/>
          <p:cNvGrpSpPr/>
          <p:nvPr/>
        </p:nvGrpSpPr>
        <p:grpSpPr>
          <a:xfrm>
            <a:off x="8084918" y="4138811"/>
            <a:ext cx="755602" cy="1299808"/>
            <a:chOff x="5609750" y="3138575"/>
            <a:chExt cx="634800" cy="1092000"/>
          </a:xfrm>
        </p:grpSpPr>
        <p:sp>
          <p:nvSpPr>
            <p:cNvPr id="178" name="Google Shape;178;p16"/>
            <p:cNvSpPr/>
            <p:nvPr/>
          </p:nvSpPr>
          <p:spPr>
            <a:xfrm>
              <a:off x="5609750" y="3138575"/>
              <a:ext cx="634800" cy="822675"/>
            </a:xfrm>
            <a:custGeom>
              <a:avLst/>
              <a:gdLst/>
              <a:ahLst/>
              <a:cxnLst/>
              <a:rect l="l" t="t" r="r" b="b"/>
              <a:pathLst>
                <a:path w="25392" h="32907" extrusionOk="0">
                  <a:moveTo>
                    <a:pt x="12801" y="1"/>
                  </a:moveTo>
                  <a:cubicBezTo>
                    <a:pt x="12314" y="1"/>
                    <a:pt x="11821" y="27"/>
                    <a:pt x="11323" y="79"/>
                  </a:cubicBezTo>
                  <a:cubicBezTo>
                    <a:pt x="5577" y="713"/>
                    <a:pt x="1014" y="4980"/>
                    <a:pt x="338" y="10303"/>
                  </a:cubicBezTo>
                  <a:cubicBezTo>
                    <a:pt x="0" y="13303"/>
                    <a:pt x="845" y="16345"/>
                    <a:pt x="2789" y="18669"/>
                  </a:cubicBezTo>
                  <a:cubicBezTo>
                    <a:pt x="4225" y="20443"/>
                    <a:pt x="4943" y="22682"/>
                    <a:pt x="4817" y="24964"/>
                  </a:cubicBezTo>
                  <a:lnTo>
                    <a:pt x="4817" y="25428"/>
                  </a:lnTo>
                  <a:cubicBezTo>
                    <a:pt x="4817" y="29526"/>
                    <a:pt x="8365" y="32864"/>
                    <a:pt x="12802" y="32906"/>
                  </a:cubicBezTo>
                  <a:cubicBezTo>
                    <a:pt x="12830" y="32906"/>
                    <a:pt x="12858" y="32907"/>
                    <a:pt x="12886" y="32907"/>
                  </a:cubicBezTo>
                  <a:cubicBezTo>
                    <a:pt x="17243" y="32907"/>
                    <a:pt x="20914" y="29669"/>
                    <a:pt x="20998" y="25555"/>
                  </a:cubicBezTo>
                  <a:cubicBezTo>
                    <a:pt x="21040" y="25217"/>
                    <a:pt x="20998" y="24837"/>
                    <a:pt x="20955" y="24457"/>
                  </a:cubicBezTo>
                  <a:cubicBezTo>
                    <a:pt x="20702" y="22429"/>
                    <a:pt x="21336" y="20443"/>
                    <a:pt x="22688" y="18922"/>
                  </a:cubicBezTo>
                  <a:cubicBezTo>
                    <a:pt x="24420" y="16894"/>
                    <a:pt x="25391" y="14275"/>
                    <a:pt x="25391" y="11613"/>
                  </a:cubicBezTo>
                  <a:cubicBezTo>
                    <a:pt x="25352" y="5180"/>
                    <a:pt x="19709" y="1"/>
                    <a:pt x="12801" y="1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5807250" y="3453975"/>
              <a:ext cx="259150" cy="776600"/>
            </a:xfrm>
            <a:custGeom>
              <a:avLst/>
              <a:gdLst/>
              <a:ahLst/>
              <a:cxnLst/>
              <a:rect l="l" t="t" r="r" b="b"/>
              <a:pathLst>
                <a:path w="10366" h="31064" extrusionOk="0">
                  <a:moveTo>
                    <a:pt x="4902" y="1"/>
                  </a:moveTo>
                  <a:cubicBezTo>
                    <a:pt x="4542" y="1"/>
                    <a:pt x="4183" y="243"/>
                    <a:pt x="4226" y="729"/>
                  </a:cubicBezTo>
                  <a:lnTo>
                    <a:pt x="4226" y="6855"/>
                  </a:lnTo>
                  <a:lnTo>
                    <a:pt x="1226" y="2757"/>
                  </a:lnTo>
                  <a:cubicBezTo>
                    <a:pt x="1100" y="2582"/>
                    <a:pt x="900" y="2480"/>
                    <a:pt x="697" y="2480"/>
                  </a:cubicBezTo>
                  <a:cubicBezTo>
                    <a:pt x="557" y="2480"/>
                    <a:pt x="417" y="2528"/>
                    <a:pt x="296" y="2630"/>
                  </a:cubicBezTo>
                  <a:cubicBezTo>
                    <a:pt x="43" y="2842"/>
                    <a:pt x="1" y="3264"/>
                    <a:pt x="212" y="3518"/>
                  </a:cubicBezTo>
                  <a:lnTo>
                    <a:pt x="4057" y="8799"/>
                  </a:lnTo>
                  <a:cubicBezTo>
                    <a:pt x="4141" y="8883"/>
                    <a:pt x="4226" y="8968"/>
                    <a:pt x="4310" y="9010"/>
                  </a:cubicBezTo>
                  <a:lnTo>
                    <a:pt x="4395" y="30430"/>
                  </a:lnTo>
                  <a:cubicBezTo>
                    <a:pt x="4437" y="30852"/>
                    <a:pt x="4754" y="31063"/>
                    <a:pt x="5071" y="31063"/>
                  </a:cubicBezTo>
                  <a:cubicBezTo>
                    <a:pt x="5387" y="31063"/>
                    <a:pt x="5704" y="30852"/>
                    <a:pt x="5746" y="30430"/>
                  </a:cubicBezTo>
                  <a:lnTo>
                    <a:pt x="5662" y="14206"/>
                  </a:lnTo>
                  <a:lnTo>
                    <a:pt x="9929" y="9094"/>
                  </a:lnTo>
                  <a:cubicBezTo>
                    <a:pt x="10366" y="8564"/>
                    <a:pt x="9904" y="7941"/>
                    <a:pt x="9394" y="7941"/>
                  </a:cubicBezTo>
                  <a:cubicBezTo>
                    <a:pt x="9214" y="7941"/>
                    <a:pt x="9027" y="8019"/>
                    <a:pt x="8873" y="8207"/>
                  </a:cubicBezTo>
                  <a:lnTo>
                    <a:pt x="5662" y="12094"/>
                  </a:lnTo>
                  <a:lnTo>
                    <a:pt x="5577" y="729"/>
                  </a:lnTo>
                  <a:cubicBezTo>
                    <a:pt x="5620" y="243"/>
                    <a:pt x="5261" y="1"/>
                    <a:pt x="490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1BBF8A37-D7BE-4C06-880F-105A4DE9E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4" y="60712"/>
            <a:ext cx="807384" cy="80738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"/>
          <p:cNvSpPr txBox="1">
            <a:spLocks noGrp="1"/>
          </p:cNvSpPr>
          <p:nvPr>
            <p:ph type="ctrTitle"/>
          </p:nvPr>
        </p:nvSpPr>
        <p:spPr>
          <a:xfrm>
            <a:off x="831200" y="1605949"/>
            <a:ext cx="3867300" cy="82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34343"/>
                </a:solidFill>
              </a:rPr>
              <a:t>OUR </a:t>
            </a:r>
            <a:r>
              <a:rPr lang="en-IN" dirty="0">
                <a:solidFill>
                  <a:srgbClr val="434343"/>
                </a:solidFill>
              </a:rPr>
              <a:t>WEBSITE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185" name="Google Shape;185;p17"/>
          <p:cNvSpPr txBox="1">
            <a:spLocks noGrp="1"/>
          </p:cNvSpPr>
          <p:nvPr>
            <p:ph type="subTitle" idx="1"/>
          </p:nvPr>
        </p:nvSpPr>
        <p:spPr>
          <a:xfrm>
            <a:off x="831200" y="2559325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dirty="0"/>
              <a:t>Welcome to </a:t>
            </a:r>
            <a:r>
              <a:rPr lang="en-US" b="1" dirty="0"/>
              <a:t>RoomMate:</a:t>
            </a:r>
            <a:r>
              <a:rPr lang="en-US" dirty="0"/>
              <a:t> A platform that simplifies the process of finding, renting, and selling rooms.</a:t>
            </a:r>
          </a:p>
          <a:p>
            <a:pPr marL="0" lvl="0" indent="0">
              <a:buClr>
                <a:schemeClr val="dk1"/>
              </a:buClr>
              <a:buSzPts val="1100"/>
            </a:pPr>
            <a:r>
              <a:rPr lang="en-US" dirty="0"/>
              <a:t>Our website offers a user-friendly interface for users to access a wide range of room options and services.</a:t>
            </a:r>
            <a:endParaRPr dirty="0">
              <a:solidFill>
                <a:srgbClr val="434343"/>
              </a:solidFill>
            </a:endParaRPr>
          </a:p>
        </p:txBody>
      </p:sp>
      <p:cxnSp>
        <p:nvCxnSpPr>
          <p:cNvPr id="18" name="Google Shape;95;p14">
            <a:extLst>
              <a:ext uri="{FF2B5EF4-FFF2-40B4-BE49-F238E27FC236}">
                <a16:creationId xmlns:a16="http://schemas.microsoft.com/office/drawing/2014/main" xmlns="" id="{873F0DD9-CDAB-4B1D-8E3E-84FDAC7B2C68}"/>
              </a:ext>
            </a:extLst>
          </p:cNvPr>
          <p:cNvCxnSpPr/>
          <p:nvPr/>
        </p:nvCxnSpPr>
        <p:spPr>
          <a:xfrm>
            <a:off x="961791" y="2410320"/>
            <a:ext cx="10668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" name="Google Shape;174;p16">
            <a:extLst>
              <a:ext uri="{FF2B5EF4-FFF2-40B4-BE49-F238E27FC236}">
                <a16:creationId xmlns:a16="http://schemas.microsoft.com/office/drawing/2014/main" xmlns="" id="{05D044EE-F09C-420D-91E5-C7C6CD8F8137}"/>
              </a:ext>
            </a:extLst>
          </p:cNvPr>
          <p:cNvGrpSpPr/>
          <p:nvPr/>
        </p:nvGrpSpPr>
        <p:grpSpPr>
          <a:xfrm>
            <a:off x="8276325" y="3209255"/>
            <a:ext cx="1038447" cy="2176554"/>
            <a:chOff x="2106350" y="2477950"/>
            <a:chExt cx="872425" cy="1828576"/>
          </a:xfrm>
        </p:grpSpPr>
        <p:sp>
          <p:nvSpPr>
            <p:cNvPr id="20" name="Google Shape;175;p16">
              <a:extLst>
                <a:ext uri="{FF2B5EF4-FFF2-40B4-BE49-F238E27FC236}">
                  <a16:creationId xmlns:a16="http://schemas.microsoft.com/office/drawing/2014/main" xmlns="" id="{68F4D523-3962-470B-9981-8B81A977A041}"/>
                </a:ext>
              </a:extLst>
            </p:cNvPr>
            <p:cNvSpPr/>
            <p:nvPr/>
          </p:nvSpPr>
          <p:spPr>
            <a:xfrm>
              <a:off x="2106350" y="2477950"/>
              <a:ext cx="872425" cy="1131600"/>
            </a:xfrm>
            <a:custGeom>
              <a:avLst/>
              <a:gdLst/>
              <a:ahLst/>
              <a:cxnLst/>
              <a:rect l="l" t="t" r="r" b="b"/>
              <a:pathLst>
                <a:path w="34897" h="45264" extrusionOk="0">
                  <a:moveTo>
                    <a:pt x="17276" y="0"/>
                  </a:moveTo>
                  <a:cubicBezTo>
                    <a:pt x="7751" y="0"/>
                    <a:pt x="0" y="7161"/>
                    <a:pt x="0" y="16027"/>
                  </a:cubicBezTo>
                  <a:cubicBezTo>
                    <a:pt x="0" y="19703"/>
                    <a:pt x="1310" y="23294"/>
                    <a:pt x="3760" y="26082"/>
                  </a:cubicBezTo>
                  <a:cubicBezTo>
                    <a:pt x="5619" y="28152"/>
                    <a:pt x="6464" y="30898"/>
                    <a:pt x="6168" y="33687"/>
                  </a:cubicBezTo>
                  <a:cubicBezTo>
                    <a:pt x="6084" y="34194"/>
                    <a:pt x="6084" y="34701"/>
                    <a:pt x="6084" y="35208"/>
                  </a:cubicBezTo>
                  <a:cubicBezTo>
                    <a:pt x="6251" y="40775"/>
                    <a:pt x="11271" y="45264"/>
                    <a:pt x="17281" y="45264"/>
                  </a:cubicBezTo>
                  <a:cubicBezTo>
                    <a:pt x="17337" y="45264"/>
                    <a:pt x="17393" y="45263"/>
                    <a:pt x="17449" y="45263"/>
                  </a:cubicBezTo>
                  <a:cubicBezTo>
                    <a:pt x="23490" y="45136"/>
                    <a:pt x="28391" y="40573"/>
                    <a:pt x="28391" y="34912"/>
                  </a:cubicBezTo>
                  <a:lnTo>
                    <a:pt x="28391" y="34236"/>
                  </a:lnTo>
                  <a:cubicBezTo>
                    <a:pt x="28180" y="31109"/>
                    <a:pt x="29151" y="28025"/>
                    <a:pt x="31095" y="25617"/>
                  </a:cubicBezTo>
                  <a:cubicBezTo>
                    <a:pt x="33714" y="22364"/>
                    <a:pt x="34897" y="18224"/>
                    <a:pt x="34390" y="14084"/>
                  </a:cubicBezTo>
                  <a:cubicBezTo>
                    <a:pt x="33460" y="6775"/>
                    <a:pt x="27166" y="944"/>
                    <a:pt x="19223" y="99"/>
                  </a:cubicBezTo>
                  <a:cubicBezTo>
                    <a:pt x="18567" y="33"/>
                    <a:pt x="17917" y="0"/>
                    <a:pt x="17276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176;p16">
              <a:extLst>
                <a:ext uri="{FF2B5EF4-FFF2-40B4-BE49-F238E27FC236}">
                  <a16:creationId xmlns:a16="http://schemas.microsoft.com/office/drawing/2014/main" xmlns="" id="{E7630CD5-D23F-42DF-9E42-AA8382CA5EE3}"/>
                </a:ext>
              </a:extLst>
            </p:cNvPr>
            <p:cNvSpPr/>
            <p:nvPr/>
          </p:nvSpPr>
          <p:spPr>
            <a:xfrm>
              <a:off x="2366600" y="3007376"/>
              <a:ext cx="343900" cy="1299150"/>
            </a:xfrm>
            <a:custGeom>
              <a:avLst/>
              <a:gdLst/>
              <a:ahLst/>
              <a:cxnLst/>
              <a:rect l="l" t="t" r="r" b="b"/>
              <a:pathLst>
                <a:path w="13756" h="51966" extrusionOk="0">
                  <a:moveTo>
                    <a:pt x="6954" y="1"/>
                  </a:moveTo>
                  <a:cubicBezTo>
                    <a:pt x="6574" y="1"/>
                    <a:pt x="6320" y="296"/>
                    <a:pt x="6320" y="634"/>
                  </a:cubicBezTo>
                  <a:lnTo>
                    <a:pt x="6320" y="9887"/>
                  </a:lnTo>
                  <a:lnTo>
                    <a:pt x="1673" y="3549"/>
                  </a:lnTo>
                  <a:cubicBezTo>
                    <a:pt x="1543" y="3336"/>
                    <a:pt x="1360" y="3249"/>
                    <a:pt x="1176" y="3249"/>
                  </a:cubicBezTo>
                  <a:cubicBezTo>
                    <a:pt x="705" y="3249"/>
                    <a:pt x="233" y="3823"/>
                    <a:pt x="659" y="4310"/>
                  </a:cubicBezTo>
                  <a:lnTo>
                    <a:pt x="5940" y="11577"/>
                  </a:lnTo>
                  <a:cubicBezTo>
                    <a:pt x="6025" y="11703"/>
                    <a:pt x="6151" y="11788"/>
                    <a:pt x="6320" y="11830"/>
                  </a:cubicBezTo>
                  <a:lnTo>
                    <a:pt x="6320" y="17069"/>
                  </a:lnTo>
                  <a:lnTo>
                    <a:pt x="1293" y="11112"/>
                  </a:lnTo>
                  <a:cubicBezTo>
                    <a:pt x="1160" y="10979"/>
                    <a:pt x="1010" y="10923"/>
                    <a:pt x="865" y="10923"/>
                  </a:cubicBezTo>
                  <a:cubicBezTo>
                    <a:pt x="409" y="10923"/>
                    <a:pt x="1" y="11476"/>
                    <a:pt x="321" y="11957"/>
                  </a:cubicBezTo>
                  <a:lnTo>
                    <a:pt x="6320" y="19012"/>
                  </a:lnTo>
                  <a:lnTo>
                    <a:pt x="6320" y="51332"/>
                  </a:lnTo>
                  <a:cubicBezTo>
                    <a:pt x="6278" y="51670"/>
                    <a:pt x="6574" y="51966"/>
                    <a:pt x="6954" y="51966"/>
                  </a:cubicBezTo>
                  <a:cubicBezTo>
                    <a:pt x="7292" y="51966"/>
                    <a:pt x="7546" y="51670"/>
                    <a:pt x="7546" y="51332"/>
                  </a:cubicBezTo>
                  <a:lnTo>
                    <a:pt x="7546" y="19012"/>
                  </a:lnTo>
                  <a:lnTo>
                    <a:pt x="13545" y="11915"/>
                  </a:lnTo>
                  <a:cubicBezTo>
                    <a:pt x="13756" y="11661"/>
                    <a:pt x="13714" y="11281"/>
                    <a:pt x="13460" y="11027"/>
                  </a:cubicBezTo>
                  <a:cubicBezTo>
                    <a:pt x="13351" y="10936"/>
                    <a:pt x="13210" y="10892"/>
                    <a:pt x="13068" y="10892"/>
                  </a:cubicBezTo>
                  <a:cubicBezTo>
                    <a:pt x="12881" y="10892"/>
                    <a:pt x="12693" y="10968"/>
                    <a:pt x="12573" y="11112"/>
                  </a:cubicBezTo>
                  <a:lnTo>
                    <a:pt x="7588" y="17069"/>
                  </a:lnTo>
                  <a:lnTo>
                    <a:pt x="7588" y="11788"/>
                  </a:lnTo>
                  <a:cubicBezTo>
                    <a:pt x="7715" y="11788"/>
                    <a:pt x="7841" y="11703"/>
                    <a:pt x="7926" y="11577"/>
                  </a:cubicBezTo>
                  <a:lnTo>
                    <a:pt x="13207" y="4310"/>
                  </a:lnTo>
                  <a:cubicBezTo>
                    <a:pt x="13515" y="3816"/>
                    <a:pt x="13103" y="3323"/>
                    <a:pt x="12660" y="3323"/>
                  </a:cubicBezTo>
                  <a:cubicBezTo>
                    <a:pt x="12497" y="3323"/>
                    <a:pt x="12330" y="3390"/>
                    <a:pt x="12193" y="3549"/>
                  </a:cubicBezTo>
                  <a:lnTo>
                    <a:pt x="7588" y="9887"/>
                  </a:lnTo>
                  <a:lnTo>
                    <a:pt x="7588" y="634"/>
                  </a:lnTo>
                  <a:cubicBezTo>
                    <a:pt x="7588" y="296"/>
                    <a:pt x="7292" y="1"/>
                    <a:pt x="695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177;p16">
            <a:extLst>
              <a:ext uri="{FF2B5EF4-FFF2-40B4-BE49-F238E27FC236}">
                <a16:creationId xmlns:a16="http://schemas.microsoft.com/office/drawing/2014/main" xmlns="" id="{1B420A6E-CA02-4A8A-BA98-0B949785FE68}"/>
              </a:ext>
            </a:extLst>
          </p:cNvPr>
          <p:cNvGrpSpPr/>
          <p:nvPr/>
        </p:nvGrpSpPr>
        <p:grpSpPr>
          <a:xfrm>
            <a:off x="8053412" y="3962716"/>
            <a:ext cx="755602" cy="1299808"/>
            <a:chOff x="5609750" y="3138575"/>
            <a:chExt cx="634800" cy="1092000"/>
          </a:xfrm>
        </p:grpSpPr>
        <p:sp>
          <p:nvSpPr>
            <p:cNvPr id="23" name="Google Shape;178;p16">
              <a:extLst>
                <a:ext uri="{FF2B5EF4-FFF2-40B4-BE49-F238E27FC236}">
                  <a16:creationId xmlns:a16="http://schemas.microsoft.com/office/drawing/2014/main" xmlns="" id="{B5B46F86-4BA9-4B6F-B303-263985924546}"/>
                </a:ext>
              </a:extLst>
            </p:cNvPr>
            <p:cNvSpPr/>
            <p:nvPr/>
          </p:nvSpPr>
          <p:spPr>
            <a:xfrm>
              <a:off x="5609750" y="3138575"/>
              <a:ext cx="634800" cy="822675"/>
            </a:xfrm>
            <a:custGeom>
              <a:avLst/>
              <a:gdLst/>
              <a:ahLst/>
              <a:cxnLst/>
              <a:rect l="l" t="t" r="r" b="b"/>
              <a:pathLst>
                <a:path w="25392" h="32907" extrusionOk="0">
                  <a:moveTo>
                    <a:pt x="12801" y="1"/>
                  </a:moveTo>
                  <a:cubicBezTo>
                    <a:pt x="12314" y="1"/>
                    <a:pt x="11821" y="27"/>
                    <a:pt x="11323" y="79"/>
                  </a:cubicBezTo>
                  <a:cubicBezTo>
                    <a:pt x="5577" y="713"/>
                    <a:pt x="1014" y="4980"/>
                    <a:pt x="338" y="10303"/>
                  </a:cubicBezTo>
                  <a:cubicBezTo>
                    <a:pt x="0" y="13303"/>
                    <a:pt x="845" y="16345"/>
                    <a:pt x="2789" y="18669"/>
                  </a:cubicBezTo>
                  <a:cubicBezTo>
                    <a:pt x="4225" y="20443"/>
                    <a:pt x="4943" y="22682"/>
                    <a:pt x="4817" y="24964"/>
                  </a:cubicBezTo>
                  <a:lnTo>
                    <a:pt x="4817" y="25428"/>
                  </a:lnTo>
                  <a:cubicBezTo>
                    <a:pt x="4817" y="29526"/>
                    <a:pt x="8365" y="32864"/>
                    <a:pt x="12802" y="32906"/>
                  </a:cubicBezTo>
                  <a:cubicBezTo>
                    <a:pt x="12830" y="32906"/>
                    <a:pt x="12858" y="32907"/>
                    <a:pt x="12886" y="32907"/>
                  </a:cubicBezTo>
                  <a:cubicBezTo>
                    <a:pt x="17243" y="32907"/>
                    <a:pt x="20914" y="29669"/>
                    <a:pt x="20998" y="25555"/>
                  </a:cubicBezTo>
                  <a:cubicBezTo>
                    <a:pt x="21040" y="25217"/>
                    <a:pt x="20998" y="24837"/>
                    <a:pt x="20955" y="24457"/>
                  </a:cubicBezTo>
                  <a:cubicBezTo>
                    <a:pt x="20702" y="22429"/>
                    <a:pt x="21336" y="20443"/>
                    <a:pt x="22688" y="18922"/>
                  </a:cubicBezTo>
                  <a:cubicBezTo>
                    <a:pt x="24420" y="16894"/>
                    <a:pt x="25391" y="14275"/>
                    <a:pt x="25391" y="11613"/>
                  </a:cubicBezTo>
                  <a:cubicBezTo>
                    <a:pt x="25352" y="5180"/>
                    <a:pt x="19709" y="1"/>
                    <a:pt x="12801" y="1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9;p16">
              <a:extLst>
                <a:ext uri="{FF2B5EF4-FFF2-40B4-BE49-F238E27FC236}">
                  <a16:creationId xmlns:a16="http://schemas.microsoft.com/office/drawing/2014/main" xmlns="" id="{552F3276-7C41-4625-A9D0-E5E482AFC173}"/>
                </a:ext>
              </a:extLst>
            </p:cNvPr>
            <p:cNvSpPr/>
            <p:nvPr/>
          </p:nvSpPr>
          <p:spPr>
            <a:xfrm>
              <a:off x="5807250" y="3453975"/>
              <a:ext cx="259150" cy="776600"/>
            </a:xfrm>
            <a:custGeom>
              <a:avLst/>
              <a:gdLst/>
              <a:ahLst/>
              <a:cxnLst/>
              <a:rect l="l" t="t" r="r" b="b"/>
              <a:pathLst>
                <a:path w="10366" h="31064" extrusionOk="0">
                  <a:moveTo>
                    <a:pt x="4902" y="1"/>
                  </a:moveTo>
                  <a:cubicBezTo>
                    <a:pt x="4542" y="1"/>
                    <a:pt x="4183" y="243"/>
                    <a:pt x="4226" y="729"/>
                  </a:cubicBezTo>
                  <a:lnTo>
                    <a:pt x="4226" y="6855"/>
                  </a:lnTo>
                  <a:lnTo>
                    <a:pt x="1226" y="2757"/>
                  </a:lnTo>
                  <a:cubicBezTo>
                    <a:pt x="1100" y="2582"/>
                    <a:pt x="900" y="2480"/>
                    <a:pt x="697" y="2480"/>
                  </a:cubicBezTo>
                  <a:cubicBezTo>
                    <a:pt x="557" y="2480"/>
                    <a:pt x="417" y="2528"/>
                    <a:pt x="296" y="2630"/>
                  </a:cubicBezTo>
                  <a:cubicBezTo>
                    <a:pt x="43" y="2842"/>
                    <a:pt x="1" y="3264"/>
                    <a:pt x="212" y="3518"/>
                  </a:cubicBezTo>
                  <a:lnTo>
                    <a:pt x="4057" y="8799"/>
                  </a:lnTo>
                  <a:cubicBezTo>
                    <a:pt x="4141" y="8883"/>
                    <a:pt x="4226" y="8968"/>
                    <a:pt x="4310" y="9010"/>
                  </a:cubicBezTo>
                  <a:lnTo>
                    <a:pt x="4395" y="30430"/>
                  </a:lnTo>
                  <a:cubicBezTo>
                    <a:pt x="4437" y="30852"/>
                    <a:pt x="4754" y="31063"/>
                    <a:pt x="5071" y="31063"/>
                  </a:cubicBezTo>
                  <a:cubicBezTo>
                    <a:pt x="5387" y="31063"/>
                    <a:pt x="5704" y="30852"/>
                    <a:pt x="5746" y="30430"/>
                  </a:cubicBezTo>
                  <a:lnTo>
                    <a:pt x="5662" y="14206"/>
                  </a:lnTo>
                  <a:lnTo>
                    <a:pt x="9929" y="9094"/>
                  </a:lnTo>
                  <a:cubicBezTo>
                    <a:pt x="10366" y="8564"/>
                    <a:pt x="9904" y="7941"/>
                    <a:pt x="9394" y="7941"/>
                  </a:cubicBezTo>
                  <a:cubicBezTo>
                    <a:pt x="9214" y="7941"/>
                    <a:pt x="9027" y="8019"/>
                    <a:pt x="8873" y="8207"/>
                  </a:cubicBezTo>
                  <a:lnTo>
                    <a:pt x="5662" y="12094"/>
                  </a:lnTo>
                  <a:lnTo>
                    <a:pt x="5577" y="729"/>
                  </a:lnTo>
                  <a:cubicBezTo>
                    <a:pt x="5620" y="243"/>
                    <a:pt x="5261" y="1"/>
                    <a:pt x="490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94;p19">
            <a:extLst>
              <a:ext uri="{FF2B5EF4-FFF2-40B4-BE49-F238E27FC236}">
                <a16:creationId xmlns:a16="http://schemas.microsoft.com/office/drawing/2014/main" xmlns="" id="{60ED4826-8AC1-48AE-A587-71FCEC461725}"/>
              </a:ext>
            </a:extLst>
          </p:cNvPr>
          <p:cNvGrpSpPr/>
          <p:nvPr/>
        </p:nvGrpSpPr>
        <p:grpSpPr>
          <a:xfrm>
            <a:off x="5846196" y="1038115"/>
            <a:ext cx="1271285" cy="1486421"/>
            <a:chOff x="2025400" y="1576450"/>
            <a:chExt cx="1186000" cy="1270975"/>
          </a:xfrm>
        </p:grpSpPr>
        <p:sp>
          <p:nvSpPr>
            <p:cNvPr id="26" name="Google Shape;295;p19">
              <a:extLst>
                <a:ext uri="{FF2B5EF4-FFF2-40B4-BE49-F238E27FC236}">
                  <a16:creationId xmlns:a16="http://schemas.microsoft.com/office/drawing/2014/main" xmlns="" id="{5E1425EE-2B08-41CD-BC21-6CBDC80029A3}"/>
                </a:ext>
              </a:extLst>
            </p:cNvPr>
            <p:cNvSpPr/>
            <p:nvPr/>
          </p:nvSpPr>
          <p:spPr>
            <a:xfrm>
              <a:off x="2882650" y="2387200"/>
              <a:ext cx="328750" cy="460225"/>
            </a:xfrm>
            <a:custGeom>
              <a:avLst/>
              <a:gdLst/>
              <a:ahLst/>
              <a:cxnLst/>
              <a:rect l="l" t="t" r="r" b="b"/>
              <a:pathLst>
                <a:path w="13150" h="18409" extrusionOk="0">
                  <a:moveTo>
                    <a:pt x="1" y="0"/>
                  </a:moveTo>
                  <a:lnTo>
                    <a:pt x="1" y="18408"/>
                  </a:lnTo>
                  <a:lnTo>
                    <a:pt x="12266" y="18408"/>
                  </a:lnTo>
                  <a:cubicBezTo>
                    <a:pt x="12755" y="18408"/>
                    <a:pt x="13149" y="18014"/>
                    <a:pt x="13149" y="17525"/>
                  </a:cubicBezTo>
                  <a:lnTo>
                    <a:pt x="13149" y="442"/>
                  </a:lnTo>
                  <a:lnTo>
                    <a:pt x="12745" y="0"/>
                  </a:lnTo>
                  <a:lnTo>
                    <a:pt x="2161" y="0"/>
                  </a:lnTo>
                  <a:lnTo>
                    <a:pt x="1757" y="442"/>
                  </a:lnTo>
                  <a:lnTo>
                    <a:pt x="1757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96;p19">
              <a:extLst>
                <a:ext uri="{FF2B5EF4-FFF2-40B4-BE49-F238E27FC236}">
                  <a16:creationId xmlns:a16="http://schemas.microsoft.com/office/drawing/2014/main" xmlns="" id="{5B2453A8-2703-4F09-91E1-F9A9DE6BDB03}"/>
                </a:ext>
              </a:extLst>
            </p:cNvPr>
            <p:cNvSpPr/>
            <p:nvPr/>
          </p:nvSpPr>
          <p:spPr>
            <a:xfrm>
              <a:off x="2463775" y="1850925"/>
              <a:ext cx="43700" cy="174700"/>
            </a:xfrm>
            <a:custGeom>
              <a:avLst/>
              <a:gdLst/>
              <a:ahLst/>
              <a:cxnLst/>
              <a:rect l="l" t="t" r="r" b="b"/>
              <a:pathLst>
                <a:path w="1748" h="6988" extrusionOk="0">
                  <a:moveTo>
                    <a:pt x="874" y="0"/>
                  </a:moveTo>
                  <a:cubicBezTo>
                    <a:pt x="404" y="0"/>
                    <a:pt x="19" y="376"/>
                    <a:pt x="0" y="845"/>
                  </a:cubicBezTo>
                  <a:lnTo>
                    <a:pt x="0" y="6105"/>
                  </a:lnTo>
                  <a:cubicBezTo>
                    <a:pt x="0" y="6593"/>
                    <a:pt x="395" y="6988"/>
                    <a:pt x="874" y="6988"/>
                  </a:cubicBezTo>
                  <a:cubicBezTo>
                    <a:pt x="1362" y="6978"/>
                    <a:pt x="1747" y="6593"/>
                    <a:pt x="1747" y="6105"/>
                  </a:cubicBezTo>
                  <a:lnTo>
                    <a:pt x="1747" y="845"/>
                  </a:lnTo>
                  <a:cubicBezTo>
                    <a:pt x="1738" y="376"/>
                    <a:pt x="1343" y="0"/>
                    <a:pt x="874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97;p19">
              <a:extLst>
                <a:ext uri="{FF2B5EF4-FFF2-40B4-BE49-F238E27FC236}">
                  <a16:creationId xmlns:a16="http://schemas.microsoft.com/office/drawing/2014/main" xmlns="" id="{4F8C8E64-7C13-4204-BDFF-8A0FE2E0E059}"/>
                </a:ext>
              </a:extLst>
            </p:cNvPr>
            <p:cNvSpPr/>
            <p:nvPr/>
          </p:nvSpPr>
          <p:spPr>
            <a:xfrm>
              <a:off x="2375025" y="2002600"/>
              <a:ext cx="221200" cy="110600"/>
            </a:xfrm>
            <a:custGeom>
              <a:avLst/>
              <a:gdLst/>
              <a:ahLst/>
              <a:cxnLst/>
              <a:rect l="l" t="t" r="r" b="b"/>
              <a:pathLst>
                <a:path w="8848" h="4424" extrusionOk="0">
                  <a:moveTo>
                    <a:pt x="4424" y="0"/>
                  </a:moveTo>
                  <a:cubicBezTo>
                    <a:pt x="1982" y="0"/>
                    <a:pt x="0" y="1982"/>
                    <a:pt x="0" y="4424"/>
                  </a:cubicBezTo>
                  <a:lnTo>
                    <a:pt x="8847" y="4424"/>
                  </a:lnTo>
                  <a:cubicBezTo>
                    <a:pt x="8847" y="1982"/>
                    <a:pt x="6866" y="0"/>
                    <a:pt x="4424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8;p19">
              <a:extLst>
                <a:ext uri="{FF2B5EF4-FFF2-40B4-BE49-F238E27FC236}">
                  <a16:creationId xmlns:a16="http://schemas.microsoft.com/office/drawing/2014/main" xmlns="" id="{EF0AD64A-7AAE-450C-B0C2-928D6788CF99}"/>
                </a:ext>
              </a:extLst>
            </p:cNvPr>
            <p:cNvSpPr/>
            <p:nvPr/>
          </p:nvSpPr>
          <p:spPr>
            <a:xfrm>
              <a:off x="2113225" y="2146050"/>
              <a:ext cx="153350" cy="131525"/>
            </a:xfrm>
            <a:custGeom>
              <a:avLst/>
              <a:gdLst/>
              <a:ahLst/>
              <a:cxnLst/>
              <a:rect l="l" t="t" r="r" b="b"/>
              <a:pathLst>
                <a:path w="6134" h="5261" extrusionOk="0">
                  <a:moveTo>
                    <a:pt x="874" y="1"/>
                  </a:moveTo>
                  <a:cubicBezTo>
                    <a:pt x="395" y="1"/>
                    <a:pt x="0" y="395"/>
                    <a:pt x="0" y="883"/>
                  </a:cubicBezTo>
                  <a:lnTo>
                    <a:pt x="0" y="5260"/>
                  </a:lnTo>
                  <a:lnTo>
                    <a:pt x="6133" y="5260"/>
                  </a:lnTo>
                  <a:lnTo>
                    <a:pt x="6133" y="883"/>
                  </a:lnTo>
                  <a:cubicBezTo>
                    <a:pt x="6133" y="395"/>
                    <a:pt x="5739" y="1"/>
                    <a:pt x="5260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99;p19">
              <a:extLst>
                <a:ext uri="{FF2B5EF4-FFF2-40B4-BE49-F238E27FC236}">
                  <a16:creationId xmlns:a16="http://schemas.microsoft.com/office/drawing/2014/main" xmlns="" id="{DD54BF17-1737-4D71-93F0-64E63CA22510}"/>
                </a:ext>
              </a:extLst>
            </p:cNvPr>
            <p:cNvSpPr/>
            <p:nvPr/>
          </p:nvSpPr>
          <p:spPr>
            <a:xfrm>
              <a:off x="2685425" y="1707925"/>
              <a:ext cx="175175" cy="240925"/>
            </a:xfrm>
            <a:custGeom>
              <a:avLst/>
              <a:gdLst/>
              <a:ahLst/>
              <a:cxnLst/>
              <a:rect l="l" t="t" r="r" b="b"/>
              <a:pathLst>
                <a:path w="7007" h="9637" extrusionOk="0">
                  <a:moveTo>
                    <a:pt x="874" y="0"/>
                  </a:moveTo>
                  <a:cubicBezTo>
                    <a:pt x="395" y="0"/>
                    <a:pt x="0" y="395"/>
                    <a:pt x="0" y="874"/>
                  </a:cubicBezTo>
                  <a:lnTo>
                    <a:pt x="0" y="8763"/>
                  </a:lnTo>
                  <a:cubicBezTo>
                    <a:pt x="0" y="9251"/>
                    <a:pt x="395" y="9636"/>
                    <a:pt x="874" y="9636"/>
                  </a:cubicBezTo>
                  <a:lnTo>
                    <a:pt x="6133" y="9636"/>
                  </a:lnTo>
                  <a:cubicBezTo>
                    <a:pt x="6622" y="9636"/>
                    <a:pt x="7007" y="9251"/>
                    <a:pt x="7007" y="8763"/>
                  </a:cubicBezTo>
                  <a:lnTo>
                    <a:pt x="7007" y="874"/>
                  </a:lnTo>
                  <a:cubicBezTo>
                    <a:pt x="7007" y="395"/>
                    <a:pt x="6622" y="0"/>
                    <a:pt x="6133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00;p19">
              <a:extLst>
                <a:ext uri="{FF2B5EF4-FFF2-40B4-BE49-F238E27FC236}">
                  <a16:creationId xmlns:a16="http://schemas.microsoft.com/office/drawing/2014/main" xmlns="" id="{1705939C-3F88-4315-950A-0C4513C82135}"/>
                </a:ext>
              </a:extLst>
            </p:cNvPr>
            <p:cNvSpPr/>
            <p:nvPr/>
          </p:nvSpPr>
          <p:spPr>
            <a:xfrm>
              <a:off x="2663350" y="1927000"/>
              <a:ext cx="219325" cy="350575"/>
            </a:xfrm>
            <a:custGeom>
              <a:avLst/>
              <a:gdLst/>
              <a:ahLst/>
              <a:cxnLst/>
              <a:rect l="l" t="t" r="r" b="b"/>
              <a:pathLst>
                <a:path w="8773" h="14023" extrusionOk="0">
                  <a:moveTo>
                    <a:pt x="883" y="0"/>
                  </a:moveTo>
                  <a:cubicBezTo>
                    <a:pt x="395" y="0"/>
                    <a:pt x="0" y="395"/>
                    <a:pt x="10" y="873"/>
                  </a:cubicBezTo>
                  <a:lnTo>
                    <a:pt x="10" y="13149"/>
                  </a:lnTo>
                  <a:cubicBezTo>
                    <a:pt x="10" y="13628"/>
                    <a:pt x="395" y="14022"/>
                    <a:pt x="883" y="14022"/>
                  </a:cubicBezTo>
                  <a:lnTo>
                    <a:pt x="7890" y="14022"/>
                  </a:lnTo>
                  <a:cubicBezTo>
                    <a:pt x="8378" y="14022"/>
                    <a:pt x="8773" y="13628"/>
                    <a:pt x="8773" y="13149"/>
                  </a:cubicBezTo>
                  <a:lnTo>
                    <a:pt x="8773" y="873"/>
                  </a:lnTo>
                  <a:cubicBezTo>
                    <a:pt x="8773" y="395"/>
                    <a:pt x="8378" y="0"/>
                    <a:pt x="7890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01;p19">
              <a:extLst>
                <a:ext uri="{FF2B5EF4-FFF2-40B4-BE49-F238E27FC236}">
                  <a16:creationId xmlns:a16="http://schemas.microsoft.com/office/drawing/2014/main" xmlns="" id="{53A7DDA1-82B2-4CBC-842C-33E52E6BBC8E}"/>
                </a:ext>
              </a:extLst>
            </p:cNvPr>
            <p:cNvSpPr/>
            <p:nvPr/>
          </p:nvSpPr>
          <p:spPr>
            <a:xfrm>
              <a:off x="2025400" y="2233875"/>
              <a:ext cx="416550" cy="613550"/>
            </a:xfrm>
            <a:custGeom>
              <a:avLst/>
              <a:gdLst/>
              <a:ahLst/>
              <a:cxnLst/>
              <a:rect l="l" t="t" r="r" b="b"/>
              <a:pathLst>
                <a:path w="16662" h="24542" extrusionOk="0">
                  <a:moveTo>
                    <a:pt x="883" y="0"/>
                  </a:moveTo>
                  <a:cubicBezTo>
                    <a:pt x="395" y="0"/>
                    <a:pt x="10" y="385"/>
                    <a:pt x="10" y="874"/>
                  </a:cubicBezTo>
                  <a:lnTo>
                    <a:pt x="10" y="23658"/>
                  </a:lnTo>
                  <a:cubicBezTo>
                    <a:pt x="1" y="24147"/>
                    <a:pt x="395" y="24541"/>
                    <a:pt x="883" y="24541"/>
                  </a:cubicBezTo>
                  <a:lnTo>
                    <a:pt x="16662" y="24541"/>
                  </a:lnTo>
                  <a:lnTo>
                    <a:pt x="16662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02;p19">
              <a:extLst>
                <a:ext uri="{FF2B5EF4-FFF2-40B4-BE49-F238E27FC236}">
                  <a16:creationId xmlns:a16="http://schemas.microsoft.com/office/drawing/2014/main" xmlns="" id="{13BA2D30-F300-4EE9-B016-C0FD992E7152}"/>
                </a:ext>
              </a:extLst>
            </p:cNvPr>
            <p:cNvSpPr/>
            <p:nvPr/>
          </p:nvSpPr>
          <p:spPr>
            <a:xfrm>
              <a:off x="2354125" y="2102375"/>
              <a:ext cx="263450" cy="745050"/>
            </a:xfrm>
            <a:custGeom>
              <a:avLst/>
              <a:gdLst/>
              <a:ahLst/>
              <a:cxnLst/>
              <a:rect l="l" t="t" r="r" b="b"/>
              <a:pathLst>
                <a:path w="10538" h="29802" extrusionOk="0">
                  <a:moveTo>
                    <a:pt x="883" y="1"/>
                  </a:moveTo>
                  <a:cubicBezTo>
                    <a:pt x="395" y="1"/>
                    <a:pt x="0" y="386"/>
                    <a:pt x="0" y="874"/>
                  </a:cubicBezTo>
                  <a:lnTo>
                    <a:pt x="0" y="29801"/>
                  </a:lnTo>
                  <a:lnTo>
                    <a:pt x="9712" y="29801"/>
                  </a:lnTo>
                  <a:cubicBezTo>
                    <a:pt x="10172" y="29773"/>
                    <a:pt x="10538" y="29388"/>
                    <a:pt x="10519" y="28918"/>
                  </a:cubicBezTo>
                  <a:lnTo>
                    <a:pt x="10519" y="874"/>
                  </a:lnTo>
                  <a:cubicBezTo>
                    <a:pt x="10519" y="386"/>
                    <a:pt x="10125" y="1"/>
                    <a:pt x="9646" y="1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03;p19">
              <a:extLst>
                <a:ext uri="{FF2B5EF4-FFF2-40B4-BE49-F238E27FC236}">
                  <a16:creationId xmlns:a16="http://schemas.microsoft.com/office/drawing/2014/main" xmlns="" id="{6CB7C7CE-59E3-482B-9AF6-78A18F67A199}"/>
                </a:ext>
              </a:extLst>
            </p:cNvPr>
            <p:cNvSpPr/>
            <p:nvPr/>
          </p:nvSpPr>
          <p:spPr>
            <a:xfrm>
              <a:off x="2619675" y="2233875"/>
              <a:ext cx="306900" cy="613550"/>
            </a:xfrm>
            <a:custGeom>
              <a:avLst/>
              <a:gdLst/>
              <a:ahLst/>
              <a:cxnLst/>
              <a:rect l="l" t="t" r="r" b="b"/>
              <a:pathLst>
                <a:path w="12276" h="24542" extrusionOk="0">
                  <a:moveTo>
                    <a:pt x="874" y="0"/>
                  </a:moveTo>
                  <a:cubicBezTo>
                    <a:pt x="395" y="0"/>
                    <a:pt x="1" y="385"/>
                    <a:pt x="1" y="874"/>
                  </a:cubicBezTo>
                  <a:lnTo>
                    <a:pt x="1" y="23658"/>
                  </a:lnTo>
                  <a:cubicBezTo>
                    <a:pt x="1" y="24147"/>
                    <a:pt x="395" y="24541"/>
                    <a:pt x="874" y="24541"/>
                  </a:cubicBezTo>
                  <a:lnTo>
                    <a:pt x="12276" y="24541"/>
                  </a:lnTo>
                  <a:lnTo>
                    <a:pt x="12276" y="874"/>
                  </a:lnTo>
                  <a:cubicBezTo>
                    <a:pt x="12276" y="385"/>
                    <a:pt x="11881" y="0"/>
                    <a:pt x="11393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04;p19">
              <a:extLst>
                <a:ext uri="{FF2B5EF4-FFF2-40B4-BE49-F238E27FC236}">
                  <a16:creationId xmlns:a16="http://schemas.microsoft.com/office/drawing/2014/main" xmlns="" id="{73D9AC09-4055-4D43-84FA-660D6144A212}"/>
                </a:ext>
              </a:extLst>
            </p:cNvPr>
            <p:cNvSpPr/>
            <p:nvPr/>
          </p:nvSpPr>
          <p:spPr>
            <a:xfrm>
              <a:off x="2672975" y="1610650"/>
              <a:ext cx="201000" cy="119125"/>
            </a:xfrm>
            <a:custGeom>
              <a:avLst/>
              <a:gdLst/>
              <a:ahLst/>
              <a:cxnLst/>
              <a:rect l="l" t="t" r="r" b="b"/>
              <a:pathLst>
                <a:path w="8040" h="4765" extrusionOk="0">
                  <a:moveTo>
                    <a:pt x="4125" y="1"/>
                  </a:moveTo>
                  <a:cubicBezTo>
                    <a:pt x="3882" y="1"/>
                    <a:pt x="3641" y="102"/>
                    <a:pt x="3466" y="304"/>
                  </a:cubicBezTo>
                  <a:lnTo>
                    <a:pt x="245" y="4042"/>
                  </a:lnTo>
                  <a:cubicBezTo>
                    <a:pt x="0" y="4323"/>
                    <a:pt x="198" y="4765"/>
                    <a:pt x="573" y="4765"/>
                  </a:cubicBezTo>
                  <a:lnTo>
                    <a:pt x="7467" y="4765"/>
                  </a:lnTo>
                  <a:cubicBezTo>
                    <a:pt x="7833" y="4765"/>
                    <a:pt x="8040" y="4342"/>
                    <a:pt x="7815" y="4051"/>
                  </a:cubicBezTo>
                  <a:lnTo>
                    <a:pt x="4809" y="332"/>
                  </a:lnTo>
                  <a:cubicBezTo>
                    <a:pt x="4632" y="111"/>
                    <a:pt x="4378" y="1"/>
                    <a:pt x="4125" y="1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05;p19">
              <a:extLst>
                <a:ext uri="{FF2B5EF4-FFF2-40B4-BE49-F238E27FC236}">
                  <a16:creationId xmlns:a16="http://schemas.microsoft.com/office/drawing/2014/main" xmlns="" id="{8268D92C-AEF5-45B1-9FD3-7B1D609D4BCD}"/>
                </a:ext>
              </a:extLst>
            </p:cNvPr>
            <p:cNvSpPr/>
            <p:nvPr/>
          </p:nvSpPr>
          <p:spPr>
            <a:xfrm>
              <a:off x="2027050" y="1578475"/>
              <a:ext cx="414900" cy="260950"/>
            </a:xfrm>
            <a:custGeom>
              <a:avLst/>
              <a:gdLst/>
              <a:ahLst/>
              <a:cxnLst/>
              <a:rect l="l" t="t" r="r" b="b"/>
              <a:pathLst>
                <a:path w="16596" h="10438" extrusionOk="0">
                  <a:moveTo>
                    <a:pt x="8263" y="0"/>
                  </a:moveTo>
                  <a:cubicBezTo>
                    <a:pt x="6248" y="0"/>
                    <a:pt x="4541" y="1532"/>
                    <a:pt x="4339" y="3544"/>
                  </a:cubicBezTo>
                  <a:cubicBezTo>
                    <a:pt x="4048" y="3469"/>
                    <a:pt x="3748" y="3422"/>
                    <a:pt x="3447" y="3422"/>
                  </a:cubicBezTo>
                  <a:cubicBezTo>
                    <a:pt x="1531" y="3460"/>
                    <a:pt x="0" y="5019"/>
                    <a:pt x="0" y="6935"/>
                  </a:cubicBezTo>
                  <a:cubicBezTo>
                    <a:pt x="0" y="8841"/>
                    <a:pt x="1531" y="10400"/>
                    <a:pt x="3447" y="10438"/>
                  </a:cubicBezTo>
                  <a:lnTo>
                    <a:pt x="13525" y="10438"/>
                  </a:lnTo>
                  <a:cubicBezTo>
                    <a:pt x="15215" y="10438"/>
                    <a:pt x="16596" y="9067"/>
                    <a:pt x="16596" y="7367"/>
                  </a:cubicBezTo>
                  <a:cubicBezTo>
                    <a:pt x="16596" y="5682"/>
                    <a:pt x="15225" y="4305"/>
                    <a:pt x="13542" y="4305"/>
                  </a:cubicBezTo>
                  <a:cubicBezTo>
                    <a:pt x="13536" y="4305"/>
                    <a:pt x="13530" y="4305"/>
                    <a:pt x="13525" y="4305"/>
                  </a:cubicBezTo>
                  <a:cubicBezTo>
                    <a:pt x="13507" y="4305"/>
                    <a:pt x="13490" y="4304"/>
                    <a:pt x="13472" y="4304"/>
                  </a:cubicBezTo>
                  <a:cubicBezTo>
                    <a:pt x="13002" y="4304"/>
                    <a:pt x="12542" y="4426"/>
                    <a:pt x="12125" y="4643"/>
                  </a:cubicBezTo>
                  <a:cubicBezTo>
                    <a:pt x="12182" y="4390"/>
                    <a:pt x="12210" y="4127"/>
                    <a:pt x="12210" y="3864"/>
                  </a:cubicBezTo>
                  <a:cubicBezTo>
                    <a:pt x="12163" y="1779"/>
                    <a:pt x="10500" y="88"/>
                    <a:pt x="8425" y="4"/>
                  </a:cubicBezTo>
                  <a:cubicBezTo>
                    <a:pt x="8371" y="1"/>
                    <a:pt x="8317" y="0"/>
                    <a:pt x="8263" y="0"/>
                  </a:cubicBezTo>
                  <a:close/>
                </a:path>
              </a:pathLst>
            </a:custGeom>
            <a:solidFill>
              <a:srgbClr val="FFF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06;p19">
              <a:extLst>
                <a:ext uri="{FF2B5EF4-FFF2-40B4-BE49-F238E27FC236}">
                  <a16:creationId xmlns:a16="http://schemas.microsoft.com/office/drawing/2014/main" xmlns="" id="{FBBBD0E2-CB64-4F95-A1DE-149FE5879D88}"/>
                </a:ext>
              </a:extLst>
            </p:cNvPr>
            <p:cNvSpPr/>
            <p:nvPr/>
          </p:nvSpPr>
          <p:spPr>
            <a:xfrm>
              <a:off x="3006150" y="1576450"/>
              <a:ext cx="205250" cy="197225"/>
            </a:xfrm>
            <a:custGeom>
              <a:avLst/>
              <a:gdLst/>
              <a:ahLst/>
              <a:cxnLst/>
              <a:rect l="l" t="t" r="r" b="b"/>
              <a:pathLst>
                <a:path w="8210" h="7889" extrusionOk="0">
                  <a:moveTo>
                    <a:pt x="4265" y="0"/>
                  </a:moveTo>
                  <a:cubicBezTo>
                    <a:pt x="2668" y="0"/>
                    <a:pt x="1231" y="958"/>
                    <a:pt x="611" y="2432"/>
                  </a:cubicBezTo>
                  <a:cubicBezTo>
                    <a:pt x="1" y="3907"/>
                    <a:pt x="339" y="5607"/>
                    <a:pt x="1475" y="6734"/>
                  </a:cubicBezTo>
                  <a:cubicBezTo>
                    <a:pt x="2229" y="7488"/>
                    <a:pt x="3235" y="7889"/>
                    <a:pt x="4260" y="7889"/>
                  </a:cubicBezTo>
                  <a:cubicBezTo>
                    <a:pt x="4768" y="7889"/>
                    <a:pt x="5279" y="7791"/>
                    <a:pt x="5767" y="7589"/>
                  </a:cubicBezTo>
                  <a:cubicBezTo>
                    <a:pt x="7242" y="6978"/>
                    <a:pt x="8209" y="5541"/>
                    <a:pt x="8209" y="3945"/>
                  </a:cubicBezTo>
                  <a:cubicBezTo>
                    <a:pt x="8209" y="1766"/>
                    <a:pt x="6444" y="0"/>
                    <a:pt x="4265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07;p19">
              <a:extLst>
                <a:ext uri="{FF2B5EF4-FFF2-40B4-BE49-F238E27FC236}">
                  <a16:creationId xmlns:a16="http://schemas.microsoft.com/office/drawing/2014/main" xmlns="" id="{8D6830F1-19D1-49F9-9273-189A78F78315}"/>
                </a:ext>
              </a:extLst>
            </p:cNvPr>
            <p:cNvSpPr/>
            <p:nvPr/>
          </p:nvSpPr>
          <p:spPr>
            <a:xfrm>
              <a:off x="2419850" y="2168825"/>
              <a:ext cx="43950" cy="86900"/>
            </a:xfrm>
            <a:custGeom>
              <a:avLst/>
              <a:gdLst/>
              <a:ahLst/>
              <a:cxnLst/>
              <a:rect l="l" t="t" r="r" b="b"/>
              <a:pathLst>
                <a:path w="1758" h="3476" extrusionOk="0">
                  <a:moveTo>
                    <a:pt x="884" y="1"/>
                  </a:moveTo>
                  <a:cubicBezTo>
                    <a:pt x="405" y="1"/>
                    <a:pt x="20" y="367"/>
                    <a:pt x="1" y="846"/>
                  </a:cubicBezTo>
                  <a:lnTo>
                    <a:pt x="1" y="2602"/>
                  </a:lnTo>
                  <a:cubicBezTo>
                    <a:pt x="1" y="3081"/>
                    <a:pt x="395" y="3476"/>
                    <a:pt x="884" y="3476"/>
                  </a:cubicBezTo>
                  <a:cubicBezTo>
                    <a:pt x="1363" y="3476"/>
                    <a:pt x="1757" y="3081"/>
                    <a:pt x="1757" y="2602"/>
                  </a:cubicBezTo>
                  <a:lnTo>
                    <a:pt x="1757" y="846"/>
                  </a:lnTo>
                  <a:cubicBezTo>
                    <a:pt x="1738" y="367"/>
                    <a:pt x="1353" y="1"/>
                    <a:pt x="88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08;p19">
              <a:extLst>
                <a:ext uri="{FF2B5EF4-FFF2-40B4-BE49-F238E27FC236}">
                  <a16:creationId xmlns:a16="http://schemas.microsoft.com/office/drawing/2014/main" xmlns="" id="{1B84E7E4-2204-4044-8E34-5BC83C388F80}"/>
                </a:ext>
              </a:extLst>
            </p:cNvPr>
            <p:cNvSpPr/>
            <p:nvPr/>
          </p:nvSpPr>
          <p:spPr>
            <a:xfrm>
              <a:off x="2507450" y="2168825"/>
              <a:ext cx="43925" cy="86900"/>
            </a:xfrm>
            <a:custGeom>
              <a:avLst/>
              <a:gdLst/>
              <a:ahLst/>
              <a:cxnLst/>
              <a:rect l="l" t="t" r="r" b="b"/>
              <a:pathLst>
                <a:path w="1757" h="3476" extrusionOk="0">
                  <a:moveTo>
                    <a:pt x="883" y="1"/>
                  </a:moveTo>
                  <a:cubicBezTo>
                    <a:pt x="413" y="1"/>
                    <a:pt x="19" y="367"/>
                    <a:pt x="10" y="846"/>
                  </a:cubicBezTo>
                  <a:lnTo>
                    <a:pt x="10" y="2602"/>
                  </a:lnTo>
                  <a:cubicBezTo>
                    <a:pt x="0" y="3081"/>
                    <a:pt x="395" y="3476"/>
                    <a:pt x="883" y="3476"/>
                  </a:cubicBezTo>
                  <a:cubicBezTo>
                    <a:pt x="1362" y="3476"/>
                    <a:pt x="1756" y="3081"/>
                    <a:pt x="1756" y="2602"/>
                  </a:cubicBezTo>
                  <a:lnTo>
                    <a:pt x="1756" y="846"/>
                  </a:lnTo>
                  <a:cubicBezTo>
                    <a:pt x="1738" y="367"/>
                    <a:pt x="1353" y="1"/>
                    <a:pt x="88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09;p19">
              <a:extLst>
                <a:ext uri="{FF2B5EF4-FFF2-40B4-BE49-F238E27FC236}">
                  <a16:creationId xmlns:a16="http://schemas.microsoft.com/office/drawing/2014/main" xmlns="" id="{7A6B1BF1-EE9A-45A8-A8F1-88CB4EAEC15E}"/>
                </a:ext>
              </a:extLst>
            </p:cNvPr>
            <p:cNvSpPr/>
            <p:nvPr/>
          </p:nvSpPr>
          <p:spPr>
            <a:xfrm>
              <a:off x="2419400" y="2298675"/>
              <a:ext cx="44875" cy="88550"/>
            </a:xfrm>
            <a:custGeom>
              <a:avLst/>
              <a:gdLst/>
              <a:ahLst/>
              <a:cxnLst/>
              <a:rect l="l" t="t" r="r" b="b"/>
              <a:pathLst>
                <a:path w="1795" h="3542" extrusionOk="0">
                  <a:moveTo>
                    <a:pt x="902" y="0"/>
                  </a:moveTo>
                  <a:cubicBezTo>
                    <a:pt x="404" y="0"/>
                    <a:pt x="0" y="414"/>
                    <a:pt x="19" y="911"/>
                  </a:cubicBezTo>
                  <a:lnTo>
                    <a:pt x="19" y="2668"/>
                  </a:lnTo>
                  <a:cubicBezTo>
                    <a:pt x="19" y="3147"/>
                    <a:pt x="413" y="3541"/>
                    <a:pt x="902" y="3541"/>
                  </a:cubicBezTo>
                  <a:cubicBezTo>
                    <a:pt x="1381" y="3541"/>
                    <a:pt x="1775" y="3147"/>
                    <a:pt x="1775" y="2668"/>
                  </a:cubicBezTo>
                  <a:lnTo>
                    <a:pt x="1775" y="911"/>
                  </a:lnTo>
                  <a:cubicBezTo>
                    <a:pt x="1794" y="414"/>
                    <a:pt x="1390" y="0"/>
                    <a:pt x="902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10;p19">
              <a:extLst>
                <a:ext uri="{FF2B5EF4-FFF2-40B4-BE49-F238E27FC236}">
                  <a16:creationId xmlns:a16="http://schemas.microsoft.com/office/drawing/2014/main" xmlns="" id="{B1F8A3D4-767D-4E17-B0B9-CFAB9BFB1E27}"/>
                </a:ext>
              </a:extLst>
            </p:cNvPr>
            <p:cNvSpPr/>
            <p:nvPr/>
          </p:nvSpPr>
          <p:spPr>
            <a:xfrm>
              <a:off x="2507200" y="2298675"/>
              <a:ext cx="44650" cy="88550"/>
            </a:xfrm>
            <a:custGeom>
              <a:avLst/>
              <a:gdLst/>
              <a:ahLst/>
              <a:cxnLst/>
              <a:rect l="l" t="t" r="r" b="b"/>
              <a:pathLst>
                <a:path w="1786" h="3542" extrusionOk="0">
                  <a:moveTo>
                    <a:pt x="893" y="0"/>
                  </a:moveTo>
                  <a:cubicBezTo>
                    <a:pt x="395" y="0"/>
                    <a:pt x="1" y="414"/>
                    <a:pt x="20" y="911"/>
                  </a:cubicBezTo>
                  <a:lnTo>
                    <a:pt x="20" y="2668"/>
                  </a:lnTo>
                  <a:cubicBezTo>
                    <a:pt x="10" y="3147"/>
                    <a:pt x="405" y="3541"/>
                    <a:pt x="893" y="3541"/>
                  </a:cubicBezTo>
                  <a:cubicBezTo>
                    <a:pt x="1372" y="3541"/>
                    <a:pt x="1766" y="3147"/>
                    <a:pt x="1766" y="2668"/>
                  </a:cubicBezTo>
                  <a:lnTo>
                    <a:pt x="1766" y="911"/>
                  </a:lnTo>
                  <a:cubicBezTo>
                    <a:pt x="1785" y="414"/>
                    <a:pt x="1391" y="0"/>
                    <a:pt x="89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11;p19">
              <a:extLst>
                <a:ext uri="{FF2B5EF4-FFF2-40B4-BE49-F238E27FC236}">
                  <a16:creationId xmlns:a16="http://schemas.microsoft.com/office/drawing/2014/main" xmlns="" id="{9796616D-6C8C-44F9-B0C6-C5C069CDF96B}"/>
                </a:ext>
              </a:extLst>
            </p:cNvPr>
            <p:cNvSpPr/>
            <p:nvPr/>
          </p:nvSpPr>
          <p:spPr>
            <a:xfrm>
              <a:off x="2419850" y="2431800"/>
              <a:ext cx="43950" cy="86900"/>
            </a:xfrm>
            <a:custGeom>
              <a:avLst/>
              <a:gdLst/>
              <a:ahLst/>
              <a:cxnLst/>
              <a:rect l="l" t="t" r="r" b="b"/>
              <a:pathLst>
                <a:path w="1758" h="3476" extrusionOk="0">
                  <a:moveTo>
                    <a:pt x="884" y="1"/>
                  </a:moveTo>
                  <a:cubicBezTo>
                    <a:pt x="405" y="1"/>
                    <a:pt x="20" y="376"/>
                    <a:pt x="1" y="846"/>
                  </a:cubicBezTo>
                  <a:lnTo>
                    <a:pt x="1" y="2593"/>
                  </a:lnTo>
                  <a:cubicBezTo>
                    <a:pt x="1" y="3081"/>
                    <a:pt x="395" y="3466"/>
                    <a:pt x="884" y="3476"/>
                  </a:cubicBezTo>
                  <a:cubicBezTo>
                    <a:pt x="1363" y="3476"/>
                    <a:pt x="1757" y="3081"/>
                    <a:pt x="1757" y="2593"/>
                  </a:cubicBezTo>
                  <a:lnTo>
                    <a:pt x="1757" y="846"/>
                  </a:lnTo>
                  <a:cubicBezTo>
                    <a:pt x="1738" y="376"/>
                    <a:pt x="1353" y="1"/>
                    <a:pt x="88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12;p19">
              <a:extLst>
                <a:ext uri="{FF2B5EF4-FFF2-40B4-BE49-F238E27FC236}">
                  <a16:creationId xmlns:a16="http://schemas.microsoft.com/office/drawing/2014/main" xmlns="" id="{6111D40F-8842-488E-A539-A8DB0515E7F1}"/>
                </a:ext>
              </a:extLst>
            </p:cNvPr>
            <p:cNvSpPr/>
            <p:nvPr/>
          </p:nvSpPr>
          <p:spPr>
            <a:xfrm>
              <a:off x="2507675" y="2431800"/>
              <a:ext cx="43700" cy="86900"/>
            </a:xfrm>
            <a:custGeom>
              <a:avLst/>
              <a:gdLst/>
              <a:ahLst/>
              <a:cxnLst/>
              <a:rect l="l" t="t" r="r" b="b"/>
              <a:pathLst>
                <a:path w="1748" h="3476" extrusionOk="0">
                  <a:moveTo>
                    <a:pt x="874" y="1"/>
                  </a:moveTo>
                  <a:cubicBezTo>
                    <a:pt x="404" y="1"/>
                    <a:pt x="10" y="376"/>
                    <a:pt x="1" y="846"/>
                  </a:cubicBezTo>
                  <a:lnTo>
                    <a:pt x="1" y="2593"/>
                  </a:lnTo>
                  <a:cubicBezTo>
                    <a:pt x="1" y="3081"/>
                    <a:pt x="386" y="3476"/>
                    <a:pt x="874" y="3476"/>
                  </a:cubicBezTo>
                  <a:cubicBezTo>
                    <a:pt x="1353" y="3466"/>
                    <a:pt x="1747" y="3081"/>
                    <a:pt x="1747" y="2593"/>
                  </a:cubicBezTo>
                  <a:lnTo>
                    <a:pt x="1747" y="846"/>
                  </a:lnTo>
                  <a:cubicBezTo>
                    <a:pt x="1729" y="376"/>
                    <a:pt x="1344" y="1"/>
                    <a:pt x="8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13;p19">
              <a:extLst>
                <a:ext uri="{FF2B5EF4-FFF2-40B4-BE49-F238E27FC236}">
                  <a16:creationId xmlns:a16="http://schemas.microsoft.com/office/drawing/2014/main" xmlns="" id="{EBC2CDE3-6C47-4E13-AC8E-4C484E60183D}"/>
                </a:ext>
              </a:extLst>
            </p:cNvPr>
            <p:cNvSpPr/>
            <p:nvPr/>
          </p:nvSpPr>
          <p:spPr>
            <a:xfrm>
              <a:off x="2419850" y="2563300"/>
              <a:ext cx="43950" cy="86875"/>
            </a:xfrm>
            <a:custGeom>
              <a:avLst/>
              <a:gdLst/>
              <a:ahLst/>
              <a:cxnLst/>
              <a:rect l="l" t="t" r="r" b="b"/>
              <a:pathLst>
                <a:path w="1758" h="3475" extrusionOk="0">
                  <a:moveTo>
                    <a:pt x="884" y="0"/>
                  </a:moveTo>
                  <a:cubicBezTo>
                    <a:pt x="405" y="0"/>
                    <a:pt x="20" y="366"/>
                    <a:pt x="1" y="845"/>
                  </a:cubicBezTo>
                  <a:lnTo>
                    <a:pt x="1" y="2592"/>
                  </a:lnTo>
                  <a:cubicBezTo>
                    <a:pt x="1" y="3081"/>
                    <a:pt x="395" y="3475"/>
                    <a:pt x="884" y="3475"/>
                  </a:cubicBezTo>
                  <a:cubicBezTo>
                    <a:pt x="1363" y="3475"/>
                    <a:pt x="1757" y="3081"/>
                    <a:pt x="1757" y="2592"/>
                  </a:cubicBezTo>
                  <a:lnTo>
                    <a:pt x="1757" y="845"/>
                  </a:lnTo>
                  <a:cubicBezTo>
                    <a:pt x="1738" y="366"/>
                    <a:pt x="1353" y="0"/>
                    <a:pt x="88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14;p19">
              <a:extLst>
                <a:ext uri="{FF2B5EF4-FFF2-40B4-BE49-F238E27FC236}">
                  <a16:creationId xmlns:a16="http://schemas.microsoft.com/office/drawing/2014/main" xmlns="" id="{75817D16-8E81-4564-A53D-4BF9F4099EB2}"/>
                </a:ext>
              </a:extLst>
            </p:cNvPr>
            <p:cNvSpPr/>
            <p:nvPr/>
          </p:nvSpPr>
          <p:spPr>
            <a:xfrm>
              <a:off x="2507450" y="2563300"/>
              <a:ext cx="43925" cy="86875"/>
            </a:xfrm>
            <a:custGeom>
              <a:avLst/>
              <a:gdLst/>
              <a:ahLst/>
              <a:cxnLst/>
              <a:rect l="l" t="t" r="r" b="b"/>
              <a:pathLst>
                <a:path w="1757" h="3475" extrusionOk="0">
                  <a:moveTo>
                    <a:pt x="883" y="0"/>
                  </a:moveTo>
                  <a:cubicBezTo>
                    <a:pt x="413" y="0"/>
                    <a:pt x="19" y="366"/>
                    <a:pt x="10" y="845"/>
                  </a:cubicBezTo>
                  <a:lnTo>
                    <a:pt x="10" y="2592"/>
                  </a:lnTo>
                  <a:cubicBezTo>
                    <a:pt x="0" y="3081"/>
                    <a:pt x="395" y="3475"/>
                    <a:pt x="883" y="3475"/>
                  </a:cubicBezTo>
                  <a:cubicBezTo>
                    <a:pt x="1362" y="3475"/>
                    <a:pt x="1756" y="3081"/>
                    <a:pt x="1756" y="2592"/>
                  </a:cubicBezTo>
                  <a:lnTo>
                    <a:pt x="1756" y="845"/>
                  </a:lnTo>
                  <a:cubicBezTo>
                    <a:pt x="1738" y="366"/>
                    <a:pt x="1353" y="0"/>
                    <a:pt x="88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15;p19">
              <a:extLst>
                <a:ext uri="{FF2B5EF4-FFF2-40B4-BE49-F238E27FC236}">
                  <a16:creationId xmlns:a16="http://schemas.microsoft.com/office/drawing/2014/main" xmlns="" id="{A1ED4E62-2006-4F5A-B4B9-0B82F5782EE7}"/>
                </a:ext>
              </a:extLst>
            </p:cNvPr>
            <p:cNvSpPr/>
            <p:nvPr/>
          </p:nvSpPr>
          <p:spPr>
            <a:xfrm>
              <a:off x="2419400" y="2693125"/>
              <a:ext cx="44875" cy="88550"/>
            </a:xfrm>
            <a:custGeom>
              <a:avLst/>
              <a:gdLst/>
              <a:ahLst/>
              <a:cxnLst/>
              <a:rect l="l" t="t" r="r" b="b"/>
              <a:pathLst>
                <a:path w="1795" h="3542" extrusionOk="0">
                  <a:moveTo>
                    <a:pt x="902" y="1"/>
                  </a:moveTo>
                  <a:cubicBezTo>
                    <a:pt x="404" y="1"/>
                    <a:pt x="0" y="414"/>
                    <a:pt x="19" y="912"/>
                  </a:cubicBezTo>
                  <a:lnTo>
                    <a:pt x="19" y="2659"/>
                  </a:lnTo>
                  <a:cubicBezTo>
                    <a:pt x="19" y="3147"/>
                    <a:pt x="413" y="3541"/>
                    <a:pt x="902" y="3541"/>
                  </a:cubicBezTo>
                  <a:cubicBezTo>
                    <a:pt x="1381" y="3541"/>
                    <a:pt x="1775" y="3147"/>
                    <a:pt x="1775" y="2659"/>
                  </a:cubicBezTo>
                  <a:lnTo>
                    <a:pt x="1775" y="912"/>
                  </a:lnTo>
                  <a:cubicBezTo>
                    <a:pt x="1794" y="414"/>
                    <a:pt x="1390" y="1"/>
                    <a:pt x="90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16;p19">
              <a:extLst>
                <a:ext uri="{FF2B5EF4-FFF2-40B4-BE49-F238E27FC236}">
                  <a16:creationId xmlns:a16="http://schemas.microsoft.com/office/drawing/2014/main" xmlns="" id="{9DF8CF96-B8AC-4746-B429-8BDCE78BDFCA}"/>
                </a:ext>
              </a:extLst>
            </p:cNvPr>
            <p:cNvSpPr/>
            <p:nvPr/>
          </p:nvSpPr>
          <p:spPr>
            <a:xfrm>
              <a:off x="2507200" y="2693125"/>
              <a:ext cx="44650" cy="88550"/>
            </a:xfrm>
            <a:custGeom>
              <a:avLst/>
              <a:gdLst/>
              <a:ahLst/>
              <a:cxnLst/>
              <a:rect l="l" t="t" r="r" b="b"/>
              <a:pathLst>
                <a:path w="1786" h="3542" extrusionOk="0">
                  <a:moveTo>
                    <a:pt x="893" y="1"/>
                  </a:moveTo>
                  <a:cubicBezTo>
                    <a:pt x="395" y="1"/>
                    <a:pt x="1" y="414"/>
                    <a:pt x="20" y="912"/>
                  </a:cubicBezTo>
                  <a:lnTo>
                    <a:pt x="20" y="2659"/>
                  </a:lnTo>
                  <a:cubicBezTo>
                    <a:pt x="10" y="3147"/>
                    <a:pt x="405" y="3541"/>
                    <a:pt x="893" y="3541"/>
                  </a:cubicBezTo>
                  <a:cubicBezTo>
                    <a:pt x="1372" y="3541"/>
                    <a:pt x="1766" y="3147"/>
                    <a:pt x="1766" y="2659"/>
                  </a:cubicBezTo>
                  <a:lnTo>
                    <a:pt x="1766" y="912"/>
                  </a:lnTo>
                  <a:cubicBezTo>
                    <a:pt x="1785" y="414"/>
                    <a:pt x="1391" y="1"/>
                    <a:pt x="89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17;p19">
              <a:extLst>
                <a:ext uri="{FF2B5EF4-FFF2-40B4-BE49-F238E27FC236}">
                  <a16:creationId xmlns:a16="http://schemas.microsoft.com/office/drawing/2014/main" xmlns="" id="{806790E8-04BB-4053-A42B-5B1A57E41530}"/>
                </a:ext>
              </a:extLst>
            </p:cNvPr>
            <p:cNvSpPr/>
            <p:nvPr/>
          </p:nvSpPr>
          <p:spPr>
            <a:xfrm>
              <a:off x="2684950" y="2298675"/>
              <a:ext cx="44625" cy="88550"/>
            </a:xfrm>
            <a:custGeom>
              <a:avLst/>
              <a:gdLst/>
              <a:ahLst/>
              <a:cxnLst/>
              <a:rect l="l" t="t" r="r" b="b"/>
              <a:pathLst>
                <a:path w="1785" h="3542" extrusionOk="0">
                  <a:moveTo>
                    <a:pt x="893" y="0"/>
                  </a:moveTo>
                  <a:cubicBezTo>
                    <a:pt x="395" y="0"/>
                    <a:pt x="0" y="414"/>
                    <a:pt x="19" y="911"/>
                  </a:cubicBezTo>
                  <a:lnTo>
                    <a:pt x="19" y="2668"/>
                  </a:lnTo>
                  <a:cubicBezTo>
                    <a:pt x="19" y="3147"/>
                    <a:pt x="414" y="3541"/>
                    <a:pt x="893" y="3541"/>
                  </a:cubicBezTo>
                  <a:cubicBezTo>
                    <a:pt x="1381" y="3541"/>
                    <a:pt x="1776" y="3147"/>
                    <a:pt x="1766" y="2668"/>
                  </a:cubicBezTo>
                  <a:lnTo>
                    <a:pt x="1766" y="911"/>
                  </a:lnTo>
                  <a:cubicBezTo>
                    <a:pt x="1785" y="414"/>
                    <a:pt x="1390" y="0"/>
                    <a:pt x="89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18;p19">
              <a:extLst>
                <a:ext uri="{FF2B5EF4-FFF2-40B4-BE49-F238E27FC236}">
                  <a16:creationId xmlns:a16="http://schemas.microsoft.com/office/drawing/2014/main" xmlns="" id="{208DA60C-1C5B-4B76-A971-120C682B61D6}"/>
                </a:ext>
              </a:extLst>
            </p:cNvPr>
            <p:cNvSpPr/>
            <p:nvPr/>
          </p:nvSpPr>
          <p:spPr>
            <a:xfrm>
              <a:off x="2751175" y="2080300"/>
              <a:ext cx="43925" cy="87850"/>
            </a:xfrm>
            <a:custGeom>
              <a:avLst/>
              <a:gdLst/>
              <a:ahLst/>
              <a:cxnLst/>
              <a:rect l="l" t="t" r="r" b="b"/>
              <a:pathLst>
                <a:path w="1757" h="3514" extrusionOk="0">
                  <a:moveTo>
                    <a:pt x="873" y="1"/>
                  </a:moveTo>
                  <a:cubicBezTo>
                    <a:pt x="394" y="1"/>
                    <a:pt x="0" y="395"/>
                    <a:pt x="0" y="884"/>
                  </a:cubicBezTo>
                  <a:lnTo>
                    <a:pt x="0" y="2631"/>
                  </a:lnTo>
                  <a:cubicBezTo>
                    <a:pt x="0" y="3119"/>
                    <a:pt x="394" y="3513"/>
                    <a:pt x="873" y="3513"/>
                  </a:cubicBezTo>
                  <a:cubicBezTo>
                    <a:pt x="1362" y="3513"/>
                    <a:pt x="1756" y="3119"/>
                    <a:pt x="1756" y="2631"/>
                  </a:cubicBezTo>
                  <a:lnTo>
                    <a:pt x="1756" y="884"/>
                  </a:lnTo>
                  <a:cubicBezTo>
                    <a:pt x="1747" y="395"/>
                    <a:pt x="1362" y="1"/>
                    <a:pt x="87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19;p19">
              <a:extLst>
                <a:ext uri="{FF2B5EF4-FFF2-40B4-BE49-F238E27FC236}">
                  <a16:creationId xmlns:a16="http://schemas.microsoft.com/office/drawing/2014/main" xmlns="" id="{11457C23-9EA5-4C94-A471-A2E5CAE28444}"/>
                </a:ext>
              </a:extLst>
            </p:cNvPr>
            <p:cNvSpPr/>
            <p:nvPr/>
          </p:nvSpPr>
          <p:spPr>
            <a:xfrm>
              <a:off x="2751175" y="1773675"/>
              <a:ext cx="43925" cy="87600"/>
            </a:xfrm>
            <a:custGeom>
              <a:avLst/>
              <a:gdLst/>
              <a:ahLst/>
              <a:cxnLst/>
              <a:rect l="l" t="t" r="r" b="b"/>
              <a:pathLst>
                <a:path w="1757" h="3504" extrusionOk="0">
                  <a:moveTo>
                    <a:pt x="873" y="0"/>
                  </a:moveTo>
                  <a:cubicBezTo>
                    <a:pt x="394" y="0"/>
                    <a:pt x="0" y="395"/>
                    <a:pt x="0" y="874"/>
                  </a:cubicBezTo>
                  <a:lnTo>
                    <a:pt x="0" y="2630"/>
                  </a:lnTo>
                  <a:cubicBezTo>
                    <a:pt x="0" y="3109"/>
                    <a:pt x="394" y="3503"/>
                    <a:pt x="873" y="3503"/>
                  </a:cubicBezTo>
                  <a:cubicBezTo>
                    <a:pt x="1362" y="3503"/>
                    <a:pt x="1747" y="3109"/>
                    <a:pt x="1756" y="2630"/>
                  </a:cubicBezTo>
                  <a:lnTo>
                    <a:pt x="1756" y="874"/>
                  </a:lnTo>
                  <a:cubicBezTo>
                    <a:pt x="1756" y="395"/>
                    <a:pt x="1362" y="0"/>
                    <a:pt x="87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20;p19">
              <a:extLst>
                <a:ext uri="{FF2B5EF4-FFF2-40B4-BE49-F238E27FC236}">
                  <a16:creationId xmlns:a16="http://schemas.microsoft.com/office/drawing/2014/main" xmlns="" id="{7011C5C0-C98B-497A-B78B-BFC78547BDC4}"/>
                </a:ext>
              </a:extLst>
            </p:cNvPr>
            <p:cNvSpPr/>
            <p:nvPr/>
          </p:nvSpPr>
          <p:spPr>
            <a:xfrm>
              <a:off x="2816425" y="2298675"/>
              <a:ext cx="44650" cy="88550"/>
            </a:xfrm>
            <a:custGeom>
              <a:avLst/>
              <a:gdLst/>
              <a:ahLst/>
              <a:cxnLst/>
              <a:rect l="l" t="t" r="r" b="b"/>
              <a:pathLst>
                <a:path w="1786" h="3542" extrusionOk="0">
                  <a:moveTo>
                    <a:pt x="893" y="0"/>
                  </a:moveTo>
                  <a:cubicBezTo>
                    <a:pt x="395" y="0"/>
                    <a:pt x="1" y="414"/>
                    <a:pt x="20" y="911"/>
                  </a:cubicBezTo>
                  <a:lnTo>
                    <a:pt x="20" y="2668"/>
                  </a:lnTo>
                  <a:cubicBezTo>
                    <a:pt x="20" y="3147"/>
                    <a:pt x="414" y="3541"/>
                    <a:pt x="893" y="3541"/>
                  </a:cubicBezTo>
                  <a:cubicBezTo>
                    <a:pt x="1382" y="3541"/>
                    <a:pt x="1767" y="3147"/>
                    <a:pt x="1767" y="2668"/>
                  </a:cubicBezTo>
                  <a:lnTo>
                    <a:pt x="1767" y="911"/>
                  </a:lnTo>
                  <a:cubicBezTo>
                    <a:pt x="1785" y="414"/>
                    <a:pt x="1391" y="0"/>
                    <a:pt x="89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21;p19">
              <a:extLst>
                <a:ext uri="{FF2B5EF4-FFF2-40B4-BE49-F238E27FC236}">
                  <a16:creationId xmlns:a16="http://schemas.microsoft.com/office/drawing/2014/main" xmlns="" id="{086688CE-746E-447B-9A18-24D39EB27AE8}"/>
                </a:ext>
              </a:extLst>
            </p:cNvPr>
            <p:cNvSpPr/>
            <p:nvPr/>
          </p:nvSpPr>
          <p:spPr>
            <a:xfrm>
              <a:off x="2685425" y="2431800"/>
              <a:ext cx="43700" cy="86900"/>
            </a:xfrm>
            <a:custGeom>
              <a:avLst/>
              <a:gdLst/>
              <a:ahLst/>
              <a:cxnLst/>
              <a:rect l="l" t="t" r="r" b="b"/>
              <a:pathLst>
                <a:path w="1748" h="3476" extrusionOk="0">
                  <a:moveTo>
                    <a:pt x="874" y="1"/>
                  </a:moveTo>
                  <a:cubicBezTo>
                    <a:pt x="404" y="1"/>
                    <a:pt x="19" y="376"/>
                    <a:pt x="0" y="846"/>
                  </a:cubicBezTo>
                  <a:lnTo>
                    <a:pt x="0" y="2593"/>
                  </a:lnTo>
                  <a:cubicBezTo>
                    <a:pt x="0" y="3081"/>
                    <a:pt x="395" y="3466"/>
                    <a:pt x="874" y="3476"/>
                  </a:cubicBezTo>
                  <a:cubicBezTo>
                    <a:pt x="1362" y="3476"/>
                    <a:pt x="1747" y="3081"/>
                    <a:pt x="1747" y="2593"/>
                  </a:cubicBezTo>
                  <a:lnTo>
                    <a:pt x="1747" y="846"/>
                  </a:lnTo>
                  <a:cubicBezTo>
                    <a:pt x="1738" y="376"/>
                    <a:pt x="1343" y="1"/>
                    <a:pt x="8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22;p19">
              <a:extLst>
                <a:ext uri="{FF2B5EF4-FFF2-40B4-BE49-F238E27FC236}">
                  <a16:creationId xmlns:a16="http://schemas.microsoft.com/office/drawing/2014/main" xmlns="" id="{D49D6EDC-86E1-4E4F-B734-09F2B0806E17}"/>
                </a:ext>
              </a:extLst>
            </p:cNvPr>
            <p:cNvSpPr/>
            <p:nvPr/>
          </p:nvSpPr>
          <p:spPr>
            <a:xfrm>
              <a:off x="2816900" y="2431800"/>
              <a:ext cx="43700" cy="86900"/>
            </a:xfrm>
            <a:custGeom>
              <a:avLst/>
              <a:gdLst/>
              <a:ahLst/>
              <a:cxnLst/>
              <a:rect l="l" t="t" r="r" b="b"/>
              <a:pathLst>
                <a:path w="1748" h="3476" extrusionOk="0">
                  <a:moveTo>
                    <a:pt x="874" y="1"/>
                  </a:moveTo>
                  <a:cubicBezTo>
                    <a:pt x="405" y="1"/>
                    <a:pt x="20" y="376"/>
                    <a:pt x="1" y="846"/>
                  </a:cubicBezTo>
                  <a:lnTo>
                    <a:pt x="1" y="2593"/>
                  </a:lnTo>
                  <a:cubicBezTo>
                    <a:pt x="1" y="3081"/>
                    <a:pt x="395" y="3476"/>
                    <a:pt x="874" y="3476"/>
                  </a:cubicBezTo>
                  <a:cubicBezTo>
                    <a:pt x="1363" y="3466"/>
                    <a:pt x="1748" y="3081"/>
                    <a:pt x="1748" y="2593"/>
                  </a:cubicBezTo>
                  <a:lnTo>
                    <a:pt x="1748" y="846"/>
                  </a:lnTo>
                  <a:cubicBezTo>
                    <a:pt x="1738" y="376"/>
                    <a:pt x="1344" y="1"/>
                    <a:pt x="8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23;p19">
              <a:extLst>
                <a:ext uri="{FF2B5EF4-FFF2-40B4-BE49-F238E27FC236}">
                  <a16:creationId xmlns:a16="http://schemas.microsoft.com/office/drawing/2014/main" xmlns="" id="{9A4DFA32-9F10-4B45-BC89-778A538EDC28}"/>
                </a:ext>
              </a:extLst>
            </p:cNvPr>
            <p:cNvSpPr/>
            <p:nvPr/>
          </p:nvSpPr>
          <p:spPr>
            <a:xfrm>
              <a:off x="2685425" y="2563300"/>
              <a:ext cx="43925" cy="86875"/>
            </a:xfrm>
            <a:custGeom>
              <a:avLst/>
              <a:gdLst/>
              <a:ahLst/>
              <a:cxnLst/>
              <a:rect l="l" t="t" r="r" b="b"/>
              <a:pathLst>
                <a:path w="1757" h="3475" extrusionOk="0">
                  <a:moveTo>
                    <a:pt x="874" y="0"/>
                  </a:moveTo>
                  <a:cubicBezTo>
                    <a:pt x="404" y="0"/>
                    <a:pt x="19" y="366"/>
                    <a:pt x="0" y="845"/>
                  </a:cubicBezTo>
                  <a:lnTo>
                    <a:pt x="0" y="2592"/>
                  </a:lnTo>
                  <a:cubicBezTo>
                    <a:pt x="0" y="3081"/>
                    <a:pt x="395" y="3475"/>
                    <a:pt x="874" y="3475"/>
                  </a:cubicBezTo>
                  <a:cubicBezTo>
                    <a:pt x="1362" y="3475"/>
                    <a:pt x="1757" y="3081"/>
                    <a:pt x="1747" y="2592"/>
                  </a:cubicBezTo>
                  <a:lnTo>
                    <a:pt x="1747" y="845"/>
                  </a:lnTo>
                  <a:cubicBezTo>
                    <a:pt x="1738" y="366"/>
                    <a:pt x="1343" y="0"/>
                    <a:pt x="8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24;p19">
              <a:extLst>
                <a:ext uri="{FF2B5EF4-FFF2-40B4-BE49-F238E27FC236}">
                  <a16:creationId xmlns:a16="http://schemas.microsoft.com/office/drawing/2014/main" xmlns="" id="{3066B141-EED8-4A1C-A350-7EFDF6072662}"/>
                </a:ext>
              </a:extLst>
            </p:cNvPr>
            <p:cNvSpPr/>
            <p:nvPr/>
          </p:nvSpPr>
          <p:spPr>
            <a:xfrm>
              <a:off x="2816900" y="2563300"/>
              <a:ext cx="43700" cy="86875"/>
            </a:xfrm>
            <a:custGeom>
              <a:avLst/>
              <a:gdLst/>
              <a:ahLst/>
              <a:cxnLst/>
              <a:rect l="l" t="t" r="r" b="b"/>
              <a:pathLst>
                <a:path w="1748" h="3475" extrusionOk="0">
                  <a:moveTo>
                    <a:pt x="874" y="0"/>
                  </a:moveTo>
                  <a:cubicBezTo>
                    <a:pt x="405" y="0"/>
                    <a:pt x="20" y="366"/>
                    <a:pt x="1" y="845"/>
                  </a:cubicBezTo>
                  <a:lnTo>
                    <a:pt x="1" y="2592"/>
                  </a:lnTo>
                  <a:cubicBezTo>
                    <a:pt x="1" y="3081"/>
                    <a:pt x="395" y="3475"/>
                    <a:pt x="874" y="3475"/>
                  </a:cubicBezTo>
                  <a:cubicBezTo>
                    <a:pt x="1363" y="3475"/>
                    <a:pt x="1748" y="3081"/>
                    <a:pt x="1748" y="2592"/>
                  </a:cubicBezTo>
                  <a:lnTo>
                    <a:pt x="1748" y="845"/>
                  </a:lnTo>
                  <a:cubicBezTo>
                    <a:pt x="1738" y="366"/>
                    <a:pt x="1344" y="0"/>
                    <a:pt x="8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25;p19">
              <a:extLst>
                <a:ext uri="{FF2B5EF4-FFF2-40B4-BE49-F238E27FC236}">
                  <a16:creationId xmlns:a16="http://schemas.microsoft.com/office/drawing/2014/main" xmlns="" id="{29FEAFFF-3018-4794-B1E9-54B75DF10A6C}"/>
                </a:ext>
              </a:extLst>
            </p:cNvPr>
            <p:cNvSpPr/>
            <p:nvPr/>
          </p:nvSpPr>
          <p:spPr>
            <a:xfrm>
              <a:off x="2729325" y="2715900"/>
              <a:ext cx="87600" cy="131525"/>
            </a:xfrm>
            <a:custGeom>
              <a:avLst/>
              <a:gdLst/>
              <a:ahLst/>
              <a:cxnLst/>
              <a:rect l="l" t="t" r="r" b="b"/>
              <a:pathLst>
                <a:path w="3504" h="5261" extrusionOk="0">
                  <a:moveTo>
                    <a:pt x="874" y="1"/>
                  </a:moveTo>
                  <a:cubicBezTo>
                    <a:pt x="386" y="1"/>
                    <a:pt x="1" y="386"/>
                    <a:pt x="1" y="874"/>
                  </a:cubicBezTo>
                  <a:lnTo>
                    <a:pt x="1" y="5260"/>
                  </a:lnTo>
                  <a:lnTo>
                    <a:pt x="3504" y="5260"/>
                  </a:lnTo>
                  <a:lnTo>
                    <a:pt x="3504" y="874"/>
                  </a:lnTo>
                  <a:cubicBezTo>
                    <a:pt x="3504" y="386"/>
                    <a:pt x="3109" y="1"/>
                    <a:pt x="263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26;p19">
              <a:extLst>
                <a:ext uri="{FF2B5EF4-FFF2-40B4-BE49-F238E27FC236}">
                  <a16:creationId xmlns:a16="http://schemas.microsoft.com/office/drawing/2014/main" xmlns="" id="{57DC62EB-4317-4445-8236-024E62AEA848}"/>
                </a:ext>
              </a:extLst>
            </p:cNvPr>
            <p:cNvSpPr/>
            <p:nvPr/>
          </p:nvSpPr>
          <p:spPr>
            <a:xfrm>
              <a:off x="2991350" y="2452925"/>
              <a:ext cx="65775" cy="43725"/>
            </a:xfrm>
            <a:custGeom>
              <a:avLst/>
              <a:gdLst/>
              <a:ahLst/>
              <a:cxnLst/>
              <a:rect l="l" t="t" r="r" b="b"/>
              <a:pathLst>
                <a:path w="2631" h="1749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5" y="1748"/>
                    <a:pt x="878" y="1748"/>
                  </a:cubicBezTo>
                  <a:cubicBezTo>
                    <a:pt x="889" y="1748"/>
                    <a:pt x="901" y="1748"/>
                    <a:pt x="912" y="1748"/>
                  </a:cubicBezTo>
                  <a:lnTo>
                    <a:pt x="1785" y="1748"/>
                  </a:lnTo>
                  <a:cubicBezTo>
                    <a:pt x="2255" y="1738"/>
                    <a:pt x="2631" y="1344"/>
                    <a:pt x="2631" y="874"/>
                  </a:cubicBezTo>
                  <a:cubicBezTo>
                    <a:pt x="2631" y="405"/>
                    <a:pt x="2255" y="20"/>
                    <a:pt x="1785" y="1"/>
                  </a:cubicBezTo>
                  <a:lnTo>
                    <a:pt x="912" y="1"/>
                  </a:lnTo>
                  <a:cubicBezTo>
                    <a:pt x="901" y="0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27;p19">
              <a:extLst>
                <a:ext uri="{FF2B5EF4-FFF2-40B4-BE49-F238E27FC236}">
                  <a16:creationId xmlns:a16="http://schemas.microsoft.com/office/drawing/2014/main" xmlns="" id="{3C9F632B-AE0B-47B0-8E15-9F6C0183B465}"/>
                </a:ext>
              </a:extLst>
            </p:cNvPr>
            <p:cNvSpPr/>
            <p:nvPr/>
          </p:nvSpPr>
          <p:spPr>
            <a:xfrm>
              <a:off x="2991350" y="2540500"/>
              <a:ext cx="65775" cy="43950"/>
            </a:xfrm>
            <a:custGeom>
              <a:avLst/>
              <a:gdLst/>
              <a:ahLst/>
              <a:cxnLst/>
              <a:rect l="l" t="t" r="r" b="b"/>
              <a:pathLst>
                <a:path w="2631" h="1758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6" y="1758"/>
                    <a:pt x="879" y="1758"/>
                  </a:cubicBezTo>
                  <a:cubicBezTo>
                    <a:pt x="890" y="1758"/>
                    <a:pt x="901" y="1758"/>
                    <a:pt x="912" y="1757"/>
                  </a:cubicBezTo>
                  <a:lnTo>
                    <a:pt x="1785" y="1757"/>
                  </a:lnTo>
                  <a:cubicBezTo>
                    <a:pt x="2255" y="1738"/>
                    <a:pt x="2631" y="1353"/>
                    <a:pt x="2631" y="874"/>
                  </a:cubicBezTo>
                  <a:cubicBezTo>
                    <a:pt x="2631" y="405"/>
                    <a:pt x="2255" y="20"/>
                    <a:pt x="1785" y="1"/>
                  </a:cubicBezTo>
                  <a:lnTo>
                    <a:pt x="912" y="1"/>
                  </a:lnTo>
                  <a:cubicBezTo>
                    <a:pt x="901" y="1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28;p19">
              <a:extLst>
                <a:ext uri="{FF2B5EF4-FFF2-40B4-BE49-F238E27FC236}">
                  <a16:creationId xmlns:a16="http://schemas.microsoft.com/office/drawing/2014/main" xmlns="" id="{286C07A0-18F3-4AE6-9AED-8CBB741EEFDF}"/>
                </a:ext>
              </a:extLst>
            </p:cNvPr>
            <p:cNvSpPr/>
            <p:nvPr/>
          </p:nvSpPr>
          <p:spPr>
            <a:xfrm>
              <a:off x="2992075" y="2628100"/>
              <a:ext cx="65750" cy="43925"/>
            </a:xfrm>
            <a:custGeom>
              <a:avLst/>
              <a:gdLst/>
              <a:ahLst/>
              <a:cxnLst/>
              <a:rect l="l" t="t" r="r" b="b"/>
              <a:pathLst>
                <a:path w="2630" h="1757" extrusionOk="0">
                  <a:moveTo>
                    <a:pt x="883" y="0"/>
                  </a:moveTo>
                  <a:cubicBezTo>
                    <a:pt x="395" y="0"/>
                    <a:pt x="0" y="395"/>
                    <a:pt x="0" y="883"/>
                  </a:cubicBezTo>
                  <a:cubicBezTo>
                    <a:pt x="0" y="1362"/>
                    <a:pt x="395" y="1756"/>
                    <a:pt x="883" y="1756"/>
                  </a:cubicBezTo>
                  <a:lnTo>
                    <a:pt x="1756" y="1756"/>
                  </a:lnTo>
                  <a:cubicBezTo>
                    <a:pt x="2245" y="1756"/>
                    <a:pt x="2630" y="1362"/>
                    <a:pt x="2630" y="883"/>
                  </a:cubicBezTo>
                  <a:cubicBezTo>
                    <a:pt x="2630" y="395"/>
                    <a:pt x="2245" y="0"/>
                    <a:pt x="1756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29;p19">
              <a:extLst>
                <a:ext uri="{FF2B5EF4-FFF2-40B4-BE49-F238E27FC236}">
                  <a16:creationId xmlns:a16="http://schemas.microsoft.com/office/drawing/2014/main" xmlns="" id="{0B5658FE-CFA4-4FBA-8FDB-CADA9BCC5A2F}"/>
                </a:ext>
              </a:extLst>
            </p:cNvPr>
            <p:cNvSpPr/>
            <p:nvPr/>
          </p:nvSpPr>
          <p:spPr>
            <a:xfrm>
              <a:off x="2991350" y="2715900"/>
              <a:ext cx="65775" cy="43725"/>
            </a:xfrm>
            <a:custGeom>
              <a:avLst/>
              <a:gdLst/>
              <a:ahLst/>
              <a:cxnLst/>
              <a:rect l="l" t="t" r="r" b="b"/>
              <a:pathLst>
                <a:path w="2631" h="1749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5" y="1748"/>
                    <a:pt x="878" y="1748"/>
                  </a:cubicBezTo>
                  <a:cubicBezTo>
                    <a:pt x="889" y="1748"/>
                    <a:pt x="901" y="1748"/>
                    <a:pt x="912" y="1748"/>
                  </a:cubicBezTo>
                  <a:lnTo>
                    <a:pt x="1785" y="1748"/>
                  </a:lnTo>
                  <a:cubicBezTo>
                    <a:pt x="2255" y="1729"/>
                    <a:pt x="2631" y="1344"/>
                    <a:pt x="2631" y="874"/>
                  </a:cubicBezTo>
                  <a:cubicBezTo>
                    <a:pt x="2631" y="405"/>
                    <a:pt x="2255" y="10"/>
                    <a:pt x="1785" y="1"/>
                  </a:cubicBezTo>
                  <a:lnTo>
                    <a:pt x="912" y="1"/>
                  </a:lnTo>
                  <a:cubicBezTo>
                    <a:pt x="901" y="0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30;p19">
              <a:extLst>
                <a:ext uri="{FF2B5EF4-FFF2-40B4-BE49-F238E27FC236}">
                  <a16:creationId xmlns:a16="http://schemas.microsoft.com/office/drawing/2014/main" xmlns="" id="{819B67F4-F187-45B3-8C54-F08A7958C98D}"/>
                </a:ext>
              </a:extLst>
            </p:cNvPr>
            <p:cNvSpPr/>
            <p:nvPr/>
          </p:nvSpPr>
          <p:spPr>
            <a:xfrm>
              <a:off x="2092550" y="2474750"/>
              <a:ext cx="107575" cy="43950"/>
            </a:xfrm>
            <a:custGeom>
              <a:avLst/>
              <a:gdLst/>
              <a:ahLst/>
              <a:cxnLst/>
              <a:rect l="l" t="t" r="r" b="b"/>
              <a:pathLst>
                <a:path w="4303" h="1758" extrusionOk="0">
                  <a:moveTo>
                    <a:pt x="878" y="1"/>
                  </a:moveTo>
                  <a:cubicBezTo>
                    <a:pt x="395" y="1"/>
                    <a:pt x="1" y="388"/>
                    <a:pt x="1" y="875"/>
                  </a:cubicBezTo>
                  <a:cubicBezTo>
                    <a:pt x="1" y="1367"/>
                    <a:pt x="404" y="1758"/>
                    <a:pt x="894" y="1758"/>
                  </a:cubicBezTo>
                  <a:cubicBezTo>
                    <a:pt x="900" y="1758"/>
                    <a:pt x="906" y="1758"/>
                    <a:pt x="912" y="1758"/>
                  </a:cubicBezTo>
                  <a:lnTo>
                    <a:pt x="3457" y="1758"/>
                  </a:lnTo>
                  <a:cubicBezTo>
                    <a:pt x="3926" y="1739"/>
                    <a:pt x="4302" y="1344"/>
                    <a:pt x="4302" y="875"/>
                  </a:cubicBezTo>
                  <a:cubicBezTo>
                    <a:pt x="4302" y="405"/>
                    <a:pt x="3926" y="2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1"/>
                    <a:pt x="878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31;p19">
              <a:extLst>
                <a:ext uri="{FF2B5EF4-FFF2-40B4-BE49-F238E27FC236}">
                  <a16:creationId xmlns:a16="http://schemas.microsoft.com/office/drawing/2014/main" xmlns="" id="{C04B5060-79B2-45CF-AA7A-EACFCCBE4B7F}"/>
                </a:ext>
              </a:extLst>
            </p:cNvPr>
            <p:cNvSpPr/>
            <p:nvPr/>
          </p:nvSpPr>
          <p:spPr>
            <a:xfrm>
              <a:off x="2093500" y="2387200"/>
              <a:ext cx="107325" cy="43925"/>
            </a:xfrm>
            <a:custGeom>
              <a:avLst/>
              <a:gdLst/>
              <a:ahLst/>
              <a:cxnLst/>
              <a:rect l="l" t="t" r="r" b="b"/>
              <a:pathLst>
                <a:path w="4293" h="1757" extrusionOk="0">
                  <a:moveTo>
                    <a:pt x="874" y="0"/>
                  </a:moveTo>
                  <a:cubicBezTo>
                    <a:pt x="395" y="0"/>
                    <a:pt x="0" y="395"/>
                    <a:pt x="0" y="874"/>
                  </a:cubicBezTo>
                  <a:cubicBezTo>
                    <a:pt x="0" y="1362"/>
                    <a:pt x="395" y="1747"/>
                    <a:pt x="874" y="1756"/>
                  </a:cubicBezTo>
                  <a:lnTo>
                    <a:pt x="3419" y="1756"/>
                  </a:lnTo>
                  <a:cubicBezTo>
                    <a:pt x="3898" y="1747"/>
                    <a:pt x="4292" y="1362"/>
                    <a:pt x="4292" y="874"/>
                  </a:cubicBezTo>
                  <a:cubicBezTo>
                    <a:pt x="4292" y="395"/>
                    <a:pt x="3898" y="0"/>
                    <a:pt x="3419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32;p19">
              <a:extLst>
                <a:ext uri="{FF2B5EF4-FFF2-40B4-BE49-F238E27FC236}">
                  <a16:creationId xmlns:a16="http://schemas.microsoft.com/office/drawing/2014/main" xmlns="" id="{A44F5B0D-C62A-4866-A2D7-E70B13ECBEE9}"/>
                </a:ext>
              </a:extLst>
            </p:cNvPr>
            <p:cNvSpPr/>
            <p:nvPr/>
          </p:nvSpPr>
          <p:spPr>
            <a:xfrm>
              <a:off x="2092550" y="2299600"/>
              <a:ext cx="107575" cy="43725"/>
            </a:xfrm>
            <a:custGeom>
              <a:avLst/>
              <a:gdLst/>
              <a:ahLst/>
              <a:cxnLst/>
              <a:rect l="l" t="t" r="r" b="b"/>
              <a:pathLst>
                <a:path w="4303" h="1749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5" y="1748"/>
                    <a:pt x="878" y="1748"/>
                  </a:cubicBezTo>
                  <a:cubicBezTo>
                    <a:pt x="889" y="1748"/>
                    <a:pt x="900" y="1748"/>
                    <a:pt x="912" y="1748"/>
                  </a:cubicBezTo>
                  <a:lnTo>
                    <a:pt x="3457" y="1748"/>
                  </a:lnTo>
                  <a:cubicBezTo>
                    <a:pt x="3926" y="1729"/>
                    <a:pt x="4302" y="1344"/>
                    <a:pt x="4302" y="874"/>
                  </a:cubicBezTo>
                  <a:cubicBezTo>
                    <a:pt x="4302" y="405"/>
                    <a:pt x="3926" y="1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33;p19">
              <a:extLst>
                <a:ext uri="{FF2B5EF4-FFF2-40B4-BE49-F238E27FC236}">
                  <a16:creationId xmlns:a16="http://schemas.microsoft.com/office/drawing/2014/main" xmlns="" id="{829FBDF7-C8BA-4D7A-8240-6DF3584D8EE9}"/>
                </a:ext>
              </a:extLst>
            </p:cNvPr>
            <p:cNvSpPr/>
            <p:nvPr/>
          </p:nvSpPr>
          <p:spPr>
            <a:xfrm>
              <a:off x="2092550" y="2562325"/>
              <a:ext cx="107575" cy="43975"/>
            </a:xfrm>
            <a:custGeom>
              <a:avLst/>
              <a:gdLst/>
              <a:ahLst/>
              <a:cxnLst/>
              <a:rect l="l" t="t" r="r" b="b"/>
              <a:pathLst>
                <a:path w="4303" h="1759" extrusionOk="0">
                  <a:moveTo>
                    <a:pt x="878" y="1"/>
                  </a:moveTo>
                  <a:cubicBezTo>
                    <a:pt x="396" y="1"/>
                    <a:pt x="1" y="398"/>
                    <a:pt x="1" y="884"/>
                  </a:cubicBezTo>
                  <a:cubicBezTo>
                    <a:pt x="1" y="1371"/>
                    <a:pt x="395" y="1758"/>
                    <a:pt x="878" y="1758"/>
                  </a:cubicBezTo>
                  <a:cubicBezTo>
                    <a:pt x="889" y="1758"/>
                    <a:pt x="900" y="1758"/>
                    <a:pt x="912" y="1758"/>
                  </a:cubicBezTo>
                  <a:lnTo>
                    <a:pt x="3457" y="1758"/>
                  </a:lnTo>
                  <a:cubicBezTo>
                    <a:pt x="3926" y="1739"/>
                    <a:pt x="4302" y="1354"/>
                    <a:pt x="4302" y="884"/>
                  </a:cubicBezTo>
                  <a:cubicBezTo>
                    <a:pt x="4302" y="405"/>
                    <a:pt x="3926" y="2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1"/>
                    <a:pt x="878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34;p19">
              <a:extLst>
                <a:ext uri="{FF2B5EF4-FFF2-40B4-BE49-F238E27FC236}">
                  <a16:creationId xmlns:a16="http://schemas.microsoft.com/office/drawing/2014/main" xmlns="" id="{B71EECEF-5B60-4688-8FA5-749E0CEEC5B3}"/>
                </a:ext>
              </a:extLst>
            </p:cNvPr>
            <p:cNvSpPr/>
            <p:nvPr/>
          </p:nvSpPr>
          <p:spPr>
            <a:xfrm>
              <a:off x="2092550" y="2650150"/>
              <a:ext cx="107575" cy="43725"/>
            </a:xfrm>
            <a:custGeom>
              <a:avLst/>
              <a:gdLst/>
              <a:ahLst/>
              <a:cxnLst/>
              <a:rect l="l" t="t" r="r" b="b"/>
              <a:pathLst>
                <a:path w="4303" h="1749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5" y="1749"/>
                    <a:pt x="878" y="1749"/>
                  </a:cubicBezTo>
                  <a:cubicBezTo>
                    <a:pt x="889" y="1749"/>
                    <a:pt x="900" y="1748"/>
                    <a:pt x="912" y="1748"/>
                  </a:cubicBezTo>
                  <a:lnTo>
                    <a:pt x="3457" y="1748"/>
                  </a:lnTo>
                  <a:cubicBezTo>
                    <a:pt x="3926" y="1729"/>
                    <a:pt x="4302" y="1344"/>
                    <a:pt x="4302" y="874"/>
                  </a:cubicBezTo>
                  <a:cubicBezTo>
                    <a:pt x="4302" y="405"/>
                    <a:pt x="3926" y="1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35;p19">
              <a:extLst>
                <a:ext uri="{FF2B5EF4-FFF2-40B4-BE49-F238E27FC236}">
                  <a16:creationId xmlns:a16="http://schemas.microsoft.com/office/drawing/2014/main" xmlns="" id="{D02AE162-9FA0-4BE6-A5AF-DFE9F263E9BC}"/>
                </a:ext>
              </a:extLst>
            </p:cNvPr>
            <p:cNvSpPr/>
            <p:nvPr/>
          </p:nvSpPr>
          <p:spPr>
            <a:xfrm>
              <a:off x="2092550" y="2737725"/>
              <a:ext cx="107575" cy="43950"/>
            </a:xfrm>
            <a:custGeom>
              <a:avLst/>
              <a:gdLst/>
              <a:ahLst/>
              <a:cxnLst/>
              <a:rect l="l" t="t" r="r" b="b"/>
              <a:pathLst>
                <a:path w="4303" h="1758" extrusionOk="0">
                  <a:moveTo>
                    <a:pt x="878" y="1"/>
                  </a:moveTo>
                  <a:cubicBezTo>
                    <a:pt x="395" y="1"/>
                    <a:pt x="1" y="388"/>
                    <a:pt x="1" y="875"/>
                  </a:cubicBezTo>
                  <a:cubicBezTo>
                    <a:pt x="1" y="1367"/>
                    <a:pt x="404" y="1758"/>
                    <a:pt x="894" y="1758"/>
                  </a:cubicBezTo>
                  <a:cubicBezTo>
                    <a:pt x="900" y="1758"/>
                    <a:pt x="906" y="1758"/>
                    <a:pt x="912" y="1757"/>
                  </a:cubicBezTo>
                  <a:lnTo>
                    <a:pt x="3457" y="1757"/>
                  </a:lnTo>
                  <a:cubicBezTo>
                    <a:pt x="3926" y="1739"/>
                    <a:pt x="4302" y="1344"/>
                    <a:pt x="4302" y="875"/>
                  </a:cubicBezTo>
                  <a:cubicBezTo>
                    <a:pt x="4302" y="405"/>
                    <a:pt x="3926" y="2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1"/>
                    <a:pt x="878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36;p19">
              <a:extLst>
                <a:ext uri="{FF2B5EF4-FFF2-40B4-BE49-F238E27FC236}">
                  <a16:creationId xmlns:a16="http://schemas.microsoft.com/office/drawing/2014/main" xmlns="" id="{92B6BECB-169B-483D-9F55-839E9D3D4D91}"/>
                </a:ext>
              </a:extLst>
            </p:cNvPr>
            <p:cNvSpPr/>
            <p:nvPr/>
          </p:nvSpPr>
          <p:spPr>
            <a:xfrm>
              <a:off x="3101725" y="2453100"/>
              <a:ext cx="45325" cy="43525"/>
            </a:xfrm>
            <a:custGeom>
              <a:avLst/>
              <a:gdLst/>
              <a:ahLst/>
              <a:cxnLst/>
              <a:rect l="l" t="t" r="r" b="b"/>
              <a:pathLst>
                <a:path w="1813" h="1741" extrusionOk="0">
                  <a:moveTo>
                    <a:pt x="875" y="1"/>
                  </a:moveTo>
                  <a:cubicBezTo>
                    <a:pt x="651" y="1"/>
                    <a:pt x="428" y="83"/>
                    <a:pt x="254" y="247"/>
                  </a:cubicBezTo>
                  <a:cubicBezTo>
                    <a:pt x="169" y="332"/>
                    <a:pt x="113" y="426"/>
                    <a:pt x="66" y="539"/>
                  </a:cubicBezTo>
                  <a:cubicBezTo>
                    <a:pt x="28" y="642"/>
                    <a:pt x="0" y="755"/>
                    <a:pt x="0" y="867"/>
                  </a:cubicBezTo>
                  <a:cubicBezTo>
                    <a:pt x="0" y="1102"/>
                    <a:pt x="94" y="1327"/>
                    <a:pt x="254" y="1487"/>
                  </a:cubicBezTo>
                  <a:cubicBezTo>
                    <a:pt x="338" y="1572"/>
                    <a:pt x="432" y="1628"/>
                    <a:pt x="545" y="1675"/>
                  </a:cubicBezTo>
                  <a:cubicBezTo>
                    <a:pt x="648" y="1722"/>
                    <a:pt x="761" y="1741"/>
                    <a:pt x="874" y="1741"/>
                  </a:cubicBezTo>
                  <a:cubicBezTo>
                    <a:pt x="1108" y="1741"/>
                    <a:pt x="1334" y="1647"/>
                    <a:pt x="1503" y="1487"/>
                  </a:cubicBezTo>
                  <a:cubicBezTo>
                    <a:pt x="1578" y="1403"/>
                    <a:pt x="1634" y="1309"/>
                    <a:pt x="1681" y="1205"/>
                  </a:cubicBezTo>
                  <a:cubicBezTo>
                    <a:pt x="1813" y="877"/>
                    <a:pt x="1738" y="501"/>
                    <a:pt x="1503" y="247"/>
                  </a:cubicBezTo>
                  <a:cubicBezTo>
                    <a:pt x="1324" y="83"/>
                    <a:pt x="1099" y="1"/>
                    <a:pt x="87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37;p19">
              <a:extLst>
                <a:ext uri="{FF2B5EF4-FFF2-40B4-BE49-F238E27FC236}">
                  <a16:creationId xmlns:a16="http://schemas.microsoft.com/office/drawing/2014/main" xmlns="" id="{0E9320FD-377E-4C91-A60C-EDBB6A8785FD}"/>
                </a:ext>
              </a:extLst>
            </p:cNvPr>
            <p:cNvSpPr/>
            <p:nvPr/>
          </p:nvSpPr>
          <p:spPr>
            <a:xfrm>
              <a:off x="3101725" y="2540450"/>
              <a:ext cx="43925" cy="44000"/>
            </a:xfrm>
            <a:custGeom>
              <a:avLst/>
              <a:gdLst/>
              <a:ahLst/>
              <a:cxnLst/>
              <a:rect l="l" t="t" r="r" b="b"/>
              <a:pathLst>
                <a:path w="1757" h="1760" extrusionOk="0">
                  <a:moveTo>
                    <a:pt x="863" y="1"/>
                  </a:moveTo>
                  <a:cubicBezTo>
                    <a:pt x="516" y="1"/>
                    <a:pt x="193" y="213"/>
                    <a:pt x="66" y="548"/>
                  </a:cubicBezTo>
                  <a:cubicBezTo>
                    <a:pt x="28" y="651"/>
                    <a:pt x="0" y="764"/>
                    <a:pt x="0" y="876"/>
                  </a:cubicBezTo>
                  <a:cubicBezTo>
                    <a:pt x="0" y="942"/>
                    <a:pt x="10" y="999"/>
                    <a:pt x="19" y="1055"/>
                  </a:cubicBezTo>
                  <a:cubicBezTo>
                    <a:pt x="28" y="1111"/>
                    <a:pt x="47" y="1168"/>
                    <a:pt x="66" y="1215"/>
                  </a:cubicBezTo>
                  <a:cubicBezTo>
                    <a:pt x="85" y="1271"/>
                    <a:pt x="113" y="1318"/>
                    <a:pt x="150" y="1374"/>
                  </a:cubicBezTo>
                  <a:lnTo>
                    <a:pt x="254" y="1506"/>
                  </a:lnTo>
                  <a:cubicBezTo>
                    <a:pt x="423" y="1665"/>
                    <a:pt x="648" y="1750"/>
                    <a:pt x="874" y="1759"/>
                  </a:cubicBezTo>
                  <a:cubicBezTo>
                    <a:pt x="930" y="1759"/>
                    <a:pt x="996" y="1750"/>
                    <a:pt x="1052" y="1740"/>
                  </a:cubicBezTo>
                  <a:cubicBezTo>
                    <a:pt x="1108" y="1731"/>
                    <a:pt x="1155" y="1712"/>
                    <a:pt x="1212" y="1684"/>
                  </a:cubicBezTo>
                  <a:cubicBezTo>
                    <a:pt x="1268" y="1665"/>
                    <a:pt x="1315" y="1637"/>
                    <a:pt x="1371" y="1609"/>
                  </a:cubicBezTo>
                  <a:lnTo>
                    <a:pt x="1503" y="1506"/>
                  </a:lnTo>
                  <a:lnTo>
                    <a:pt x="1606" y="1374"/>
                  </a:lnTo>
                  <a:cubicBezTo>
                    <a:pt x="1634" y="1318"/>
                    <a:pt x="1663" y="1271"/>
                    <a:pt x="1681" y="1215"/>
                  </a:cubicBezTo>
                  <a:cubicBezTo>
                    <a:pt x="1710" y="1168"/>
                    <a:pt x="1728" y="1111"/>
                    <a:pt x="1738" y="1055"/>
                  </a:cubicBezTo>
                  <a:cubicBezTo>
                    <a:pt x="1747" y="999"/>
                    <a:pt x="1747" y="942"/>
                    <a:pt x="1756" y="876"/>
                  </a:cubicBezTo>
                  <a:cubicBezTo>
                    <a:pt x="1747" y="651"/>
                    <a:pt x="1663" y="426"/>
                    <a:pt x="1503" y="257"/>
                  </a:cubicBezTo>
                  <a:cubicBezTo>
                    <a:pt x="1456" y="219"/>
                    <a:pt x="1409" y="181"/>
                    <a:pt x="1371" y="153"/>
                  </a:cubicBezTo>
                  <a:cubicBezTo>
                    <a:pt x="1315" y="116"/>
                    <a:pt x="1268" y="97"/>
                    <a:pt x="1212" y="78"/>
                  </a:cubicBezTo>
                  <a:cubicBezTo>
                    <a:pt x="1155" y="50"/>
                    <a:pt x="1108" y="31"/>
                    <a:pt x="1052" y="22"/>
                  </a:cubicBezTo>
                  <a:cubicBezTo>
                    <a:pt x="989" y="7"/>
                    <a:pt x="926" y="1"/>
                    <a:pt x="86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38;p19">
              <a:extLst>
                <a:ext uri="{FF2B5EF4-FFF2-40B4-BE49-F238E27FC236}">
                  <a16:creationId xmlns:a16="http://schemas.microsoft.com/office/drawing/2014/main" xmlns="" id="{B15EDAE6-C5D5-4577-8B96-3C3AB2E1CD86}"/>
                </a:ext>
              </a:extLst>
            </p:cNvPr>
            <p:cNvSpPr/>
            <p:nvPr/>
          </p:nvSpPr>
          <p:spPr>
            <a:xfrm>
              <a:off x="3094200" y="2628125"/>
              <a:ext cx="58900" cy="43900"/>
            </a:xfrm>
            <a:custGeom>
              <a:avLst/>
              <a:gdLst/>
              <a:ahLst/>
              <a:cxnLst/>
              <a:rect l="l" t="t" r="r" b="b"/>
              <a:pathLst>
                <a:path w="2356" h="1756" extrusionOk="0">
                  <a:moveTo>
                    <a:pt x="1176" y="1"/>
                  </a:moveTo>
                  <a:cubicBezTo>
                    <a:pt x="944" y="1"/>
                    <a:pt x="720" y="88"/>
                    <a:pt x="555" y="253"/>
                  </a:cubicBezTo>
                  <a:cubicBezTo>
                    <a:pt x="1" y="807"/>
                    <a:pt x="395" y="1755"/>
                    <a:pt x="1175" y="1755"/>
                  </a:cubicBezTo>
                  <a:cubicBezTo>
                    <a:pt x="1178" y="1755"/>
                    <a:pt x="1182" y="1756"/>
                    <a:pt x="1186" y="1756"/>
                  </a:cubicBezTo>
                  <a:cubicBezTo>
                    <a:pt x="1967" y="1756"/>
                    <a:pt x="2355" y="804"/>
                    <a:pt x="1804" y="262"/>
                  </a:cubicBezTo>
                  <a:cubicBezTo>
                    <a:pt x="1757" y="225"/>
                    <a:pt x="1710" y="187"/>
                    <a:pt x="1672" y="149"/>
                  </a:cubicBezTo>
                  <a:cubicBezTo>
                    <a:pt x="1616" y="121"/>
                    <a:pt x="1569" y="93"/>
                    <a:pt x="1513" y="74"/>
                  </a:cubicBezTo>
                  <a:cubicBezTo>
                    <a:pt x="1456" y="46"/>
                    <a:pt x="1409" y="27"/>
                    <a:pt x="1353" y="18"/>
                  </a:cubicBezTo>
                  <a:cubicBezTo>
                    <a:pt x="1294" y="7"/>
                    <a:pt x="1235" y="1"/>
                    <a:pt x="117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39;p19">
              <a:extLst>
                <a:ext uri="{FF2B5EF4-FFF2-40B4-BE49-F238E27FC236}">
                  <a16:creationId xmlns:a16="http://schemas.microsoft.com/office/drawing/2014/main" xmlns="" id="{C3B75F88-0AB5-4E55-BBAA-F3D57EBEC37E}"/>
                </a:ext>
              </a:extLst>
            </p:cNvPr>
            <p:cNvSpPr/>
            <p:nvPr/>
          </p:nvSpPr>
          <p:spPr>
            <a:xfrm>
              <a:off x="3093725" y="2716050"/>
              <a:ext cx="60025" cy="43550"/>
            </a:xfrm>
            <a:custGeom>
              <a:avLst/>
              <a:gdLst/>
              <a:ahLst/>
              <a:cxnLst/>
              <a:rect l="l" t="t" r="r" b="b"/>
              <a:pathLst>
                <a:path w="2401" h="1742" extrusionOk="0">
                  <a:moveTo>
                    <a:pt x="1214" y="1"/>
                  </a:moveTo>
                  <a:cubicBezTo>
                    <a:pt x="1105" y="1"/>
                    <a:pt x="991" y="22"/>
                    <a:pt x="874" y="70"/>
                  </a:cubicBezTo>
                  <a:cubicBezTo>
                    <a:pt x="1" y="436"/>
                    <a:pt x="245" y="1732"/>
                    <a:pt x="1194" y="1742"/>
                  </a:cubicBezTo>
                  <a:cubicBezTo>
                    <a:pt x="1428" y="1742"/>
                    <a:pt x="1654" y="1648"/>
                    <a:pt x="1823" y="1488"/>
                  </a:cubicBezTo>
                  <a:cubicBezTo>
                    <a:pt x="2401" y="910"/>
                    <a:pt x="1921" y="1"/>
                    <a:pt x="121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40;p19">
              <a:extLst>
                <a:ext uri="{FF2B5EF4-FFF2-40B4-BE49-F238E27FC236}">
                  <a16:creationId xmlns:a16="http://schemas.microsoft.com/office/drawing/2014/main" xmlns="" id="{6449C75D-5CFD-479A-B7DA-AAEE634B2531}"/>
                </a:ext>
              </a:extLst>
            </p:cNvPr>
            <p:cNvSpPr/>
            <p:nvPr/>
          </p:nvSpPr>
          <p:spPr>
            <a:xfrm>
              <a:off x="2237200" y="2299600"/>
              <a:ext cx="51200" cy="43850"/>
            </a:xfrm>
            <a:custGeom>
              <a:avLst/>
              <a:gdLst/>
              <a:ahLst/>
              <a:cxnLst/>
              <a:rect l="l" t="t" r="r" b="b"/>
              <a:pathLst>
                <a:path w="2048" h="1754" extrusionOk="0">
                  <a:moveTo>
                    <a:pt x="1191" y="1"/>
                  </a:moveTo>
                  <a:cubicBezTo>
                    <a:pt x="1185" y="1"/>
                    <a:pt x="1180" y="1"/>
                    <a:pt x="1174" y="1"/>
                  </a:cubicBezTo>
                  <a:cubicBezTo>
                    <a:pt x="395" y="1"/>
                    <a:pt x="0" y="940"/>
                    <a:pt x="554" y="1494"/>
                  </a:cubicBezTo>
                  <a:cubicBezTo>
                    <a:pt x="733" y="1673"/>
                    <a:pt x="952" y="1753"/>
                    <a:pt x="1167" y="1753"/>
                  </a:cubicBezTo>
                  <a:cubicBezTo>
                    <a:pt x="1617" y="1753"/>
                    <a:pt x="2047" y="1402"/>
                    <a:pt x="2047" y="874"/>
                  </a:cubicBezTo>
                  <a:cubicBezTo>
                    <a:pt x="2047" y="392"/>
                    <a:pt x="1671" y="1"/>
                    <a:pt x="119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41;p19">
              <a:extLst>
                <a:ext uri="{FF2B5EF4-FFF2-40B4-BE49-F238E27FC236}">
                  <a16:creationId xmlns:a16="http://schemas.microsoft.com/office/drawing/2014/main" xmlns="" id="{BB1F48FE-F256-4335-A603-79F64123FD5A}"/>
                </a:ext>
              </a:extLst>
            </p:cNvPr>
            <p:cNvSpPr/>
            <p:nvPr/>
          </p:nvSpPr>
          <p:spPr>
            <a:xfrm>
              <a:off x="2743650" y="1992725"/>
              <a:ext cx="51450" cy="43900"/>
            </a:xfrm>
            <a:custGeom>
              <a:avLst/>
              <a:gdLst/>
              <a:ahLst/>
              <a:cxnLst/>
              <a:rect l="l" t="t" r="r" b="b"/>
              <a:pathLst>
                <a:path w="2058" h="1756" extrusionOk="0">
                  <a:moveTo>
                    <a:pt x="1174" y="1"/>
                  </a:moveTo>
                  <a:cubicBezTo>
                    <a:pt x="395" y="1"/>
                    <a:pt x="0" y="949"/>
                    <a:pt x="555" y="1494"/>
                  </a:cubicBezTo>
                  <a:cubicBezTo>
                    <a:pt x="735" y="1674"/>
                    <a:pt x="957" y="1755"/>
                    <a:pt x="1174" y="1755"/>
                  </a:cubicBezTo>
                  <a:cubicBezTo>
                    <a:pt x="1625" y="1755"/>
                    <a:pt x="2057" y="1407"/>
                    <a:pt x="2057" y="874"/>
                  </a:cubicBezTo>
                  <a:cubicBezTo>
                    <a:pt x="2048" y="395"/>
                    <a:pt x="1663" y="1"/>
                    <a:pt x="11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42;p19">
              <a:extLst>
                <a:ext uri="{FF2B5EF4-FFF2-40B4-BE49-F238E27FC236}">
                  <a16:creationId xmlns:a16="http://schemas.microsoft.com/office/drawing/2014/main" xmlns="" id="{E06EE701-045F-4555-B48D-E7A3EF62EE89}"/>
                </a:ext>
              </a:extLst>
            </p:cNvPr>
            <p:cNvSpPr/>
            <p:nvPr/>
          </p:nvSpPr>
          <p:spPr>
            <a:xfrm>
              <a:off x="2237200" y="2387200"/>
              <a:ext cx="51200" cy="43825"/>
            </a:xfrm>
            <a:custGeom>
              <a:avLst/>
              <a:gdLst/>
              <a:ahLst/>
              <a:cxnLst/>
              <a:rect l="l" t="t" r="r" b="b"/>
              <a:pathLst>
                <a:path w="2048" h="1753" extrusionOk="0">
                  <a:moveTo>
                    <a:pt x="1174" y="0"/>
                  </a:moveTo>
                  <a:cubicBezTo>
                    <a:pt x="395" y="0"/>
                    <a:pt x="0" y="939"/>
                    <a:pt x="554" y="1493"/>
                  </a:cubicBezTo>
                  <a:cubicBezTo>
                    <a:pt x="733" y="1672"/>
                    <a:pt x="952" y="1752"/>
                    <a:pt x="1167" y="1752"/>
                  </a:cubicBezTo>
                  <a:cubicBezTo>
                    <a:pt x="1617" y="1752"/>
                    <a:pt x="2047" y="1401"/>
                    <a:pt x="2047" y="874"/>
                  </a:cubicBezTo>
                  <a:cubicBezTo>
                    <a:pt x="2047" y="395"/>
                    <a:pt x="1662" y="0"/>
                    <a:pt x="11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43;p19">
              <a:extLst>
                <a:ext uri="{FF2B5EF4-FFF2-40B4-BE49-F238E27FC236}">
                  <a16:creationId xmlns:a16="http://schemas.microsoft.com/office/drawing/2014/main" xmlns="" id="{9A7207E0-3021-4910-91DE-D3D317E5D411}"/>
                </a:ext>
              </a:extLst>
            </p:cNvPr>
            <p:cNvSpPr/>
            <p:nvPr/>
          </p:nvSpPr>
          <p:spPr>
            <a:xfrm>
              <a:off x="2237200" y="2474775"/>
              <a:ext cx="51200" cy="43950"/>
            </a:xfrm>
            <a:custGeom>
              <a:avLst/>
              <a:gdLst/>
              <a:ahLst/>
              <a:cxnLst/>
              <a:rect l="l" t="t" r="r" b="b"/>
              <a:pathLst>
                <a:path w="2048" h="1758" extrusionOk="0">
                  <a:moveTo>
                    <a:pt x="1174" y="0"/>
                  </a:moveTo>
                  <a:cubicBezTo>
                    <a:pt x="395" y="0"/>
                    <a:pt x="0" y="949"/>
                    <a:pt x="554" y="1503"/>
                  </a:cubicBezTo>
                  <a:cubicBezTo>
                    <a:pt x="733" y="1679"/>
                    <a:pt x="951" y="1758"/>
                    <a:pt x="1166" y="1758"/>
                  </a:cubicBezTo>
                  <a:cubicBezTo>
                    <a:pt x="1616" y="1758"/>
                    <a:pt x="2047" y="1408"/>
                    <a:pt x="2047" y="874"/>
                  </a:cubicBezTo>
                  <a:cubicBezTo>
                    <a:pt x="2047" y="395"/>
                    <a:pt x="1662" y="0"/>
                    <a:pt x="11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44;p19">
              <a:extLst>
                <a:ext uri="{FF2B5EF4-FFF2-40B4-BE49-F238E27FC236}">
                  <a16:creationId xmlns:a16="http://schemas.microsoft.com/office/drawing/2014/main" xmlns="" id="{AE2A3A04-3CD8-4BF9-A2AD-02E78265DABA}"/>
                </a:ext>
              </a:extLst>
            </p:cNvPr>
            <p:cNvSpPr/>
            <p:nvPr/>
          </p:nvSpPr>
          <p:spPr>
            <a:xfrm>
              <a:off x="2237200" y="2562350"/>
              <a:ext cx="51200" cy="44075"/>
            </a:xfrm>
            <a:custGeom>
              <a:avLst/>
              <a:gdLst/>
              <a:ahLst/>
              <a:cxnLst/>
              <a:rect l="l" t="t" r="r" b="b"/>
              <a:pathLst>
                <a:path w="2048" h="1763" extrusionOk="0">
                  <a:moveTo>
                    <a:pt x="1174" y="0"/>
                  </a:moveTo>
                  <a:cubicBezTo>
                    <a:pt x="395" y="0"/>
                    <a:pt x="0" y="949"/>
                    <a:pt x="554" y="1503"/>
                  </a:cubicBezTo>
                  <a:cubicBezTo>
                    <a:pt x="733" y="1682"/>
                    <a:pt x="952" y="1762"/>
                    <a:pt x="1167" y="1762"/>
                  </a:cubicBezTo>
                  <a:cubicBezTo>
                    <a:pt x="1617" y="1762"/>
                    <a:pt x="2047" y="1411"/>
                    <a:pt x="2047" y="883"/>
                  </a:cubicBezTo>
                  <a:cubicBezTo>
                    <a:pt x="2047" y="395"/>
                    <a:pt x="1662" y="0"/>
                    <a:pt x="11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45;p19">
              <a:extLst>
                <a:ext uri="{FF2B5EF4-FFF2-40B4-BE49-F238E27FC236}">
                  <a16:creationId xmlns:a16="http://schemas.microsoft.com/office/drawing/2014/main" xmlns="" id="{EA72CE31-2265-4921-87AD-EA81EDA2582B}"/>
                </a:ext>
              </a:extLst>
            </p:cNvPr>
            <p:cNvSpPr/>
            <p:nvPr/>
          </p:nvSpPr>
          <p:spPr>
            <a:xfrm>
              <a:off x="2237200" y="2650150"/>
              <a:ext cx="51200" cy="43850"/>
            </a:xfrm>
            <a:custGeom>
              <a:avLst/>
              <a:gdLst/>
              <a:ahLst/>
              <a:cxnLst/>
              <a:rect l="l" t="t" r="r" b="b"/>
              <a:pathLst>
                <a:path w="2048" h="1754" extrusionOk="0">
                  <a:moveTo>
                    <a:pt x="1174" y="1"/>
                  </a:moveTo>
                  <a:cubicBezTo>
                    <a:pt x="395" y="1"/>
                    <a:pt x="0" y="940"/>
                    <a:pt x="554" y="1494"/>
                  </a:cubicBezTo>
                  <a:cubicBezTo>
                    <a:pt x="733" y="1673"/>
                    <a:pt x="952" y="1753"/>
                    <a:pt x="1167" y="1753"/>
                  </a:cubicBezTo>
                  <a:cubicBezTo>
                    <a:pt x="1617" y="1753"/>
                    <a:pt x="2047" y="1402"/>
                    <a:pt x="2047" y="874"/>
                  </a:cubicBezTo>
                  <a:cubicBezTo>
                    <a:pt x="2047" y="386"/>
                    <a:pt x="1662" y="1"/>
                    <a:pt x="11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46;p19">
              <a:extLst>
                <a:ext uri="{FF2B5EF4-FFF2-40B4-BE49-F238E27FC236}">
                  <a16:creationId xmlns:a16="http://schemas.microsoft.com/office/drawing/2014/main" xmlns="" id="{DA21AF51-0F84-4863-B991-A9E3BBACF5AE}"/>
                </a:ext>
              </a:extLst>
            </p:cNvPr>
            <p:cNvSpPr/>
            <p:nvPr/>
          </p:nvSpPr>
          <p:spPr>
            <a:xfrm>
              <a:off x="2237200" y="2737750"/>
              <a:ext cx="51200" cy="43825"/>
            </a:xfrm>
            <a:custGeom>
              <a:avLst/>
              <a:gdLst/>
              <a:ahLst/>
              <a:cxnLst/>
              <a:rect l="l" t="t" r="r" b="b"/>
              <a:pathLst>
                <a:path w="2048" h="1753" extrusionOk="0">
                  <a:moveTo>
                    <a:pt x="1174" y="0"/>
                  </a:moveTo>
                  <a:cubicBezTo>
                    <a:pt x="395" y="0"/>
                    <a:pt x="0" y="939"/>
                    <a:pt x="554" y="1493"/>
                  </a:cubicBezTo>
                  <a:cubicBezTo>
                    <a:pt x="733" y="1672"/>
                    <a:pt x="952" y="1752"/>
                    <a:pt x="1167" y="1752"/>
                  </a:cubicBezTo>
                  <a:cubicBezTo>
                    <a:pt x="1617" y="1752"/>
                    <a:pt x="2047" y="1401"/>
                    <a:pt x="2047" y="874"/>
                  </a:cubicBezTo>
                  <a:cubicBezTo>
                    <a:pt x="2047" y="395"/>
                    <a:pt x="1662" y="0"/>
                    <a:pt x="11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47;p19">
              <a:extLst>
                <a:ext uri="{FF2B5EF4-FFF2-40B4-BE49-F238E27FC236}">
                  <a16:creationId xmlns:a16="http://schemas.microsoft.com/office/drawing/2014/main" xmlns="" id="{0E68552C-CEAB-46D2-9264-22AE9A434E36}"/>
                </a:ext>
              </a:extLst>
            </p:cNvPr>
            <p:cNvSpPr/>
            <p:nvPr/>
          </p:nvSpPr>
          <p:spPr>
            <a:xfrm>
              <a:off x="2926550" y="2310650"/>
              <a:ext cx="284850" cy="87600"/>
            </a:xfrm>
            <a:custGeom>
              <a:avLst/>
              <a:gdLst/>
              <a:ahLst/>
              <a:cxnLst/>
              <a:rect l="l" t="t" r="r" b="b"/>
              <a:pathLst>
                <a:path w="11394" h="3504" extrusionOk="0">
                  <a:moveTo>
                    <a:pt x="3927" y="0"/>
                  </a:moveTo>
                  <a:cubicBezTo>
                    <a:pt x="3495" y="0"/>
                    <a:pt x="3081" y="179"/>
                    <a:pt x="2781" y="498"/>
                  </a:cubicBezTo>
                  <a:lnTo>
                    <a:pt x="405" y="3062"/>
                  </a:lnTo>
                  <a:lnTo>
                    <a:pt x="1" y="3504"/>
                  </a:lnTo>
                  <a:lnTo>
                    <a:pt x="11393" y="3504"/>
                  </a:lnTo>
                  <a:lnTo>
                    <a:pt x="10989" y="3062"/>
                  </a:lnTo>
                  <a:lnTo>
                    <a:pt x="8613" y="517"/>
                  </a:lnTo>
                  <a:cubicBezTo>
                    <a:pt x="8322" y="188"/>
                    <a:pt x="7899" y="0"/>
                    <a:pt x="7458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211;p18">
            <a:extLst>
              <a:ext uri="{FF2B5EF4-FFF2-40B4-BE49-F238E27FC236}">
                <a16:creationId xmlns:a16="http://schemas.microsoft.com/office/drawing/2014/main" xmlns="" id="{0B29E0D2-4553-431A-AF37-3E6DD0A60E5C}"/>
              </a:ext>
            </a:extLst>
          </p:cNvPr>
          <p:cNvGrpSpPr/>
          <p:nvPr/>
        </p:nvGrpSpPr>
        <p:grpSpPr>
          <a:xfrm>
            <a:off x="6392135" y="1837654"/>
            <a:ext cx="1371723" cy="891486"/>
            <a:chOff x="1928200" y="3132125"/>
            <a:chExt cx="1512825" cy="997050"/>
          </a:xfrm>
        </p:grpSpPr>
        <p:sp>
          <p:nvSpPr>
            <p:cNvPr id="80" name="Google Shape;212;p18">
              <a:extLst>
                <a:ext uri="{FF2B5EF4-FFF2-40B4-BE49-F238E27FC236}">
                  <a16:creationId xmlns:a16="http://schemas.microsoft.com/office/drawing/2014/main" xmlns="" id="{78D4F1F8-A833-49AE-953F-6FCA7C845FD5}"/>
                </a:ext>
              </a:extLst>
            </p:cNvPr>
            <p:cNvSpPr/>
            <p:nvPr/>
          </p:nvSpPr>
          <p:spPr>
            <a:xfrm>
              <a:off x="2718300" y="3132125"/>
              <a:ext cx="416325" cy="261200"/>
            </a:xfrm>
            <a:custGeom>
              <a:avLst/>
              <a:gdLst/>
              <a:ahLst/>
              <a:cxnLst/>
              <a:rect l="l" t="t" r="r" b="b"/>
              <a:pathLst>
                <a:path w="16653" h="10448" extrusionOk="0">
                  <a:moveTo>
                    <a:pt x="8336" y="1"/>
                  </a:moveTo>
                  <a:cubicBezTo>
                    <a:pt x="6313" y="1"/>
                    <a:pt x="4597" y="1526"/>
                    <a:pt x="4396" y="3554"/>
                  </a:cubicBezTo>
                  <a:cubicBezTo>
                    <a:pt x="4104" y="3469"/>
                    <a:pt x="3804" y="3432"/>
                    <a:pt x="3503" y="3432"/>
                  </a:cubicBezTo>
                  <a:cubicBezTo>
                    <a:pt x="1569" y="3432"/>
                    <a:pt x="0" y="5000"/>
                    <a:pt x="0" y="6935"/>
                  </a:cubicBezTo>
                  <a:cubicBezTo>
                    <a:pt x="0" y="8869"/>
                    <a:pt x="1569" y="10447"/>
                    <a:pt x="3503" y="10447"/>
                  </a:cubicBezTo>
                  <a:lnTo>
                    <a:pt x="13581" y="10447"/>
                  </a:lnTo>
                  <a:cubicBezTo>
                    <a:pt x="15271" y="10447"/>
                    <a:pt x="16652" y="9067"/>
                    <a:pt x="16652" y="7376"/>
                  </a:cubicBezTo>
                  <a:cubicBezTo>
                    <a:pt x="16652" y="5682"/>
                    <a:pt x="15281" y="4305"/>
                    <a:pt x="13598" y="4305"/>
                  </a:cubicBezTo>
                  <a:cubicBezTo>
                    <a:pt x="13592" y="4305"/>
                    <a:pt x="13587" y="4305"/>
                    <a:pt x="13581" y="4305"/>
                  </a:cubicBezTo>
                  <a:cubicBezTo>
                    <a:pt x="13093" y="4305"/>
                    <a:pt x="12614" y="4418"/>
                    <a:pt x="12182" y="4643"/>
                  </a:cubicBezTo>
                  <a:cubicBezTo>
                    <a:pt x="12238" y="4389"/>
                    <a:pt x="12266" y="4127"/>
                    <a:pt x="12266" y="3864"/>
                  </a:cubicBezTo>
                  <a:cubicBezTo>
                    <a:pt x="12219" y="1779"/>
                    <a:pt x="10557" y="88"/>
                    <a:pt x="8481" y="3"/>
                  </a:cubicBezTo>
                  <a:cubicBezTo>
                    <a:pt x="8432" y="2"/>
                    <a:pt x="8384" y="1"/>
                    <a:pt x="8336" y="1"/>
                  </a:cubicBezTo>
                  <a:close/>
                </a:path>
              </a:pathLst>
            </a:custGeom>
            <a:solidFill>
              <a:srgbClr val="FFF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13;p18">
              <a:extLst>
                <a:ext uri="{FF2B5EF4-FFF2-40B4-BE49-F238E27FC236}">
                  <a16:creationId xmlns:a16="http://schemas.microsoft.com/office/drawing/2014/main" xmlns="" id="{61C94BB7-A77F-4DAB-B5BA-C6E72D7811C3}"/>
                </a:ext>
              </a:extLst>
            </p:cNvPr>
            <p:cNvSpPr/>
            <p:nvPr/>
          </p:nvSpPr>
          <p:spPr>
            <a:xfrm>
              <a:off x="2850725" y="3580650"/>
              <a:ext cx="512350" cy="548525"/>
            </a:xfrm>
            <a:custGeom>
              <a:avLst/>
              <a:gdLst/>
              <a:ahLst/>
              <a:cxnLst/>
              <a:rect l="l" t="t" r="r" b="b"/>
              <a:pathLst>
                <a:path w="20494" h="21941" extrusionOk="0">
                  <a:moveTo>
                    <a:pt x="10242" y="1"/>
                  </a:moveTo>
                  <a:cubicBezTo>
                    <a:pt x="9942" y="1"/>
                    <a:pt x="9641" y="76"/>
                    <a:pt x="9373" y="226"/>
                  </a:cubicBezTo>
                  <a:lnTo>
                    <a:pt x="892" y="5054"/>
                  </a:lnTo>
                  <a:cubicBezTo>
                    <a:pt x="338" y="5364"/>
                    <a:pt x="0" y="5946"/>
                    <a:pt x="0" y="6585"/>
                  </a:cubicBezTo>
                  <a:lnTo>
                    <a:pt x="0" y="20184"/>
                  </a:lnTo>
                  <a:cubicBezTo>
                    <a:pt x="0" y="21151"/>
                    <a:pt x="789" y="21940"/>
                    <a:pt x="1756" y="21940"/>
                  </a:cubicBezTo>
                  <a:lnTo>
                    <a:pt x="18728" y="21940"/>
                  </a:lnTo>
                  <a:cubicBezTo>
                    <a:pt x="19705" y="21940"/>
                    <a:pt x="20493" y="21151"/>
                    <a:pt x="20493" y="20175"/>
                  </a:cubicBezTo>
                  <a:lnTo>
                    <a:pt x="20493" y="6585"/>
                  </a:lnTo>
                  <a:cubicBezTo>
                    <a:pt x="20493" y="5946"/>
                    <a:pt x="20155" y="5364"/>
                    <a:pt x="19601" y="5054"/>
                  </a:cubicBezTo>
                  <a:lnTo>
                    <a:pt x="11111" y="226"/>
                  </a:lnTo>
                  <a:cubicBezTo>
                    <a:pt x="10843" y="76"/>
                    <a:pt x="10543" y="1"/>
                    <a:pt x="10242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14;p18">
              <a:extLst>
                <a:ext uri="{FF2B5EF4-FFF2-40B4-BE49-F238E27FC236}">
                  <a16:creationId xmlns:a16="http://schemas.microsoft.com/office/drawing/2014/main" xmlns="" id="{3500DD88-98C8-4824-BD33-584170EA7409}"/>
                </a:ext>
              </a:extLst>
            </p:cNvPr>
            <p:cNvSpPr/>
            <p:nvPr/>
          </p:nvSpPr>
          <p:spPr>
            <a:xfrm>
              <a:off x="2993700" y="3850450"/>
              <a:ext cx="226375" cy="278725"/>
            </a:xfrm>
            <a:custGeom>
              <a:avLst/>
              <a:gdLst/>
              <a:ahLst/>
              <a:cxnLst/>
              <a:rect l="l" t="t" r="r" b="b"/>
              <a:pathLst>
                <a:path w="9055" h="11149" extrusionOk="0">
                  <a:moveTo>
                    <a:pt x="1757" y="0"/>
                  </a:moveTo>
                  <a:cubicBezTo>
                    <a:pt x="780" y="0"/>
                    <a:pt x="1" y="780"/>
                    <a:pt x="1" y="1756"/>
                  </a:cubicBezTo>
                  <a:lnTo>
                    <a:pt x="1" y="11148"/>
                  </a:lnTo>
                  <a:lnTo>
                    <a:pt x="9055" y="11148"/>
                  </a:lnTo>
                  <a:lnTo>
                    <a:pt x="9055" y="1756"/>
                  </a:lnTo>
                  <a:cubicBezTo>
                    <a:pt x="9055" y="780"/>
                    <a:pt x="8266" y="0"/>
                    <a:pt x="729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15;p18">
              <a:extLst>
                <a:ext uri="{FF2B5EF4-FFF2-40B4-BE49-F238E27FC236}">
                  <a16:creationId xmlns:a16="http://schemas.microsoft.com/office/drawing/2014/main" xmlns="" id="{E7BA315A-B007-4E95-BFC4-33FBA573BA73}"/>
                </a:ext>
              </a:extLst>
            </p:cNvPr>
            <p:cNvSpPr/>
            <p:nvPr/>
          </p:nvSpPr>
          <p:spPr>
            <a:xfrm>
              <a:off x="2844375" y="3580650"/>
              <a:ext cx="596650" cy="250800"/>
            </a:xfrm>
            <a:custGeom>
              <a:avLst/>
              <a:gdLst/>
              <a:ahLst/>
              <a:cxnLst/>
              <a:rect l="l" t="t" r="r" b="b"/>
              <a:pathLst>
                <a:path w="23866" h="10032" extrusionOk="0">
                  <a:moveTo>
                    <a:pt x="10496" y="1"/>
                  </a:moveTo>
                  <a:cubicBezTo>
                    <a:pt x="10196" y="1"/>
                    <a:pt x="9895" y="76"/>
                    <a:pt x="9627" y="226"/>
                  </a:cubicBezTo>
                  <a:lnTo>
                    <a:pt x="1137" y="5054"/>
                  </a:lnTo>
                  <a:cubicBezTo>
                    <a:pt x="292" y="5533"/>
                    <a:pt x="1" y="6613"/>
                    <a:pt x="480" y="7458"/>
                  </a:cubicBezTo>
                  <a:cubicBezTo>
                    <a:pt x="803" y="8028"/>
                    <a:pt x="1399" y="8346"/>
                    <a:pt x="2012" y="8346"/>
                  </a:cubicBezTo>
                  <a:cubicBezTo>
                    <a:pt x="2308" y="8346"/>
                    <a:pt x="2608" y="8272"/>
                    <a:pt x="2884" y="8116"/>
                  </a:cubicBezTo>
                  <a:lnTo>
                    <a:pt x="10501" y="3786"/>
                  </a:lnTo>
                  <a:lnTo>
                    <a:pt x="21086" y="9797"/>
                  </a:lnTo>
                  <a:cubicBezTo>
                    <a:pt x="21347" y="9946"/>
                    <a:pt x="21646" y="10031"/>
                    <a:pt x="21954" y="10031"/>
                  </a:cubicBezTo>
                  <a:lnTo>
                    <a:pt x="21954" y="10031"/>
                  </a:lnTo>
                  <a:cubicBezTo>
                    <a:pt x="22751" y="10029"/>
                    <a:pt x="23453" y="9495"/>
                    <a:pt x="23659" y="8726"/>
                  </a:cubicBezTo>
                  <a:cubicBezTo>
                    <a:pt x="23866" y="7946"/>
                    <a:pt x="23518" y="7129"/>
                    <a:pt x="22823" y="6735"/>
                  </a:cubicBezTo>
                  <a:lnTo>
                    <a:pt x="11365" y="226"/>
                  </a:lnTo>
                  <a:cubicBezTo>
                    <a:pt x="11097" y="76"/>
                    <a:pt x="10797" y="1"/>
                    <a:pt x="10496" y="1"/>
                  </a:cubicBezTo>
                  <a:close/>
                  <a:moveTo>
                    <a:pt x="21954" y="10031"/>
                  </a:moveTo>
                  <a:lnTo>
                    <a:pt x="21954" y="10031"/>
                  </a:lnTo>
                  <a:cubicBezTo>
                    <a:pt x="21953" y="10031"/>
                    <a:pt x="21951" y="10031"/>
                    <a:pt x="21950" y="10031"/>
                  </a:cubicBezTo>
                  <a:lnTo>
                    <a:pt x="21959" y="10031"/>
                  </a:lnTo>
                  <a:cubicBezTo>
                    <a:pt x="21957" y="10031"/>
                    <a:pt x="21956" y="10031"/>
                    <a:pt x="21954" y="10031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16;p18">
              <a:extLst>
                <a:ext uri="{FF2B5EF4-FFF2-40B4-BE49-F238E27FC236}">
                  <a16:creationId xmlns:a16="http://schemas.microsoft.com/office/drawing/2014/main" xmlns="" id="{C7C36088-3D7B-4792-8A72-5672C709DED3}"/>
                </a:ext>
              </a:extLst>
            </p:cNvPr>
            <p:cNvSpPr/>
            <p:nvPr/>
          </p:nvSpPr>
          <p:spPr>
            <a:xfrm>
              <a:off x="2015075" y="3146825"/>
              <a:ext cx="912200" cy="982350"/>
            </a:xfrm>
            <a:custGeom>
              <a:avLst/>
              <a:gdLst/>
              <a:ahLst/>
              <a:cxnLst/>
              <a:rect l="l" t="t" r="r" b="b"/>
              <a:pathLst>
                <a:path w="36488" h="39294" extrusionOk="0">
                  <a:moveTo>
                    <a:pt x="18241" y="0"/>
                  </a:moveTo>
                  <a:cubicBezTo>
                    <a:pt x="17941" y="0"/>
                    <a:pt x="17643" y="78"/>
                    <a:pt x="17375" y="233"/>
                  </a:cubicBezTo>
                  <a:lnTo>
                    <a:pt x="892" y="9596"/>
                  </a:lnTo>
                  <a:cubicBezTo>
                    <a:pt x="338" y="9906"/>
                    <a:pt x="0" y="10488"/>
                    <a:pt x="0" y="11118"/>
                  </a:cubicBezTo>
                  <a:lnTo>
                    <a:pt x="0" y="37537"/>
                  </a:lnTo>
                  <a:cubicBezTo>
                    <a:pt x="0" y="38504"/>
                    <a:pt x="789" y="39293"/>
                    <a:pt x="1757" y="39293"/>
                  </a:cubicBezTo>
                  <a:lnTo>
                    <a:pt x="36488" y="39293"/>
                  </a:lnTo>
                  <a:lnTo>
                    <a:pt x="36488" y="11118"/>
                  </a:lnTo>
                  <a:cubicBezTo>
                    <a:pt x="36488" y="10488"/>
                    <a:pt x="36140" y="9906"/>
                    <a:pt x="35596" y="9596"/>
                  </a:cubicBezTo>
                  <a:lnTo>
                    <a:pt x="19113" y="233"/>
                  </a:lnTo>
                  <a:cubicBezTo>
                    <a:pt x="18841" y="78"/>
                    <a:pt x="18540" y="0"/>
                    <a:pt x="18241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17;p18">
              <a:extLst>
                <a:ext uri="{FF2B5EF4-FFF2-40B4-BE49-F238E27FC236}">
                  <a16:creationId xmlns:a16="http://schemas.microsoft.com/office/drawing/2014/main" xmlns="" id="{BA2D8786-C5B4-47D0-AA46-69F664D56F9A}"/>
                </a:ext>
              </a:extLst>
            </p:cNvPr>
            <p:cNvSpPr/>
            <p:nvPr/>
          </p:nvSpPr>
          <p:spPr>
            <a:xfrm>
              <a:off x="2282025" y="3668700"/>
              <a:ext cx="378300" cy="460475"/>
            </a:xfrm>
            <a:custGeom>
              <a:avLst/>
              <a:gdLst/>
              <a:ahLst/>
              <a:cxnLst/>
              <a:rect l="l" t="t" r="r" b="b"/>
              <a:pathLst>
                <a:path w="15132" h="18419" extrusionOk="0">
                  <a:moveTo>
                    <a:pt x="1757" y="1"/>
                  </a:moveTo>
                  <a:cubicBezTo>
                    <a:pt x="780" y="1"/>
                    <a:pt x="1" y="790"/>
                    <a:pt x="1" y="1757"/>
                  </a:cubicBezTo>
                  <a:lnTo>
                    <a:pt x="1" y="18418"/>
                  </a:lnTo>
                  <a:lnTo>
                    <a:pt x="15131" y="18418"/>
                  </a:lnTo>
                  <a:lnTo>
                    <a:pt x="15131" y="1757"/>
                  </a:lnTo>
                  <a:cubicBezTo>
                    <a:pt x="15131" y="790"/>
                    <a:pt x="14342" y="1"/>
                    <a:pt x="1337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18;p18">
              <a:extLst>
                <a:ext uri="{FF2B5EF4-FFF2-40B4-BE49-F238E27FC236}">
                  <a16:creationId xmlns:a16="http://schemas.microsoft.com/office/drawing/2014/main" xmlns="" id="{BFF957FD-0D04-48D9-B790-86B80CF28AA7}"/>
                </a:ext>
              </a:extLst>
            </p:cNvPr>
            <p:cNvSpPr/>
            <p:nvPr/>
          </p:nvSpPr>
          <p:spPr>
            <a:xfrm>
              <a:off x="1928200" y="3146825"/>
              <a:ext cx="1083150" cy="367875"/>
            </a:xfrm>
            <a:custGeom>
              <a:avLst/>
              <a:gdLst/>
              <a:ahLst/>
              <a:cxnLst/>
              <a:rect l="l" t="t" r="r" b="b"/>
              <a:pathLst>
                <a:path w="43326" h="14715" extrusionOk="0">
                  <a:moveTo>
                    <a:pt x="21716" y="0"/>
                  </a:moveTo>
                  <a:cubicBezTo>
                    <a:pt x="21416" y="0"/>
                    <a:pt x="21118" y="78"/>
                    <a:pt x="20850" y="233"/>
                  </a:cubicBezTo>
                  <a:lnTo>
                    <a:pt x="1146" y="11418"/>
                  </a:lnTo>
                  <a:cubicBezTo>
                    <a:pt x="301" y="11897"/>
                    <a:pt x="0" y="12977"/>
                    <a:pt x="489" y="13823"/>
                  </a:cubicBezTo>
                  <a:cubicBezTo>
                    <a:pt x="812" y="14392"/>
                    <a:pt x="1403" y="14710"/>
                    <a:pt x="2014" y="14710"/>
                  </a:cubicBezTo>
                  <a:cubicBezTo>
                    <a:pt x="2309" y="14710"/>
                    <a:pt x="2608" y="14636"/>
                    <a:pt x="2884" y="14480"/>
                  </a:cubicBezTo>
                  <a:lnTo>
                    <a:pt x="21714" y="3783"/>
                  </a:lnTo>
                  <a:lnTo>
                    <a:pt x="40545" y="14480"/>
                  </a:lnTo>
                  <a:cubicBezTo>
                    <a:pt x="40808" y="14630"/>
                    <a:pt x="41109" y="14705"/>
                    <a:pt x="41419" y="14715"/>
                  </a:cubicBezTo>
                  <a:cubicBezTo>
                    <a:pt x="42217" y="14715"/>
                    <a:pt x="42921" y="14179"/>
                    <a:pt x="43119" y="13409"/>
                  </a:cubicBezTo>
                  <a:cubicBezTo>
                    <a:pt x="43325" y="12630"/>
                    <a:pt x="42987" y="11813"/>
                    <a:pt x="42292" y="11418"/>
                  </a:cubicBezTo>
                  <a:lnTo>
                    <a:pt x="22588" y="233"/>
                  </a:lnTo>
                  <a:cubicBezTo>
                    <a:pt x="22316" y="78"/>
                    <a:pt x="22015" y="0"/>
                    <a:pt x="21716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237;p18">
            <a:extLst>
              <a:ext uri="{FF2B5EF4-FFF2-40B4-BE49-F238E27FC236}">
                <a16:creationId xmlns:a16="http://schemas.microsoft.com/office/drawing/2014/main" xmlns="" id="{8DE16843-95F6-46A2-9535-51CD2104FF87}"/>
              </a:ext>
            </a:extLst>
          </p:cNvPr>
          <p:cNvGrpSpPr/>
          <p:nvPr/>
        </p:nvGrpSpPr>
        <p:grpSpPr>
          <a:xfrm>
            <a:off x="5775987" y="2186142"/>
            <a:ext cx="1069946" cy="986689"/>
            <a:chOff x="5747675" y="2580200"/>
            <a:chExt cx="1629525" cy="1502725"/>
          </a:xfrm>
        </p:grpSpPr>
        <p:sp>
          <p:nvSpPr>
            <p:cNvPr id="142" name="Google Shape;238;p18">
              <a:extLst>
                <a:ext uri="{FF2B5EF4-FFF2-40B4-BE49-F238E27FC236}">
                  <a16:creationId xmlns:a16="http://schemas.microsoft.com/office/drawing/2014/main" xmlns="" id="{3C59ED04-AD9C-46CB-9DAF-B6647899997B}"/>
                </a:ext>
              </a:extLst>
            </p:cNvPr>
            <p:cNvSpPr/>
            <p:nvPr/>
          </p:nvSpPr>
          <p:spPr>
            <a:xfrm>
              <a:off x="7149400" y="3843875"/>
              <a:ext cx="68375" cy="170725"/>
            </a:xfrm>
            <a:custGeom>
              <a:avLst/>
              <a:gdLst/>
              <a:ahLst/>
              <a:cxnLst/>
              <a:rect l="l" t="t" r="r" b="b"/>
              <a:pathLst>
                <a:path w="2735" h="6829" extrusionOk="0">
                  <a:moveTo>
                    <a:pt x="1372" y="0"/>
                  </a:moveTo>
                  <a:cubicBezTo>
                    <a:pt x="555" y="0"/>
                    <a:pt x="1" y="545"/>
                    <a:pt x="1" y="1362"/>
                  </a:cubicBezTo>
                  <a:lnTo>
                    <a:pt x="1" y="6828"/>
                  </a:lnTo>
                  <a:lnTo>
                    <a:pt x="2734" y="6828"/>
                  </a:lnTo>
                  <a:lnTo>
                    <a:pt x="2734" y="1362"/>
                  </a:lnTo>
                  <a:cubicBezTo>
                    <a:pt x="2734" y="545"/>
                    <a:pt x="2189" y="0"/>
                    <a:pt x="1372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39;p18">
              <a:extLst>
                <a:ext uri="{FF2B5EF4-FFF2-40B4-BE49-F238E27FC236}">
                  <a16:creationId xmlns:a16="http://schemas.microsoft.com/office/drawing/2014/main" xmlns="" id="{FCEA1EC5-7D99-483E-8849-DBC1DD392B39}"/>
                </a:ext>
              </a:extLst>
            </p:cNvPr>
            <p:cNvSpPr/>
            <p:nvPr/>
          </p:nvSpPr>
          <p:spPr>
            <a:xfrm>
              <a:off x="6534700" y="2580200"/>
              <a:ext cx="68350" cy="205000"/>
            </a:xfrm>
            <a:custGeom>
              <a:avLst/>
              <a:gdLst/>
              <a:ahLst/>
              <a:cxnLst/>
              <a:rect l="l" t="t" r="r" b="b"/>
              <a:pathLst>
                <a:path w="2734" h="8200" extrusionOk="0">
                  <a:moveTo>
                    <a:pt x="1372" y="0"/>
                  </a:moveTo>
                  <a:cubicBezTo>
                    <a:pt x="546" y="0"/>
                    <a:pt x="1" y="545"/>
                    <a:pt x="1" y="1371"/>
                  </a:cubicBezTo>
                  <a:lnTo>
                    <a:pt x="1" y="6828"/>
                  </a:lnTo>
                  <a:cubicBezTo>
                    <a:pt x="1" y="7655"/>
                    <a:pt x="546" y="8199"/>
                    <a:pt x="1372" y="8199"/>
                  </a:cubicBezTo>
                  <a:cubicBezTo>
                    <a:pt x="2189" y="8199"/>
                    <a:pt x="2734" y="7655"/>
                    <a:pt x="2734" y="6828"/>
                  </a:cubicBezTo>
                  <a:lnTo>
                    <a:pt x="2734" y="1371"/>
                  </a:lnTo>
                  <a:cubicBezTo>
                    <a:pt x="2734" y="545"/>
                    <a:pt x="2189" y="0"/>
                    <a:pt x="1372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40;p18">
              <a:extLst>
                <a:ext uri="{FF2B5EF4-FFF2-40B4-BE49-F238E27FC236}">
                  <a16:creationId xmlns:a16="http://schemas.microsoft.com/office/drawing/2014/main" xmlns="" id="{491F3253-4896-45A1-944D-08C2540C8C13}"/>
                </a:ext>
              </a:extLst>
            </p:cNvPr>
            <p:cNvSpPr/>
            <p:nvPr/>
          </p:nvSpPr>
          <p:spPr>
            <a:xfrm>
              <a:off x="6159025" y="2750900"/>
              <a:ext cx="819725" cy="1263700"/>
            </a:xfrm>
            <a:custGeom>
              <a:avLst/>
              <a:gdLst/>
              <a:ahLst/>
              <a:cxnLst/>
              <a:rect l="l" t="t" r="r" b="b"/>
              <a:pathLst>
                <a:path w="32789" h="50548" extrusionOk="0">
                  <a:moveTo>
                    <a:pt x="10933" y="0"/>
                  </a:moveTo>
                  <a:cubicBezTo>
                    <a:pt x="10106" y="0"/>
                    <a:pt x="9562" y="545"/>
                    <a:pt x="9562" y="1371"/>
                  </a:cubicBezTo>
                  <a:lnTo>
                    <a:pt x="9562" y="4104"/>
                  </a:lnTo>
                  <a:cubicBezTo>
                    <a:pt x="9562" y="4921"/>
                    <a:pt x="9017" y="5466"/>
                    <a:pt x="8200" y="5466"/>
                  </a:cubicBezTo>
                  <a:lnTo>
                    <a:pt x="1372" y="5466"/>
                  </a:lnTo>
                  <a:cubicBezTo>
                    <a:pt x="545" y="5466"/>
                    <a:pt x="1" y="6011"/>
                    <a:pt x="1" y="6837"/>
                  </a:cubicBezTo>
                  <a:lnTo>
                    <a:pt x="1" y="50547"/>
                  </a:lnTo>
                  <a:lnTo>
                    <a:pt x="32788" y="50547"/>
                  </a:lnTo>
                  <a:lnTo>
                    <a:pt x="32788" y="6828"/>
                  </a:lnTo>
                  <a:cubicBezTo>
                    <a:pt x="32788" y="6011"/>
                    <a:pt x="32243" y="5466"/>
                    <a:pt x="31426" y="5466"/>
                  </a:cubicBezTo>
                  <a:lnTo>
                    <a:pt x="24589" y="5466"/>
                  </a:lnTo>
                  <a:cubicBezTo>
                    <a:pt x="23772" y="5466"/>
                    <a:pt x="23227" y="4921"/>
                    <a:pt x="23227" y="4104"/>
                  </a:cubicBezTo>
                  <a:lnTo>
                    <a:pt x="23227" y="1371"/>
                  </a:lnTo>
                  <a:cubicBezTo>
                    <a:pt x="23227" y="554"/>
                    <a:pt x="22682" y="0"/>
                    <a:pt x="21856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41;p18">
              <a:extLst>
                <a:ext uri="{FF2B5EF4-FFF2-40B4-BE49-F238E27FC236}">
                  <a16:creationId xmlns:a16="http://schemas.microsoft.com/office/drawing/2014/main" xmlns="" id="{DCE1DF0E-9BEA-4981-821C-3668ECD4CFF7}"/>
                </a:ext>
              </a:extLst>
            </p:cNvPr>
            <p:cNvSpPr/>
            <p:nvPr/>
          </p:nvSpPr>
          <p:spPr>
            <a:xfrm>
              <a:off x="6261400" y="2990150"/>
              <a:ext cx="614975" cy="136450"/>
            </a:xfrm>
            <a:custGeom>
              <a:avLst/>
              <a:gdLst/>
              <a:ahLst/>
              <a:cxnLst/>
              <a:rect l="l" t="t" r="r" b="b"/>
              <a:pathLst>
                <a:path w="24599" h="5458" extrusionOk="0">
                  <a:moveTo>
                    <a:pt x="1372" y="0"/>
                  </a:moveTo>
                  <a:cubicBezTo>
                    <a:pt x="555" y="0"/>
                    <a:pt x="1" y="536"/>
                    <a:pt x="1" y="1362"/>
                  </a:cubicBezTo>
                  <a:lnTo>
                    <a:pt x="1" y="4095"/>
                  </a:lnTo>
                  <a:cubicBezTo>
                    <a:pt x="1" y="4912"/>
                    <a:pt x="545" y="5457"/>
                    <a:pt x="1372" y="5457"/>
                  </a:cubicBezTo>
                  <a:lnTo>
                    <a:pt x="23227" y="5457"/>
                  </a:lnTo>
                  <a:cubicBezTo>
                    <a:pt x="24044" y="5457"/>
                    <a:pt x="24598" y="4912"/>
                    <a:pt x="24598" y="4095"/>
                  </a:cubicBezTo>
                  <a:lnTo>
                    <a:pt x="24598" y="1362"/>
                  </a:lnTo>
                  <a:cubicBezTo>
                    <a:pt x="24598" y="545"/>
                    <a:pt x="24053" y="0"/>
                    <a:pt x="23227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42;p18">
              <a:extLst>
                <a:ext uri="{FF2B5EF4-FFF2-40B4-BE49-F238E27FC236}">
                  <a16:creationId xmlns:a16="http://schemas.microsoft.com/office/drawing/2014/main" xmlns="" id="{71860CA5-C8A7-480B-B85E-C052F9948D67}"/>
                </a:ext>
              </a:extLst>
            </p:cNvPr>
            <p:cNvSpPr/>
            <p:nvPr/>
          </p:nvSpPr>
          <p:spPr>
            <a:xfrm>
              <a:off x="6261400" y="3194900"/>
              <a:ext cx="614975" cy="136675"/>
            </a:xfrm>
            <a:custGeom>
              <a:avLst/>
              <a:gdLst/>
              <a:ahLst/>
              <a:cxnLst/>
              <a:rect l="l" t="t" r="r" b="b"/>
              <a:pathLst>
                <a:path w="24599" h="5467" extrusionOk="0">
                  <a:moveTo>
                    <a:pt x="1372" y="0"/>
                  </a:moveTo>
                  <a:cubicBezTo>
                    <a:pt x="555" y="0"/>
                    <a:pt x="1" y="545"/>
                    <a:pt x="1" y="1371"/>
                  </a:cubicBezTo>
                  <a:lnTo>
                    <a:pt x="1" y="4104"/>
                  </a:lnTo>
                  <a:cubicBezTo>
                    <a:pt x="1" y="4921"/>
                    <a:pt x="545" y="5466"/>
                    <a:pt x="1372" y="5466"/>
                  </a:cubicBezTo>
                  <a:lnTo>
                    <a:pt x="23227" y="5466"/>
                  </a:lnTo>
                  <a:cubicBezTo>
                    <a:pt x="24044" y="5466"/>
                    <a:pt x="24598" y="4921"/>
                    <a:pt x="24598" y="4104"/>
                  </a:cubicBezTo>
                  <a:lnTo>
                    <a:pt x="24598" y="1371"/>
                  </a:lnTo>
                  <a:cubicBezTo>
                    <a:pt x="24598" y="545"/>
                    <a:pt x="24053" y="0"/>
                    <a:pt x="23227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43;p18">
              <a:extLst>
                <a:ext uri="{FF2B5EF4-FFF2-40B4-BE49-F238E27FC236}">
                  <a16:creationId xmlns:a16="http://schemas.microsoft.com/office/drawing/2014/main" xmlns="" id="{490480E0-96A6-4B83-96D8-01385EF08F3F}"/>
                </a:ext>
              </a:extLst>
            </p:cNvPr>
            <p:cNvSpPr/>
            <p:nvPr/>
          </p:nvSpPr>
          <p:spPr>
            <a:xfrm>
              <a:off x="6261400" y="3399875"/>
              <a:ext cx="614975" cy="136675"/>
            </a:xfrm>
            <a:custGeom>
              <a:avLst/>
              <a:gdLst/>
              <a:ahLst/>
              <a:cxnLst/>
              <a:rect l="l" t="t" r="r" b="b"/>
              <a:pathLst>
                <a:path w="24599" h="5467" extrusionOk="0">
                  <a:moveTo>
                    <a:pt x="1372" y="0"/>
                  </a:moveTo>
                  <a:cubicBezTo>
                    <a:pt x="555" y="0"/>
                    <a:pt x="1" y="545"/>
                    <a:pt x="1" y="1362"/>
                  </a:cubicBezTo>
                  <a:lnTo>
                    <a:pt x="1" y="4095"/>
                  </a:lnTo>
                  <a:cubicBezTo>
                    <a:pt x="1" y="4922"/>
                    <a:pt x="545" y="5466"/>
                    <a:pt x="1372" y="5466"/>
                  </a:cubicBezTo>
                  <a:lnTo>
                    <a:pt x="23227" y="5466"/>
                  </a:lnTo>
                  <a:cubicBezTo>
                    <a:pt x="24044" y="5466"/>
                    <a:pt x="24598" y="4922"/>
                    <a:pt x="24598" y="4095"/>
                  </a:cubicBezTo>
                  <a:lnTo>
                    <a:pt x="24598" y="1362"/>
                  </a:lnTo>
                  <a:cubicBezTo>
                    <a:pt x="24598" y="545"/>
                    <a:pt x="24053" y="0"/>
                    <a:pt x="23227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44;p18">
              <a:extLst>
                <a:ext uri="{FF2B5EF4-FFF2-40B4-BE49-F238E27FC236}">
                  <a16:creationId xmlns:a16="http://schemas.microsoft.com/office/drawing/2014/main" xmlns="" id="{209E25D2-4105-440C-83EA-D8AB67A9B25C}"/>
                </a:ext>
              </a:extLst>
            </p:cNvPr>
            <p:cNvSpPr/>
            <p:nvPr/>
          </p:nvSpPr>
          <p:spPr>
            <a:xfrm>
              <a:off x="6261400" y="3604850"/>
              <a:ext cx="614975" cy="136675"/>
            </a:xfrm>
            <a:custGeom>
              <a:avLst/>
              <a:gdLst/>
              <a:ahLst/>
              <a:cxnLst/>
              <a:rect l="l" t="t" r="r" b="b"/>
              <a:pathLst>
                <a:path w="24599" h="5467" extrusionOk="0">
                  <a:moveTo>
                    <a:pt x="1372" y="0"/>
                  </a:moveTo>
                  <a:cubicBezTo>
                    <a:pt x="555" y="0"/>
                    <a:pt x="1" y="545"/>
                    <a:pt x="1" y="1362"/>
                  </a:cubicBezTo>
                  <a:lnTo>
                    <a:pt x="1" y="4095"/>
                  </a:lnTo>
                  <a:cubicBezTo>
                    <a:pt x="1" y="4912"/>
                    <a:pt x="545" y="5466"/>
                    <a:pt x="1372" y="5466"/>
                  </a:cubicBezTo>
                  <a:lnTo>
                    <a:pt x="23227" y="5466"/>
                  </a:lnTo>
                  <a:cubicBezTo>
                    <a:pt x="24044" y="5466"/>
                    <a:pt x="24598" y="4922"/>
                    <a:pt x="24598" y="4095"/>
                  </a:cubicBezTo>
                  <a:lnTo>
                    <a:pt x="24598" y="1362"/>
                  </a:lnTo>
                  <a:cubicBezTo>
                    <a:pt x="24598" y="545"/>
                    <a:pt x="24053" y="0"/>
                    <a:pt x="23227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45;p18">
              <a:extLst>
                <a:ext uri="{FF2B5EF4-FFF2-40B4-BE49-F238E27FC236}">
                  <a16:creationId xmlns:a16="http://schemas.microsoft.com/office/drawing/2014/main" xmlns="" id="{680BC20B-B000-4365-ACF3-07ADE9F0981E}"/>
                </a:ext>
              </a:extLst>
            </p:cNvPr>
            <p:cNvSpPr/>
            <p:nvPr/>
          </p:nvSpPr>
          <p:spPr>
            <a:xfrm>
              <a:off x="5817625" y="4014575"/>
              <a:ext cx="1502750" cy="68350"/>
            </a:xfrm>
            <a:custGeom>
              <a:avLst/>
              <a:gdLst/>
              <a:ahLst/>
              <a:cxnLst/>
              <a:rect l="l" t="t" r="r" b="b"/>
              <a:pathLst>
                <a:path w="60110" h="2734" extrusionOk="0">
                  <a:moveTo>
                    <a:pt x="1363" y="0"/>
                  </a:moveTo>
                  <a:cubicBezTo>
                    <a:pt x="546" y="0"/>
                    <a:pt x="1" y="545"/>
                    <a:pt x="1" y="1371"/>
                  </a:cubicBezTo>
                  <a:cubicBezTo>
                    <a:pt x="1" y="2188"/>
                    <a:pt x="546" y="2733"/>
                    <a:pt x="1363" y="2733"/>
                  </a:cubicBezTo>
                  <a:lnTo>
                    <a:pt x="58738" y="2733"/>
                  </a:lnTo>
                  <a:cubicBezTo>
                    <a:pt x="59555" y="2733"/>
                    <a:pt x="60109" y="2188"/>
                    <a:pt x="60109" y="1371"/>
                  </a:cubicBezTo>
                  <a:cubicBezTo>
                    <a:pt x="60109" y="545"/>
                    <a:pt x="59565" y="0"/>
                    <a:pt x="58738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46;p18">
              <a:extLst>
                <a:ext uri="{FF2B5EF4-FFF2-40B4-BE49-F238E27FC236}">
                  <a16:creationId xmlns:a16="http://schemas.microsoft.com/office/drawing/2014/main" xmlns="" id="{753BC2B4-AE7B-4A30-8D4E-C86D13233168}"/>
                </a:ext>
              </a:extLst>
            </p:cNvPr>
            <p:cNvSpPr/>
            <p:nvPr/>
          </p:nvSpPr>
          <p:spPr>
            <a:xfrm>
              <a:off x="6466375" y="3809600"/>
              <a:ext cx="205000" cy="205000"/>
            </a:xfrm>
            <a:custGeom>
              <a:avLst/>
              <a:gdLst/>
              <a:ahLst/>
              <a:cxnLst/>
              <a:rect l="l" t="t" r="r" b="b"/>
              <a:pathLst>
                <a:path w="8200" h="8200" extrusionOk="0">
                  <a:moveTo>
                    <a:pt x="1" y="0"/>
                  </a:moveTo>
                  <a:lnTo>
                    <a:pt x="1" y="8199"/>
                  </a:lnTo>
                  <a:lnTo>
                    <a:pt x="8200" y="8199"/>
                  </a:lnTo>
                  <a:lnTo>
                    <a:pt x="8200" y="0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47;p18">
              <a:extLst>
                <a:ext uri="{FF2B5EF4-FFF2-40B4-BE49-F238E27FC236}">
                  <a16:creationId xmlns:a16="http://schemas.microsoft.com/office/drawing/2014/main" xmlns="" id="{AA1D60DB-9633-4414-9D51-3079A4AC541F}"/>
                </a:ext>
              </a:extLst>
            </p:cNvPr>
            <p:cNvSpPr/>
            <p:nvPr/>
          </p:nvSpPr>
          <p:spPr>
            <a:xfrm>
              <a:off x="6739700" y="3809600"/>
              <a:ext cx="136675" cy="136675"/>
            </a:xfrm>
            <a:custGeom>
              <a:avLst/>
              <a:gdLst/>
              <a:ahLst/>
              <a:cxnLst/>
              <a:rect l="l" t="t" r="r" b="b"/>
              <a:pathLst>
                <a:path w="5467" h="5467" extrusionOk="0">
                  <a:moveTo>
                    <a:pt x="1362" y="0"/>
                  </a:moveTo>
                  <a:cubicBezTo>
                    <a:pt x="545" y="0"/>
                    <a:pt x="0" y="545"/>
                    <a:pt x="0" y="1371"/>
                  </a:cubicBezTo>
                  <a:lnTo>
                    <a:pt x="0" y="4104"/>
                  </a:lnTo>
                  <a:cubicBezTo>
                    <a:pt x="0" y="4921"/>
                    <a:pt x="545" y="5466"/>
                    <a:pt x="1362" y="5466"/>
                  </a:cubicBezTo>
                  <a:lnTo>
                    <a:pt x="4095" y="5466"/>
                  </a:lnTo>
                  <a:cubicBezTo>
                    <a:pt x="4912" y="5466"/>
                    <a:pt x="5466" y="4921"/>
                    <a:pt x="5466" y="4104"/>
                  </a:cubicBezTo>
                  <a:lnTo>
                    <a:pt x="5466" y="1371"/>
                  </a:lnTo>
                  <a:cubicBezTo>
                    <a:pt x="5466" y="554"/>
                    <a:pt x="4921" y="0"/>
                    <a:pt x="409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48;p18">
              <a:extLst>
                <a:ext uri="{FF2B5EF4-FFF2-40B4-BE49-F238E27FC236}">
                  <a16:creationId xmlns:a16="http://schemas.microsoft.com/office/drawing/2014/main" xmlns="" id="{634F2F98-33FE-4183-83C8-CFF0411EC1A8}"/>
                </a:ext>
              </a:extLst>
            </p:cNvPr>
            <p:cNvSpPr/>
            <p:nvPr/>
          </p:nvSpPr>
          <p:spPr>
            <a:xfrm>
              <a:off x="6261400" y="3809600"/>
              <a:ext cx="136675" cy="136675"/>
            </a:xfrm>
            <a:custGeom>
              <a:avLst/>
              <a:gdLst/>
              <a:ahLst/>
              <a:cxnLst/>
              <a:rect l="l" t="t" r="r" b="b"/>
              <a:pathLst>
                <a:path w="5467" h="5467" extrusionOk="0">
                  <a:moveTo>
                    <a:pt x="1372" y="0"/>
                  </a:moveTo>
                  <a:cubicBezTo>
                    <a:pt x="555" y="0"/>
                    <a:pt x="1" y="545"/>
                    <a:pt x="1" y="1371"/>
                  </a:cubicBezTo>
                  <a:lnTo>
                    <a:pt x="1" y="4104"/>
                  </a:lnTo>
                  <a:cubicBezTo>
                    <a:pt x="1" y="4921"/>
                    <a:pt x="545" y="5466"/>
                    <a:pt x="1372" y="5466"/>
                  </a:cubicBezTo>
                  <a:lnTo>
                    <a:pt x="4105" y="5466"/>
                  </a:lnTo>
                  <a:cubicBezTo>
                    <a:pt x="4922" y="5466"/>
                    <a:pt x="5467" y="4921"/>
                    <a:pt x="5467" y="4104"/>
                  </a:cubicBezTo>
                  <a:lnTo>
                    <a:pt x="5467" y="1371"/>
                  </a:lnTo>
                  <a:cubicBezTo>
                    <a:pt x="5467" y="554"/>
                    <a:pt x="4922" y="0"/>
                    <a:pt x="410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49;p18">
              <a:extLst>
                <a:ext uri="{FF2B5EF4-FFF2-40B4-BE49-F238E27FC236}">
                  <a16:creationId xmlns:a16="http://schemas.microsoft.com/office/drawing/2014/main" xmlns="" id="{3CE7710A-E6EC-4E85-9FFE-85D1A7699071}"/>
                </a:ext>
              </a:extLst>
            </p:cNvPr>
            <p:cNvSpPr/>
            <p:nvPr/>
          </p:nvSpPr>
          <p:spPr>
            <a:xfrm>
              <a:off x="6364000" y="2750900"/>
              <a:ext cx="409750" cy="136675"/>
            </a:xfrm>
            <a:custGeom>
              <a:avLst/>
              <a:gdLst/>
              <a:ahLst/>
              <a:cxnLst/>
              <a:rect l="l" t="t" r="r" b="b"/>
              <a:pathLst>
                <a:path w="16390" h="5467" extrusionOk="0">
                  <a:moveTo>
                    <a:pt x="2734" y="0"/>
                  </a:moveTo>
                  <a:cubicBezTo>
                    <a:pt x="1907" y="0"/>
                    <a:pt x="1363" y="554"/>
                    <a:pt x="1363" y="1371"/>
                  </a:cubicBezTo>
                  <a:lnTo>
                    <a:pt x="1363" y="4104"/>
                  </a:lnTo>
                  <a:cubicBezTo>
                    <a:pt x="1363" y="4921"/>
                    <a:pt x="818" y="5466"/>
                    <a:pt x="1" y="5466"/>
                  </a:cubicBezTo>
                  <a:lnTo>
                    <a:pt x="16390" y="5466"/>
                  </a:lnTo>
                  <a:cubicBezTo>
                    <a:pt x="15573" y="5466"/>
                    <a:pt x="15028" y="4921"/>
                    <a:pt x="15028" y="4104"/>
                  </a:cubicBezTo>
                  <a:lnTo>
                    <a:pt x="15028" y="1371"/>
                  </a:lnTo>
                  <a:cubicBezTo>
                    <a:pt x="15028" y="554"/>
                    <a:pt x="14483" y="0"/>
                    <a:pt x="13657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50;p18">
              <a:extLst>
                <a:ext uri="{FF2B5EF4-FFF2-40B4-BE49-F238E27FC236}">
                  <a16:creationId xmlns:a16="http://schemas.microsoft.com/office/drawing/2014/main" xmlns="" id="{C8C163B2-044D-4213-8720-9B1626D6E10B}"/>
                </a:ext>
              </a:extLst>
            </p:cNvPr>
            <p:cNvSpPr/>
            <p:nvPr/>
          </p:nvSpPr>
          <p:spPr>
            <a:xfrm>
              <a:off x="6569000" y="3912200"/>
              <a:ext cx="34050" cy="34075"/>
            </a:xfrm>
            <a:custGeom>
              <a:avLst/>
              <a:gdLst/>
              <a:ahLst/>
              <a:cxnLst/>
              <a:rect l="l" t="t" r="r" b="b"/>
              <a:pathLst>
                <a:path w="1362" h="1363" extrusionOk="0">
                  <a:moveTo>
                    <a:pt x="676" y="0"/>
                  </a:moveTo>
                  <a:cubicBezTo>
                    <a:pt x="301" y="0"/>
                    <a:pt x="0" y="301"/>
                    <a:pt x="0" y="686"/>
                  </a:cubicBezTo>
                  <a:cubicBezTo>
                    <a:pt x="0" y="1062"/>
                    <a:pt x="301" y="1362"/>
                    <a:pt x="676" y="1362"/>
                  </a:cubicBezTo>
                  <a:cubicBezTo>
                    <a:pt x="1052" y="1362"/>
                    <a:pt x="1362" y="1062"/>
                    <a:pt x="1362" y="686"/>
                  </a:cubicBezTo>
                  <a:cubicBezTo>
                    <a:pt x="1362" y="301"/>
                    <a:pt x="1052" y="0"/>
                    <a:pt x="676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51;p18">
              <a:extLst>
                <a:ext uri="{FF2B5EF4-FFF2-40B4-BE49-F238E27FC236}">
                  <a16:creationId xmlns:a16="http://schemas.microsoft.com/office/drawing/2014/main" xmlns="" id="{3E8743A1-122C-42B4-9003-A99E109897FF}"/>
                </a:ext>
              </a:extLst>
            </p:cNvPr>
            <p:cNvSpPr/>
            <p:nvPr/>
          </p:nvSpPr>
          <p:spPr>
            <a:xfrm>
              <a:off x="6534700" y="3912200"/>
              <a:ext cx="34075" cy="34075"/>
            </a:xfrm>
            <a:custGeom>
              <a:avLst/>
              <a:gdLst/>
              <a:ahLst/>
              <a:cxnLst/>
              <a:rect l="l" t="t" r="r" b="b"/>
              <a:pathLst>
                <a:path w="1363" h="1363" extrusionOk="0">
                  <a:moveTo>
                    <a:pt x="686" y="0"/>
                  </a:moveTo>
                  <a:cubicBezTo>
                    <a:pt x="311" y="0"/>
                    <a:pt x="1" y="301"/>
                    <a:pt x="1" y="686"/>
                  </a:cubicBezTo>
                  <a:cubicBezTo>
                    <a:pt x="1" y="1062"/>
                    <a:pt x="311" y="1362"/>
                    <a:pt x="686" y="1362"/>
                  </a:cubicBezTo>
                  <a:cubicBezTo>
                    <a:pt x="1062" y="1362"/>
                    <a:pt x="1363" y="1062"/>
                    <a:pt x="1363" y="686"/>
                  </a:cubicBezTo>
                  <a:cubicBezTo>
                    <a:pt x="1363" y="301"/>
                    <a:pt x="1062" y="0"/>
                    <a:pt x="686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52;p18">
              <a:extLst>
                <a:ext uri="{FF2B5EF4-FFF2-40B4-BE49-F238E27FC236}">
                  <a16:creationId xmlns:a16="http://schemas.microsoft.com/office/drawing/2014/main" xmlns="" id="{93A146A6-EAB0-4712-9AFA-A6313E0EBF1C}"/>
                </a:ext>
              </a:extLst>
            </p:cNvPr>
            <p:cNvSpPr/>
            <p:nvPr/>
          </p:nvSpPr>
          <p:spPr>
            <a:xfrm>
              <a:off x="5747675" y="3537800"/>
              <a:ext cx="399875" cy="384750"/>
            </a:xfrm>
            <a:custGeom>
              <a:avLst/>
              <a:gdLst/>
              <a:ahLst/>
              <a:cxnLst/>
              <a:rect l="l" t="t" r="r" b="b"/>
              <a:pathLst>
                <a:path w="15995" h="15390" extrusionOk="0">
                  <a:moveTo>
                    <a:pt x="8295" y="0"/>
                  </a:moveTo>
                  <a:cubicBezTo>
                    <a:pt x="6293" y="0"/>
                    <a:pt x="4324" y="781"/>
                    <a:pt x="2855" y="2250"/>
                  </a:cubicBezTo>
                  <a:cubicBezTo>
                    <a:pt x="657" y="4457"/>
                    <a:pt x="0" y="7763"/>
                    <a:pt x="1193" y="10637"/>
                  </a:cubicBezTo>
                  <a:cubicBezTo>
                    <a:pt x="2376" y="13511"/>
                    <a:pt x="5184" y="15389"/>
                    <a:pt x="8303" y="15389"/>
                  </a:cubicBezTo>
                  <a:cubicBezTo>
                    <a:pt x="12548" y="15380"/>
                    <a:pt x="15985" y="11943"/>
                    <a:pt x="15995" y="7688"/>
                  </a:cubicBezTo>
                  <a:cubicBezTo>
                    <a:pt x="15985" y="4579"/>
                    <a:pt x="14116" y="1771"/>
                    <a:pt x="11242" y="588"/>
                  </a:cubicBezTo>
                  <a:cubicBezTo>
                    <a:pt x="10289" y="192"/>
                    <a:pt x="9288" y="0"/>
                    <a:pt x="8295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53;p18">
              <a:extLst>
                <a:ext uri="{FF2B5EF4-FFF2-40B4-BE49-F238E27FC236}">
                  <a16:creationId xmlns:a16="http://schemas.microsoft.com/office/drawing/2014/main" xmlns="" id="{039B58AD-9913-47D0-85A5-2C1AAF5882F9}"/>
                </a:ext>
              </a:extLst>
            </p:cNvPr>
            <p:cNvSpPr/>
            <p:nvPr/>
          </p:nvSpPr>
          <p:spPr>
            <a:xfrm>
              <a:off x="5747675" y="3314750"/>
              <a:ext cx="399875" cy="384750"/>
            </a:xfrm>
            <a:custGeom>
              <a:avLst/>
              <a:gdLst/>
              <a:ahLst/>
              <a:cxnLst/>
              <a:rect l="l" t="t" r="r" b="b"/>
              <a:pathLst>
                <a:path w="15995" h="15390" extrusionOk="0">
                  <a:moveTo>
                    <a:pt x="8295" y="0"/>
                  </a:moveTo>
                  <a:cubicBezTo>
                    <a:pt x="6293" y="0"/>
                    <a:pt x="4324" y="781"/>
                    <a:pt x="2855" y="2250"/>
                  </a:cubicBezTo>
                  <a:cubicBezTo>
                    <a:pt x="657" y="4457"/>
                    <a:pt x="0" y="7763"/>
                    <a:pt x="1193" y="10637"/>
                  </a:cubicBezTo>
                  <a:cubicBezTo>
                    <a:pt x="2376" y="13511"/>
                    <a:pt x="5184" y="15389"/>
                    <a:pt x="8303" y="15389"/>
                  </a:cubicBezTo>
                  <a:cubicBezTo>
                    <a:pt x="12548" y="15380"/>
                    <a:pt x="15985" y="11942"/>
                    <a:pt x="15995" y="7688"/>
                  </a:cubicBezTo>
                  <a:cubicBezTo>
                    <a:pt x="15985" y="4579"/>
                    <a:pt x="14116" y="1771"/>
                    <a:pt x="11242" y="588"/>
                  </a:cubicBezTo>
                  <a:cubicBezTo>
                    <a:pt x="10289" y="192"/>
                    <a:pt x="9288" y="0"/>
                    <a:pt x="8295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54;p18">
              <a:extLst>
                <a:ext uri="{FF2B5EF4-FFF2-40B4-BE49-F238E27FC236}">
                  <a16:creationId xmlns:a16="http://schemas.microsoft.com/office/drawing/2014/main" xmlns="" id="{D3448924-DA34-4F85-B50F-E478B5A4579E}"/>
                </a:ext>
              </a:extLst>
            </p:cNvPr>
            <p:cNvSpPr/>
            <p:nvPr/>
          </p:nvSpPr>
          <p:spPr>
            <a:xfrm>
              <a:off x="6977300" y="3514325"/>
              <a:ext cx="399900" cy="384750"/>
            </a:xfrm>
            <a:custGeom>
              <a:avLst/>
              <a:gdLst/>
              <a:ahLst/>
              <a:cxnLst/>
              <a:rect l="l" t="t" r="r" b="b"/>
              <a:pathLst>
                <a:path w="15996" h="15390" extrusionOk="0">
                  <a:moveTo>
                    <a:pt x="8298" y="0"/>
                  </a:moveTo>
                  <a:cubicBezTo>
                    <a:pt x="6299" y="0"/>
                    <a:pt x="4334" y="781"/>
                    <a:pt x="2865" y="2250"/>
                  </a:cubicBezTo>
                  <a:cubicBezTo>
                    <a:pt x="658" y="4457"/>
                    <a:pt x="1" y="7763"/>
                    <a:pt x="1193" y="10637"/>
                  </a:cubicBezTo>
                  <a:cubicBezTo>
                    <a:pt x="2386" y="13511"/>
                    <a:pt x="5194" y="15389"/>
                    <a:pt x="8303" y="15389"/>
                  </a:cubicBezTo>
                  <a:cubicBezTo>
                    <a:pt x="12548" y="15380"/>
                    <a:pt x="15995" y="11942"/>
                    <a:pt x="15995" y="7688"/>
                  </a:cubicBezTo>
                  <a:cubicBezTo>
                    <a:pt x="15995" y="4579"/>
                    <a:pt x="14117" y="1771"/>
                    <a:pt x="11243" y="588"/>
                  </a:cubicBezTo>
                  <a:cubicBezTo>
                    <a:pt x="10290" y="192"/>
                    <a:pt x="9290" y="0"/>
                    <a:pt x="8298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" name="Google Shape;211;p18">
            <a:extLst>
              <a:ext uri="{FF2B5EF4-FFF2-40B4-BE49-F238E27FC236}">
                <a16:creationId xmlns:a16="http://schemas.microsoft.com/office/drawing/2014/main" xmlns="" id="{214B268D-A345-4C31-BECC-7C1600C0F5B1}"/>
              </a:ext>
            </a:extLst>
          </p:cNvPr>
          <p:cNvGrpSpPr/>
          <p:nvPr/>
        </p:nvGrpSpPr>
        <p:grpSpPr>
          <a:xfrm>
            <a:off x="6404550" y="2568575"/>
            <a:ext cx="1028570" cy="677894"/>
            <a:chOff x="1928200" y="3132125"/>
            <a:chExt cx="1512825" cy="997050"/>
          </a:xfrm>
        </p:grpSpPr>
        <p:sp>
          <p:nvSpPr>
            <p:cNvPr id="160" name="Google Shape;212;p18">
              <a:extLst>
                <a:ext uri="{FF2B5EF4-FFF2-40B4-BE49-F238E27FC236}">
                  <a16:creationId xmlns:a16="http://schemas.microsoft.com/office/drawing/2014/main" xmlns="" id="{1874425B-F291-4C82-9AE3-71585235AF20}"/>
                </a:ext>
              </a:extLst>
            </p:cNvPr>
            <p:cNvSpPr/>
            <p:nvPr/>
          </p:nvSpPr>
          <p:spPr>
            <a:xfrm>
              <a:off x="2718300" y="3132125"/>
              <a:ext cx="416325" cy="261200"/>
            </a:xfrm>
            <a:custGeom>
              <a:avLst/>
              <a:gdLst/>
              <a:ahLst/>
              <a:cxnLst/>
              <a:rect l="l" t="t" r="r" b="b"/>
              <a:pathLst>
                <a:path w="16653" h="10448" extrusionOk="0">
                  <a:moveTo>
                    <a:pt x="8336" y="1"/>
                  </a:moveTo>
                  <a:cubicBezTo>
                    <a:pt x="6313" y="1"/>
                    <a:pt x="4597" y="1526"/>
                    <a:pt x="4396" y="3554"/>
                  </a:cubicBezTo>
                  <a:cubicBezTo>
                    <a:pt x="4104" y="3469"/>
                    <a:pt x="3804" y="3432"/>
                    <a:pt x="3503" y="3432"/>
                  </a:cubicBezTo>
                  <a:cubicBezTo>
                    <a:pt x="1569" y="3432"/>
                    <a:pt x="0" y="5000"/>
                    <a:pt x="0" y="6935"/>
                  </a:cubicBezTo>
                  <a:cubicBezTo>
                    <a:pt x="0" y="8869"/>
                    <a:pt x="1569" y="10447"/>
                    <a:pt x="3503" y="10447"/>
                  </a:cubicBezTo>
                  <a:lnTo>
                    <a:pt x="13581" y="10447"/>
                  </a:lnTo>
                  <a:cubicBezTo>
                    <a:pt x="15271" y="10447"/>
                    <a:pt x="16652" y="9067"/>
                    <a:pt x="16652" y="7376"/>
                  </a:cubicBezTo>
                  <a:cubicBezTo>
                    <a:pt x="16652" y="5682"/>
                    <a:pt x="15281" y="4305"/>
                    <a:pt x="13598" y="4305"/>
                  </a:cubicBezTo>
                  <a:cubicBezTo>
                    <a:pt x="13592" y="4305"/>
                    <a:pt x="13587" y="4305"/>
                    <a:pt x="13581" y="4305"/>
                  </a:cubicBezTo>
                  <a:cubicBezTo>
                    <a:pt x="13093" y="4305"/>
                    <a:pt x="12614" y="4418"/>
                    <a:pt x="12182" y="4643"/>
                  </a:cubicBezTo>
                  <a:cubicBezTo>
                    <a:pt x="12238" y="4389"/>
                    <a:pt x="12266" y="4127"/>
                    <a:pt x="12266" y="3864"/>
                  </a:cubicBezTo>
                  <a:cubicBezTo>
                    <a:pt x="12219" y="1779"/>
                    <a:pt x="10557" y="88"/>
                    <a:pt x="8481" y="3"/>
                  </a:cubicBezTo>
                  <a:cubicBezTo>
                    <a:pt x="8432" y="2"/>
                    <a:pt x="8384" y="1"/>
                    <a:pt x="8336" y="1"/>
                  </a:cubicBezTo>
                  <a:close/>
                </a:path>
              </a:pathLst>
            </a:custGeom>
            <a:solidFill>
              <a:srgbClr val="FFF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13;p18">
              <a:extLst>
                <a:ext uri="{FF2B5EF4-FFF2-40B4-BE49-F238E27FC236}">
                  <a16:creationId xmlns:a16="http://schemas.microsoft.com/office/drawing/2014/main" xmlns="" id="{D12945DD-A8C4-4FDE-ADBA-1E6EA4424793}"/>
                </a:ext>
              </a:extLst>
            </p:cNvPr>
            <p:cNvSpPr/>
            <p:nvPr/>
          </p:nvSpPr>
          <p:spPr>
            <a:xfrm>
              <a:off x="2850725" y="3580650"/>
              <a:ext cx="512350" cy="548525"/>
            </a:xfrm>
            <a:custGeom>
              <a:avLst/>
              <a:gdLst/>
              <a:ahLst/>
              <a:cxnLst/>
              <a:rect l="l" t="t" r="r" b="b"/>
              <a:pathLst>
                <a:path w="20494" h="21941" extrusionOk="0">
                  <a:moveTo>
                    <a:pt x="10242" y="1"/>
                  </a:moveTo>
                  <a:cubicBezTo>
                    <a:pt x="9942" y="1"/>
                    <a:pt x="9641" y="76"/>
                    <a:pt x="9373" y="226"/>
                  </a:cubicBezTo>
                  <a:lnTo>
                    <a:pt x="892" y="5054"/>
                  </a:lnTo>
                  <a:cubicBezTo>
                    <a:pt x="338" y="5364"/>
                    <a:pt x="0" y="5946"/>
                    <a:pt x="0" y="6585"/>
                  </a:cubicBezTo>
                  <a:lnTo>
                    <a:pt x="0" y="20184"/>
                  </a:lnTo>
                  <a:cubicBezTo>
                    <a:pt x="0" y="21151"/>
                    <a:pt x="789" y="21940"/>
                    <a:pt x="1756" y="21940"/>
                  </a:cubicBezTo>
                  <a:lnTo>
                    <a:pt x="18728" y="21940"/>
                  </a:lnTo>
                  <a:cubicBezTo>
                    <a:pt x="19705" y="21940"/>
                    <a:pt x="20493" y="21151"/>
                    <a:pt x="20493" y="20175"/>
                  </a:cubicBezTo>
                  <a:lnTo>
                    <a:pt x="20493" y="6585"/>
                  </a:lnTo>
                  <a:cubicBezTo>
                    <a:pt x="20493" y="5946"/>
                    <a:pt x="20155" y="5364"/>
                    <a:pt x="19601" y="5054"/>
                  </a:cubicBezTo>
                  <a:lnTo>
                    <a:pt x="11111" y="226"/>
                  </a:lnTo>
                  <a:cubicBezTo>
                    <a:pt x="10843" y="76"/>
                    <a:pt x="10543" y="1"/>
                    <a:pt x="10242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14;p18">
              <a:extLst>
                <a:ext uri="{FF2B5EF4-FFF2-40B4-BE49-F238E27FC236}">
                  <a16:creationId xmlns:a16="http://schemas.microsoft.com/office/drawing/2014/main" xmlns="" id="{724E1B33-983B-46D9-A2F6-A809C5645B58}"/>
                </a:ext>
              </a:extLst>
            </p:cNvPr>
            <p:cNvSpPr/>
            <p:nvPr/>
          </p:nvSpPr>
          <p:spPr>
            <a:xfrm>
              <a:off x="2993700" y="3850450"/>
              <a:ext cx="226375" cy="278725"/>
            </a:xfrm>
            <a:custGeom>
              <a:avLst/>
              <a:gdLst/>
              <a:ahLst/>
              <a:cxnLst/>
              <a:rect l="l" t="t" r="r" b="b"/>
              <a:pathLst>
                <a:path w="9055" h="11149" extrusionOk="0">
                  <a:moveTo>
                    <a:pt x="1757" y="0"/>
                  </a:moveTo>
                  <a:cubicBezTo>
                    <a:pt x="780" y="0"/>
                    <a:pt x="1" y="780"/>
                    <a:pt x="1" y="1756"/>
                  </a:cubicBezTo>
                  <a:lnTo>
                    <a:pt x="1" y="11148"/>
                  </a:lnTo>
                  <a:lnTo>
                    <a:pt x="9055" y="11148"/>
                  </a:lnTo>
                  <a:lnTo>
                    <a:pt x="9055" y="1756"/>
                  </a:lnTo>
                  <a:cubicBezTo>
                    <a:pt x="9055" y="780"/>
                    <a:pt x="8266" y="0"/>
                    <a:pt x="729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15;p18">
              <a:extLst>
                <a:ext uri="{FF2B5EF4-FFF2-40B4-BE49-F238E27FC236}">
                  <a16:creationId xmlns:a16="http://schemas.microsoft.com/office/drawing/2014/main" xmlns="" id="{E240D7AE-F609-4104-B459-092EBBD6A112}"/>
                </a:ext>
              </a:extLst>
            </p:cNvPr>
            <p:cNvSpPr/>
            <p:nvPr/>
          </p:nvSpPr>
          <p:spPr>
            <a:xfrm>
              <a:off x="2844375" y="3580650"/>
              <a:ext cx="596650" cy="250800"/>
            </a:xfrm>
            <a:custGeom>
              <a:avLst/>
              <a:gdLst/>
              <a:ahLst/>
              <a:cxnLst/>
              <a:rect l="l" t="t" r="r" b="b"/>
              <a:pathLst>
                <a:path w="23866" h="10032" extrusionOk="0">
                  <a:moveTo>
                    <a:pt x="10496" y="1"/>
                  </a:moveTo>
                  <a:cubicBezTo>
                    <a:pt x="10196" y="1"/>
                    <a:pt x="9895" y="76"/>
                    <a:pt x="9627" y="226"/>
                  </a:cubicBezTo>
                  <a:lnTo>
                    <a:pt x="1137" y="5054"/>
                  </a:lnTo>
                  <a:cubicBezTo>
                    <a:pt x="292" y="5533"/>
                    <a:pt x="1" y="6613"/>
                    <a:pt x="480" y="7458"/>
                  </a:cubicBezTo>
                  <a:cubicBezTo>
                    <a:pt x="803" y="8028"/>
                    <a:pt x="1399" y="8346"/>
                    <a:pt x="2012" y="8346"/>
                  </a:cubicBezTo>
                  <a:cubicBezTo>
                    <a:pt x="2308" y="8346"/>
                    <a:pt x="2608" y="8272"/>
                    <a:pt x="2884" y="8116"/>
                  </a:cubicBezTo>
                  <a:lnTo>
                    <a:pt x="10501" y="3786"/>
                  </a:lnTo>
                  <a:lnTo>
                    <a:pt x="21086" y="9797"/>
                  </a:lnTo>
                  <a:cubicBezTo>
                    <a:pt x="21347" y="9946"/>
                    <a:pt x="21646" y="10031"/>
                    <a:pt x="21954" y="10031"/>
                  </a:cubicBezTo>
                  <a:lnTo>
                    <a:pt x="21954" y="10031"/>
                  </a:lnTo>
                  <a:cubicBezTo>
                    <a:pt x="22751" y="10029"/>
                    <a:pt x="23453" y="9495"/>
                    <a:pt x="23659" y="8726"/>
                  </a:cubicBezTo>
                  <a:cubicBezTo>
                    <a:pt x="23866" y="7946"/>
                    <a:pt x="23518" y="7129"/>
                    <a:pt x="22823" y="6735"/>
                  </a:cubicBezTo>
                  <a:lnTo>
                    <a:pt x="11365" y="226"/>
                  </a:lnTo>
                  <a:cubicBezTo>
                    <a:pt x="11097" y="76"/>
                    <a:pt x="10797" y="1"/>
                    <a:pt x="10496" y="1"/>
                  </a:cubicBezTo>
                  <a:close/>
                  <a:moveTo>
                    <a:pt x="21954" y="10031"/>
                  </a:moveTo>
                  <a:lnTo>
                    <a:pt x="21954" y="10031"/>
                  </a:lnTo>
                  <a:cubicBezTo>
                    <a:pt x="21953" y="10031"/>
                    <a:pt x="21951" y="10031"/>
                    <a:pt x="21950" y="10031"/>
                  </a:cubicBezTo>
                  <a:lnTo>
                    <a:pt x="21959" y="10031"/>
                  </a:lnTo>
                  <a:cubicBezTo>
                    <a:pt x="21957" y="10031"/>
                    <a:pt x="21956" y="10031"/>
                    <a:pt x="21954" y="10031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16;p18">
              <a:extLst>
                <a:ext uri="{FF2B5EF4-FFF2-40B4-BE49-F238E27FC236}">
                  <a16:creationId xmlns:a16="http://schemas.microsoft.com/office/drawing/2014/main" xmlns="" id="{2C5539B7-617E-4744-8AF4-B3697BE3CCA3}"/>
                </a:ext>
              </a:extLst>
            </p:cNvPr>
            <p:cNvSpPr/>
            <p:nvPr/>
          </p:nvSpPr>
          <p:spPr>
            <a:xfrm>
              <a:off x="2015075" y="3146825"/>
              <a:ext cx="912200" cy="982350"/>
            </a:xfrm>
            <a:custGeom>
              <a:avLst/>
              <a:gdLst/>
              <a:ahLst/>
              <a:cxnLst/>
              <a:rect l="l" t="t" r="r" b="b"/>
              <a:pathLst>
                <a:path w="36488" h="39294" extrusionOk="0">
                  <a:moveTo>
                    <a:pt x="18241" y="0"/>
                  </a:moveTo>
                  <a:cubicBezTo>
                    <a:pt x="17941" y="0"/>
                    <a:pt x="17643" y="78"/>
                    <a:pt x="17375" y="233"/>
                  </a:cubicBezTo>
                  <a:lnTo>
                    <a:pt x="892" y="9596"/>
                  </a:lnTo>
                  <a:cubicBezTo>
                    <a:pt x="338" y="9906"/>
                    <a:pt x="0" y="10488"/>
                    <a:pt x="0" y="11118"/>
                  </a:cubicBezTo>
                  <a:lnTo>
                    <a:pt x="0" y="37537"/>
                  </a:lnTo>
                  <a:cubicBezTo>
                    <a:pt x="0" y="38504"/>
                    <a:pt x="789" y="39293"/>
                    <a:pt x="1757" y="39293"/>
                  </a:cubicBezTo>
                  <a:lnTo>
                    <a:pt x="36488" y="39293"/>
                  </a:lnTo>
                  <a:lnTo>
                    <a:pt x="36488" y="11118"/>
                  </a:lnTo>
                  <a:cubicBezTo>
                    <a:pt x="36488" y="10488"/>
                    <a:pt x="36140" y="9906"/>
                    <a:pt x="35596" y="9596"/>
                  </a:cubicBezTo>
                  <a:lnTo>
                    <a:pt x="19113" y="233"/>
                  </a:lnTo>
                  <a:cubicBezTo>
                    <a:pt x="18841" y="78"/>
                    <a:pt x="18540" y="0"/>
                    <a:pt x="18241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17;p18">
              <a:extLst>
                <a:ext uri="{FF2B5EF4-FFF2-40B4-BE49-F238E27FC236}">
                  <a16:creationId xmlns:a16="http://schemas.microsoft.com/office/drawing/2014/main" xmlns="" id="{5A86BDDC-791B-4F57-BEBC-10412F670957}"/>
                </a:ext>
              </a:extLst>
            </p:cNvPr>
            <p:cNvSpPr/>
            <p:nvPr/>
          </p:nvSpPr>
          <p:spPr>
            <a:xfrm>
              <a:off x="2282025" y="3668700"/>
              <a:ext cx="378300" cy="460475"/>
            </a:xfrm>
            <a:custGeom>
              <a:avLst/>
              <a:gdLst/>
              <a:ahLst/>
              <a:cxnLst/>
              <a:rect l="l" t="t" r="r" b="b"/>
              <a:pathLst>
                <a:path w="15132" h="18419" extrusionOk="0">
                  <a:moveTo>
                    <a:pt x="1757" y="1"/>
                  </a:moveTo>
                  <a:cubicBezTo>
                    <a:pt x="780" y="1"/>
                    <a:pt x="1" y="790"/>
                    <a:pt x="1" y="1757"/>
                  </a:cubicBezTo>
                  <a:lnTo>
                    <a:pt x="1" y="18418"/>
                  </a:lnTo>
                  <a:lnTo>
                    <a:pt x="15131" y="18418"/>
                  </a:lnTo>
                  <a:lnTo>
                    <a:pt x="15131" y="1757"/>
                  </a:lnTo>
                  <a:cubicBezTo>
                    <a:pt x="15131" y="790"/>
                    <a:pt x="14342" y="1"/>
                    <a:pt x="1337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18;p18">
              <a:extLst>
                <a:ext uri="{FF2B5EF4-FFF2-40B4-BE49-F238E27FC236}">
                  <a16:creationId xmlns:a16="http://schemas.microsoft.com/office/drawing/2014/main" xmlns="" id="{7258491A-4A89-49E1-8E0B-BC41F44B53C0}"/>
                </a:ext>
              </a:extLst>
            </p:cNvPr>
            <p:cNvSpPr/>
            <p:nvPr/>
          </p:nvSpPr>
          <p:spPr>
            <a:xfrm>
              <a:off x="1928200" y="3146825"/>
              <a:ext cx="1083150" cy="367875"/>
            </a:xfrm>
            <a:custGeom>
              <a:avLst/>
              <a:gdLst/>
              <a:ahLst/>
              <a:cxnLst/>
              <a:rect l="l" t="t" r="r" b="b"/>
              <a:pathLst>
                <a:path w="43326" h="14715" extrusionOk="0">
                  <a:moveTo>
                    <a:pt x="21716" y="0"/>
                  </a:moveTo>
                  <a:cubicBezTo>
                    <a:pt x="21416" y="0"/>
                    <a:pt x="21118" y="78"/>
                    <a:pt x="20850" y="233"/>
                  </a:cubicBezTo>
                  <a:lnTo>
                    <a:pt x="1146" y="11418"/>
                  </a:lnTo>
                  <a:cubicBezTo>
                    <a:pt x="301" y="11897"/>
                    <a:pt x="0" y="12977"/>
                    <a:pt x="489" y="13823"/>
                  </a:cubicBezTo>
                  <a:cubicBezTo>
                    <a:pt x="812" y="14392"/>
                    <a:pt x="1403" y="14710"/>
                    <a:pt x="2014" y="14710"/>
                  </a:cubicBezTo>
                  <a:cubicBezTo>
                    <a:pt x="2309" y="14710"/>
                    <a:pt x="2608" y="14636"/>
                    <a:pt x="2884" y="14480"/>
                  </a:cubicBezTo>
                  <a:lnTo>
                    <a:pt x="21714" y="3783"/>
                  </a:lnTo>
                  <a:lnTo>
                    <a:pt x="40545" y="14480"/>
                  </a:lnTo>
                  <a:cubicBezTo>
                    <a:pt x="40808" y="14630"/>
                    <a:pt x="41109" y="14705"/>
                    <a:pt x="41419" y="14715"/>
                  </a:cubicBezTo>
                  <a:cubicBezTo>
                    <a:pt x="42217" y="14715"/>
                    <a:pt x="42921" y="14179"/>
                    <a:pt x="43119" y="13409"/>
                  </a:cubicBezTo>
                  <a:cubicBezTo>
                    <a:pt x="43325" y="12630"/>
                    <a:pt x="42987" y="11813"/>
                    <a:pt x="42292" y="11418"/>
                  </a:cubicBezTo>
                  <a:lnTo>
                    <a:pt x="22588" y="233"/>
                  </a:lnTo>
                  <a:cubicBezTo>
                    <a:pt x="22316" y="78"/>
                    <a:pt x="22015" y="0"/>
                    <a:pt x="21716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" name="Google Shape;219;p18">
            <a:extLst>
              <a:ext uri="{FF2B5EF4-FFF2-40B4-BE49-F238E27FC236}">
                <a16:creationId xmlns:a16="http://schemas.microsoft.com/office/drawing/2014/main" xmlns="" id="{EF42429A-FEBD-4588-A74B-00317DF983CE}"/>
              </a:ext>
            </a:extLst>
          </p:cNvPr>
          <p:cNvGrpSpPr/>
          <p:nvPr/>
        </p:nvGrpSpPr>
        <p:grpSpPr>
          <a:xfrm>
            <a:off x="6817868" y="2305292"/>
            <a:ext cx="993176" cy="823443"/>
            <a:chOff x="202950" y="1579375"/>
            <a:chExt cx="1537900" cy="1275075"/>
          </a:xfrm>
        </p:grpSpPr>
        <p:sp>
          <p:nvSpPr>
            <p:cNvPr id="168" name="Google Shape;220;p18">
              <a:extLst>
                <a:ext uri="{FF2B5EF4-FFF2-40B4-BE49-F238E27FC236}">
                  <a16:creationId xmlns:a16="http://schemas.microsoft.com/office/drawing/2014/main" xmlns="" id="{EF3DBC60-93B3-4043-97E4-1F07CC201411}"/>
                </a:ext>
              </a:extLst>
            </p:cNvPr>
            <p:cNvSpPr/>
            <p:nvPr/>
          </p:nvSpPr>
          <p:spPr>
            <a:xfrm>
              <a:off x="1221225" y="2527600"/>
              <a:ext cx="519625" cy="326850"/>
            </a:xfrm>
            <a:custGeom>
              <a:avLst/>
              <a:gdLst/>
              <a:ahLst/>
              <a:cxnLst/>
              <a:rect l="l" t="t" r="r" b="b"/>
              <a:pathLst>
                <a:path w="20785" h="13074" extrusionOk="0">
                  <a:moveTo>
                    <a:pt x="11242" y="0"/>
                  </a:moveTo>
                  <a:cubicBezTo>
                    <a:pt x="10960" y="0"/>
                    <a:pt x="10698" y="19"/>
                    <a:pt x="10425" y="38"/>
                  </a:cubicBezTo>
                  <a:cubicBezTo>
                    <a:pt x="4048" y="583"/>
                    <a:pt x="0" y="7119"/>
                    <a:pt x="2357" y="13074"/>
                  </a:cubicBezTo>
                  <a:lnTo>
                    <a:pt x="19282" y="13074"/>
                  </a:lnTo>
                  <a:cubicBezTo>
                    <a:pt x="19798" y="13074"/>
                    <a:pt x="20259" y="12726"/>
                    <a:pt x="20409" y="12229"/>
                  </a:cubicBezTo>
                  <a:cubicBezTo>
                    <a:pt x="20662" y="11355"/>
                    <a:pt x="20784" y="10463"/>
                    <a:pt x="20784" y="9561"/>
                  </a:cubicBezTo>
                  <a:cubicBezTo>
                    <a:pt x="20784" y="4283"/>
                    <a:pt x="16511" y="10"/>
                    <a:pt x="11242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21;p18">
              <a:extLst>
                <a:ext uri="{FF2B5EF4-FFF2-40B4-BE49-F238E27FC236}">
                  <a16:creationId xmlns:a16="http://schemas.microsoft.com/office/drawing/2014/main" xmlns="" id="{178A3C01-99AD-46A4-B2A1-413F9D294E37}"/>
                </a:ext>
              </a:extLst>
            </p:cNvPr>
            <p:cNvSpPr/>
            <p:nvPr/>
          </p:nvSpPr>
          <p:spPr>
            <a:xfrm>
              <a:off x="1221225" y="2528550"/>
              <a:ext cx="388125" cy="325900"/>
            </a:xfrm>
            <a:custGeom>
              <a:avLst/>
              <a:gdLst/>
              <a:ahLst/>
              <a:cxnLst/>
              <a:rect l="l" t="t" r="r" b="b"/>
              <a:pathLst>
                <a:path w="15525" h="13036" extrusionOk="0">
                  <a:moveTo>
                    <a:pt x="10425" y="0"/>
                  </a:moveTo>
                  <a:cubicBezTo>
                    <a:pt x="4048" y="545"/>
                    <a:pt x="0" y="7081"/>
                    <a:pt x="2357" y="13036"/>
                  </a:cubicBezTo>
                  <a:lnTo>
                    <a:pt x="15177" y="13036"/>
                  </a:lnTo>
                  <a:cubicBezTo>
                    <a:pt x="15412" y="12294"/>
                    <a:pt x="15525" y="11524"/>
                    <a:pt x="15525" y="10754"/>
                  </a:cubicBezTo>
                  <a:cubicBezTo>
                    <a:pt x="15525" y="7513"/>
                    <a:pt x="13478" y="4630"/>
                    <a:pt x="10425" y="3541"/>
                  </a:cubicBezTo>
                  <a:lnTo>
                    <a:pt x="10425" y="0"/>
                  </a:ln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22;p18">
              <a:extLst>
                <a:ext uri="{FF2B5EF4-FFF2-40B4-BE49-F238E27FC236}">
                  <a16:creationId xmlns:a16="http://schemas.microsoft.com/office/drawing/2014/main" xmlns="" id="{C27535F3-FABE-4921-A2E8-629B289B641A}"/>
                </a:ext>
              </a:extLst>
            </p:cNvPr>
            <p:cNvSpPr/>
            <p:nvPr/>
          </p:nvSpPr>
          <p:spPr>
            <a:xfrm>
              <a:off x="202950" y="2527725"/>
              <a:ext cx="513475" cy="326725"/>
            </a:xfrm>
            <a:custGeom>
              <a:avLst/>
              <a:gdLst/>
              <a:ahLst/>
              <a:cxnLst/>
              <a:rect l="l" t="t" r="r" b="b"/>
              <a:pathLst>
                <a:path w="20539" h="13069" extrusionOk="0">
                  <a:moveTo>
                    <a:pt x="10943" y="0"/>
                  </a:moveTo>
                  <a:cubicBezTo>
                    <a:pt x="4641" y="0"/>
                    <a:pt x="0" y="6072"/>
                    <a:pt x="1783" y="12224"/>
                  </a:cubicBezTo>
                  <a:cubicBezTo>
                    <a:pt x="1933" y="12721"/>
                    <a:pt x="2393" y="13069"/>
                    <a:pt x="2910" y="13069"/>
                  </a:cubicBezTo>
                  <a:lnTo>
                    <a:pt x="19843" y="13069"/>
                  </a:lnTo>
                  <a:cubicBezTo>
                    <a:pt x="20313" y="11886"/>
                    <a:pt x="20538" y="10627"/>
                    <a:pt x="20510" y="9359"/>
                  </a:cubicBezTo>
                  <a:cubicBezTo>
                    <a:pt x="20416" y="4381"/>
                    <a:pt x="16444" y="268"/>
                    <a:pt x="11466" y="14"/>
                  </a:cubicBezTo>
                  <a:cubicBezTo>
                    <a:pt x="11290" y="5"/>
                    <a:pt x="11116" y="0"/>
                    <a:pt x="10943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23;p18">
              <a:extLst>
                <a:ext uri="{FF2B5EF4-FFF2-40B4-BE49-F238E27FC236}">
                  <a16:creationId xmlns:a16="http://schemas.microsoft.com/office/drawing/2014/main" xmlns="" id="{F9054AED-6D03-471B-8C6B-55B6A22F1B29}"/>
                </a:ext>
              </a:extLst>
            </p:cNvPr>
            <p:cNvSpPr/>
            <p:nvPr/>
          </p:nvSpPr>
          <p:spPr>
            <a:xfrm>
              <a:off x="476900" y="1599450"/>
              <a:ext cx="968575" cy="1254775"/>
            </a:xfrm>
            <a:custGeom>
              <a:avLst/>
              <a:gdLst/>
              <a:ahLst/>
              <a:cxnLst/>
              <a:rect l="l" t="t" r="r" b="b"/>
              <a:pathLst>
                <a:path w="38743" h="50191" extrusionOk="0">
                  <a:moveTo>
                    <a:pt x="19376" y="0"/>
                  </a:moveTo>
                  <a:lnTo>
                    <a:pt x="1" y="17394"/>
                  </a:lnTo>
                  <a:lnTo>
                    <a:pt x="1" y="49017"/>
                  </a:lnTo>
                  <a:cubicBezTo>
                    <a:pt x="1" y="49665"/>
                    <a:pt x="527" y="50191"/>
                    <a:pt x="1175" y="50191"/>
                  </a:cubicBezTo>
                  <a:lnTo>
                    <a:pt x="38742" y="50191"/>
                  </a:lnTo>
                  <a:lnTo>
                    <a:pt x="38742" y="17394"/>
                  </a:lnTo>
                  <a:lnTo>
                    <a:pt x="19376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24;p18">
              <a:extLst>
                <a:ext uri="{FF2B5EF4-FFF2-40B4-BE49-F238E27FC236}">
                  <a16:creationId xmlns:a16="http://schemas.microsoft.com/office/drawing/2014/main" xmlns="" id="{EB2F88C2-AC19-4BDD-A4E2-84CF3C8B5951}"/>
                </a:ext>
              </a:extLst>
            </p:cNvPr>
            <p:cNvSpPr/>
            <p:nvPr/>
          </p:nvSpPr>
          <p:spPr>
            <a:xfrm>
              <a:off x="715225" y="2123975"/>
              <a:ext cx="730250" cy="730475"/>
            </a:xfrm>
            <a:custGeom>
              <a:avLst/>
              <a:gdLst/>
              <a:ahLst/>
              <a:cxnLst/>
              <a:rect l="l" t="t" r="r" b="b"/>
              <a:pathLst>
                <a:path w="29210" h="29219" extrusionOk="0">
                  <a:moveTo>
                    <a:pt x="29209" y="1"/>
                  </a:moveTo>
                  <a:lnTo>
                    <a:pt x="0" y="29219"/>
                  </a:lnTo>
                  <a:lnTo>
                    <a:pt x="29209" y="29219"/>
                  </a:lnTo>
                  <a:lnTo>
                    <a:pt x="29209" y="1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25;p18">
              <a:extLst>
                <a:ext uri="{FF2B5EF4-FFF2-40B4-BE49-F238E27FC236}">
                  <a16:creationId xmlns:a16="http://schemas.microsoft.com/office/drawing/2014/main" xmlns="" id="{91DCEFA1-0DE4-4D03-A97B-DFC05876C393}"/>
                </a:ext>
              </a:extLst>
            </p:cNvPr>
            <p:cNvSpPr/>
            <p:nvPr/>
          </p:nvSpPr>
          <p:spPr>
            <a:xfrm>
              <a:off x="1227800" y="2380150"/>
              <a:ext cx="118125" cy="295150"/>
            </a:xfrm>
            <a:custGeom>
              <a:avLst/>
              <a:gdLst/>
              <a:ahLst/>
              <a:cxnLst/>
              <a:rect l="l" t="t" r="r" b="b"/>
              <a:pathLst>
                <a:path w="4725" h="11806" extrusionOk="0">
                  <a:moveTo>
                    <a:pt x="1249" y="0"/>
                  </a:moveTo>
                  <a:cubicBezTo>
                    <a:pt x="564" y="0"/>
                    <a:pt x="0" y="554"/>
                    <a:pt x="0" y="1240"/>
                  </a:cubicBezTo>
                  <a:lnTo>
                    <a:pt x="0" y="11806"/>
                  </a:lnTo>
                  <a:lnTo>
                    <a:pt x="4724" y="11806"/>
                  </a:lnTo>
                  <a:lnTo>
                    <a:pt x="4724" y="1240"/>
                  </a:lnTo>
                  <a:cubicBezTo>
                    <a:pt x="4724" y="554"/>
                    <a:pt x="4170" y="0"/>
                    <a:pt x="348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26;p18">
              <a:extLst>
                <a:ext uri="{FF2B5EF4-FFF2-40B4-BE49-F238E27FC236}">
                  <a16:creationId xmlns:a16="http://schemas.microsoft.com/office/drawing/2014/main" xmlns="" id="{FD623C68-BA15-412C-81DF-04E3D2297800}"/>
                </a:ext>
              </a:extLst>
            </p:cNvPr>
            <p:cNvSpPr/>
            <p:nvPr/>
          </p:nvSpPr>
          <p:spPr>
            <a:xfrm>
              <a:off x="576700" y="2380150"/>
              <a:ext cx="117875" cy="295150"/>
            </a:xfrm>
            <a:custGeom>
              <a:avLst/>
              <a:gdLst/>
              <a:ahLst/>
              <a:cxnLst/>
              <a:rect l="l" t="t" r="r" b="b"/>
              <a:pathLst>
                <a:path w="4715" h="11806" extrusionOk="0">
                  <a:moveTo>
                    <a:pt x="1240" y="0"/>
                  </a:moveTo>
                  <a:cubicBezTo>
                    <a:pt x="554" y="0"/>
                    <a:pt x="0" y="554"/>
                    <a:pt x="0" y="1240"/>
                  </a:cubicBezTo>
                  <a:lnTo>
                    <a:pt x="0" y="11806"/>
                  </a:lnTo>
                  <a:lnTo>
                    <a:pt x="4715" y="11806"/>
                  </a:lnTo>
                  <a:lnTo>
                    <a:pt x="4715" y="1240"/>
                  </a:lnTo>
                  <a:cubicBezTo>
                    <a:pt x="4715" y="554"/>
                    <a:pt x="4161" y="0"/>
                    <a:pt x="347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27;p18">
              <a:extLst>
                <a:ext uri="{FF2B5EF4-FFF2-40B4-BE49-F238E27FC236}">
                  <a16:creationId xmlns:a16="http://schemas.microsoft.com/office/drawing/2014/main" xmlns="" id="{A94E6EAD-C856-47BD-8DC7-92169A091E19}"/>
                </a:ext>
              </a:extLst>
            </p:cNvPr>
            <p:cNvSpPr/>
            <p:nvPr/>
          </p:nvSpPr>
          <p:spPr>
            <a:xfrm>
              <a:off x="476900" y="2675275"/>
              <a:ext cx="968800" cy="179175"/>
            </a:xfrm>
            <a:custGeom>
              <a:avLst/>
              <a:gdLst/>
              <a:ahLst/>
              <a:cxnLst/>
              <a:rect l="l" t="t" r="r" b="b"/>
              <a:pathLst>
                <a:path w="38752" h="7167" extrusionOk="0">
                  <a:moveTo>
                    <a:pt x="1" y="1"/>
                  </a:moveTo>
                  <a:lnTo>
                    <a:pt x="1" y="5993"/>
                  </a:lnTo>
                  <a:cubicBezTo>
                    <a:pt x="1" y="6641"/>
                    <a:pt x="527" y="7167"/>
                    <a:pt x="1175" y="7167"/>
                  </a:cubicBezTo>
                  <a:lnTo>
                    <a:pt x="38752" y="7167"/>
                  </a:lnTo>
                  <a:lnTo>
                    <a:pt x="38752" y="1"/>
                  </a:lnTo>
                  <a:close/>
                </a:path>
              </a:pathLst>
            </a:custGeom>
            <a:solidFill>
              <a:srgbClr val="5F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28;p18">
              <a:extLst>
                <a:ext uri="{FF2B5EF4-FFF2-40B4-BE49-F238E27FC236}">
                  <a16:creationId xmlns:a16="http://schemas.microsoft.com/office/drawing/2014/main" xmlns="" id="{A4E44430-56E9-4F4F-9F92-E9F2B372B4D2}"/>
                </a:ext>
              </a:extLst>
            </p:cNvPr>
            <p:cNvSpPr/>
            <p:nvPr/>
          </p:nvSpPr>
          <p:spPr>
            <a:xfrm>
              <a:off x="476900" y="2675275"/>
              <a:ext cx="968575" cy="178950"/>
            </a:xfrm>
            <a:custGeom>
              <a:avLst/>
              <a:gdLst/>
              <a:ahLst/>
              <a:cxnLst/>
              <a:rect l="l" t="t" r="r" b="b"/>
              <a:pathLst>
                <a:path w="38743" h="7158" extrusionOk="0">
                  <a:moveTo>
                    <a:pt x="1" y="1"/>
                  </a:moveTo>
                  <a:lnTo>
                    <a:pt x="1" y="5984"/>
                  </a:lnTo>
                  <a:cubicBezTo>
                    <a:pt x="1" y="6632"/>
                    <a:pt x="527" y="7158"/>
                    <a:pt x="1175" y="7158"/>
                  </a:cubicBezTo>
                  <a:lnTo>
                    <a:pt x="38742" y="7158"/>
                  </a:lnTo>
                  <a:lnTo>
                    <a:pt x="38742" y="1"/>
                  </a:ln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29;p18">
              <a:extLst>
                <a:ext uri="{FF2B5EF4-FFF2-40B4-BE49-F238E27FC236}">
                  <a16:creationId xmlns:a16="http://schemas.microsoft.com/office/drawing/2014/main" xmlns="" id="{E8CD9179-EC47-4579-909E-0FF5EDE87E97}"/>
                </a:ext>
              </a:extLst>
            </p:cNvPr>
            <p:cNvSpPr/>
            <p:nvPr/>
          </p:nvSpPr>
          <p:spPr>
            <a:xfrm>
              <a:off x="715225" y="2675275"/>
              <a:ext cx="730250" cy="178950"/>
            </a:xfrm>
            <a:custGeom>
              <a:avLst/>
              <a:gdLst/>
              <a:ahLst/>
              <a:cxnLst/>
              <a:rect l="l" t="t" r="r" b="b"/>
              <a:pathLst>
                <a:path w="29210" h="7158" extrusionOk="0">
                  <a:moveTo>
                    <a:pt x="7157" y="1"/>
                  </a:moveTo>
                  <a:lnTo>
                    <a:pt x="0" y="7158"/>
                  </a:lnTo>
                  <a:lnTo>
                    <a:pt x="29209" y="7158"/>
                  </a:lnTo>
                  <a:lnTo>
                    <a:pt x="29209" y="1"/>
                  </a:ln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30;p18">
              <a:extLst>
                <a:ext uri="{FF2B5EF4-FFF2-40B4-BE49-F238E27FC236}">
                  <a16:creationId xmlns:a16="http://schemas.microsoft.com/office/drawing/2014/main" xmlns="" id="{4707E631-83B2-4F90-A37E-4186BAC64221}"/>
                </a:ext>
              </a:extLst>
            </p:cNvPr>
            <p:cNvSpPr/>
            <p:nvPr/>
          </p:nvSpPr>
          <p:spPr>
            <a:xfrm>
              <a:off x="809375" y="2380150"/>
              <a:ext cx="303625" cy="474300"/>
            </a:xfrm>
            <a:custGeom>
              <a:avLst/>
              <a:gdLst/>
              <a:ahLst/>
              <a:cxnLst/>
              <a:rect l="l" t="t" r="r" b="b"/>
              <a:pathLst>
                <a:path w="12145" h="18972" extrusionOk="0">
                  <a:moveTo>
                    <a:pt x="1250" y="0"/>
                  </a:moveTo>
                  <a:cubicBezTo>
                    <a:pt x="564" y="0"/>
                    <a:pt x="1" y="554"/>
                    <a:pt x="1" y="1240"/>
                  </a:cubicBezTo>
                  <a:lnTo>
                    <a:pt x="1" y="18972"/>
                  </a:lnTo>
                  <a:lnTo>
                    <a:pt x="12144" y="18972"/>
                  </a:lnTo>
                  <a:lnTo>
                    <a:pt x="12144" y="1240"/>
                  </a:lnTo>
                  <a:cubicBezTo>
                    <a:pt x="12144" y="554"/>
                    <a:pt x="11590" y="0"/>
                    <a:pt x="1090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31;p18">
              <a:extLst>
                <a:ext uri="{FF2B5EF4-FFF2-40B4-BE49-F238E27FC236}">
                  <a16:creationId xmlns:a16="http://schemas.microsoft.com/office/drawing/2014/main" xmlns="" id="{9954DEDE-9EA9-424E-866F-FFD12B29959D}"/>
                </a:ext>
              </a:extLst>
            </p:cNvPr>
            <p:cNvSpPr/>
            <p:nvPr/>
          </p:nvSpPr>
          <p:spPr>
            <a:xfrm>
              <a:off x="476900" y="1599450"/>
              <a:ext cx="968575" cy="627175"/>
            </a:xfrm>
            <a:custGeom>
              <a:avLst/>
              <a:gdLst/>
              <a:ahLst/>
              <a:cxnLst/>
              <a:rect l="l" t="t" r="r" b="b"/>
              <a:pathLst>
                <a:path w="38743" h="25087" extrusionOk="0">
                  <a:moveTo>
                    <a:pt x="19376" y="0"/>
                  </a:moveTo>
                  <a:lnTo>
                    <a:pt x="1" y="17394"/>
                  </a:lnTo>
                  <a:lnTo>
                    <a:pt x="1" y="25086"/>
                  </a:lnTo>
                  <a:lnTo>
                    <a:pt x="19376" y="7692"/>
                  </a:lnTo>
                  <a:lnTo>
                    <a:pt x="38742" y="25086"/>
                  </a:lnTo>
                  <a:lnTo>
                    <a:pt x="38742" y="17394"/>
                  </a:lnTo>
                  <a:lnTo>
                    <a:pt x="19376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32;p18">
              <a:extLst>
                <a:ext uri="{FF2B5EF4-FFF2-40B4-BE49-F238E27FC236}">
                  <a16:creationId xmlns:a16="http://schemas.microsoft.com/office/drawing/2014/main" xmlns="" id="{21BB2EBC-EF6E-49A2-8F4D-06A5057A8CD6}"/>
                </a:ext>
              </a:extLst>
            </p:cNvPr>
            <p:cNvSpPr/>
            <p:nvPr/>
          </p:nvSpPr>
          <p:spPr>
            <a:xfrm>
              <a:off x="323575" y="1579375"/>
              <a:ext cx="1275450" cy="648050"/>
            </a:xfrm>
            <a:custGeom>
              <a:avLst/>
              <a:gdLst/>
              <a:ahLst/>
              <a:cxnLst/>
              <a:rect l="l" t="t" r="r" b="b"/>
              <a:pathLst>
                <a:path w="51018" h="25922" extrusionOk="0">
                  <a:moveTo>
                    <a:pt x="25506" y="0"/>
                  </a:moveTo>
                  <a:cubicBezTo>
                    <a:pt x="24838" y="0"/>
                    <a:pt x="24171" y="240"/>
                    <a:pt x="23640" y="719"/>
                  </a:cubicBezTo>
                  <a:lnTo>
                    <a:pt x="555" y="21447"/>
                  </a:lnTo>
                  <a:cubicBezTo>
                    <a:pt x="38" y="21907"/>
                    <a:pt x="1" y="22686"/>
                    <a:pt x="461" y="23203"/>
                  </a:cubicBezTo>
                  <a:lnTo>
                    <a:pt x="2536" y="25513"/>
                  </a:lnTo>
                  <a:cubicBezTo>
                    <a:pt x="2777" y="25784"/>
                    <a:pt x="3115" y="25921"/>
                    <a:pt x="3454" y="25921"/>
                  </a:cubicBezTo>
                  <a:cubicBezTo>
                    <a:pt x="3750" y="25921"/>
                    <a:pt x="4047" y="25817"/>
                    <a:pt x="4283" y="25607"/>
                  </a:cubicBezTo>
                  <a:lnTo>
                    <a:pt x="25509" y="6551"/>
                  </a:lnTo>
                  <a:lnTo>
                    <a:pt x="46726" y="25607"/>
                  </a:lnTo>
                  <a:cubicBezTo>
                    <a:pt x="46962" y="25817"/>
                    <a:pt x="47259" y="25921"/>
                    <a:pt x="47556" y="25921"/>
                  </a:cubicBezTo>
                  <a:cubicBezTo>
                    <a:pt x="47896" y="25921"/>
                    <a:pt x="48236" y="25784"/>
                    <a:pt x="48482" y="25513"/>
                  </a:cubicBezTo>
                  <a:lnTo>
                    <a:pt x="50558" y="23203"/>
                  </a:lnTo>
                  <a:cubicBezTo>
                    <a:pt x="51018" y="22686"/>
                    <a:pt x="50971" y="21907"/>
                    <a:pt x="50464" y="21447"/>
                  </a:cubicBezTo>
                  <a:lnTo>
                    <a:pt x="27378" y="719"/>
                  </a:lnTo>
                  <a:cubicBezTo>
                    <a:pt x="26843" y="240"/>
                    <a:pt x="26174" y="0"/>
                    <a:pt x="25506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33;p18">
              <a:extLst>
                <a:ext uri="{FF2B5EF4-FFF2-40B4-BE49-F238E27FC236}">
                  <a16:creationId xmlns:a16="http://schemas.microsoft.com/office/drawing/2014/main" xmlns="" id="{FEFDEBC7-14FA-4A24-BBA3-B8819D2DBF98}"/>
                </a:ext>
              </a:extLst>
            </p:cNvPr>
            <p:cNvSpPr/>
            <p:nvPr/>
          </p:nvSpPr>
          <p:spPr>
            <a:xfrm>
              <a:off x="1015775" y="2593800"/>
              <a:ext cx="46275" cy="71875"/>
            </a:xfrm>
            <a:custGeom>
              <a:avLst/>
              <a:gdLst/>
              <a:ahLst/>
              <a:cxnLst/>
              <a:rect l="l" t="t" r="r" b="b"/>
              <a:pathLst>
                <a:path w="1851" h="2875" extrusionOk="0">
                  <a:moveTo>
                    <a:pt x="921" y="1"/>
                  </a:moveTo>
                  <a:cubicBezTo>
                    <a:pt x="413" y="1"/>
                    <a:pt x="0" y="424"/>
                    <a:pt x="19" y="940"/>
                  </a:cubicBezTo>
                  <a:lnTo>
                    <a:pt x="19" y="1964"/>
                  </a:lnTo>
                  <a:cubicBezTo>
                    <a:pt x="19" y="2471"/>
                    <a:pt x="423" y="2875"/>
                    <a:pt x="921" y="2875"/>
                  </a:cubicBezTo>
                  <a:cubicBezTo>
                    <a:pt x="1428" y="2875"/>
                    <a:pt x="1832" y="2471"/>
                    <a:pt x="1832" y="1964"/>
                  </a:cubicBezTo>
                  <a:lnTo>
                    <a:pt x="1832" y="940"/>
                  </a:lnTo>
                  <a:cubicBezTo>
                    <a:pt x="1850" y="424"/>
                    <a:pt x="1437" y="1"/>
                    <a:pt x="921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34;p18">
              <a:extLst>
                <a:ext uri="{FF2B5EF4-FFF2-40B4-BE49-F238E27FC236}">
                  <a16:creationId xmlns:a16="http://schemas.microsoft.com/office/drawing/2014/main" xmlns="" id="{B89A09EF-873A-4895-9AB2-E9142564766C}"/>
                </a:ext>
              </a:extLst>
            </p:cNvPr>
            <p:cNvSpPr/>
            <p:nvPr/>
          </p:nvSpPr>
          <p:spPr>
            <a:xfrm>
              <a:off x="827225" y="2009625"/>
              <a:ext cx="258075" cy="248250"/>
            </a:xfrm>
            <a:custGeom>
              <a:avLst/>
              <a:gdLst/>
              <a:ahLst/>
              <a:cxnLst/>
              <a:rect l="l" t="t" r="r" b="b"/>
              <a:pathLst>
                <a:path w="10323" h="9930" extrusionOk="0">
                  <a:moveTo>
                    <a:pt x="5363" y="1"/>
                  </a:moveTo>
                  <a:cubicBezTo>
                    <a:pt x="3353" y="1"/>
                    <a:pt x="1541" y="1203"/>
                    <a:pt x="771" y="3063"/>
                  </a:cubicBezTo>
                  <a:cubicBezTo>
                    <a:pt x="0" y="4922"/>
                    <a:pt x="432" y="7054"/>
                    <a:pt x="1851" y="8472"/>
                  </a:cubicBezTo>
                  <a:cubicBezTo>
                    <a:pt x="2801" y="9422"/>
                    <a:pt x="4071" y="9930"/>
                    <a:pt x="5365" y="9930"/>
                  </a:cubicBezTo>
                  <a:cubicBezTo>
                    <a:pt x="6003" y="9930"/>
                    <a:pt x="6647" y="9807"/>
                    <a:pt x="7260" y="9553"/>
                  </a:cubicBezTo>
                  <a:cubicBezTo>
                    <a:pt x="9120" y="8782"/>
                    <a:pt x="10322" y="6970"/>
                    <a:pt x="10322" y="4960"/>
                  </a:cubicBezTo>
                  <a:cubicBezTo>
                    <a:pt x="10322" y="2217"/>
                    <a:pt x="8106" y="1"/>
                    <a:pt x="536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35;p18">
              <a:extLst>
                <a:ext uri="{FF2B5EF4-FFF2-40B4-BE49-F238E27FC236}">
                  <a16:creationId xmlns:a16="http://schemas.microsoft.com/office/drawing/2014/main" xmlns="" id="{55FFCCF8-00D4-4383-B0E9-7FED3CD937E4}"/>
                </a:ext>
              </a:extLst>
            </p:cNvPr>
            <p:cNvSpPr/>
            <p:nvPr/>
          </p:nvSpPr>
          <p:spPr>
            <a:xfrm>
              <a:off x="1235775" y="2642175"/>
              <a:ext cx="355775" cy="212275"/>
            </a:xfrm>
            <a:custGeom>
              <a:avLst/>
              <a:gdLst/>
              <a:ahLst/>
              <a:cxnLst/>
              <a:rect l="l" t="t" r="r" b="b"/>
              <a:pathLst>
                <a:path w="14231" h="8491" extrusionOk="0">
                  <a:moveTo>
                    <a:pt x="7316" y="1"/>
                  </a:moveTo>
                  <a:cubicBezTo>
                    <a:pt x="7155" y="1"/>
                    <a:pt x="6992" y="7"/>
                    <a:pt x="6828" y="19"/>
                  </a:cubicBezTo>
                  <a:cubicBezTo>
                    <a:pt x="2658" y="339"/>
                    <a:pt x="0" y="4603"/>
                    <a:pt x="1541" y="8491"/>
                  </a:cubicBezTo>
                  <a:lnTo>
                    <a:pt x="12201" y="8491"/>
                  </a:lnTo>
                  <a:cubicBezTo>
                    <a:pt x="12745" y="8482"/>
                    <a:pt x="13215" y="8106"/>
                    <a:pt x="13346" y="7580"/>
                  </a:cubicBezTo>
                  <a:cubicBezTo>
                    <a:pt x="14230" y="3665"/>
                    <a:pt x="11241" y="1"/>
                    <a:pt x="7316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2" name="Picture 251">
            <a:extLst>
              <a:ext uri="{FF2B5EF4-FFF2-40B4-BE49-F238E27FC236}">
                <a16:creationId xmlns:a16="http://schemas.microsoft.com/office/drawing/2014/main" xmlns="" id="{D2B902A3-CB9E-4C08-A871-5F7045231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55" y="121353"/>
            <a:ext cx="807384" cy="80738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0"/>
          <p:cNvSpPr txBox="1">
            <a:spLocks noGrp="1"/>
          </p:cNvSpPr>
          <p:nvPr>
            <p:ph type="ctrTitle" idx="2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SERVICE</a:t>
            </a:r>
            <a:r>
              <a:rPr lang="en-IN" dirty="0"/>
              <a:t>S</a:t>
            </a:r>
            <a:r>
              <a:rPr lang="en" dirty="0"/>
              <a:t> OFFER</a:t>
            </a:r>
            <a:r>
              <a:rPr lang="en-IN" dirty="0"/>
              <a:t>ED</a:t>
            </a:r>
            <a:endParaRPr dirty="0"/>
          </a:p>
        </p:txBody>
      </p:sp>
      <p:sp>
        <p:nvSpPr>
          <p:cNvPr id="353" name="Google Shape;353;p20"/>
          <p:cNvSpPr txBox="1">
            <a:spLocks noGrp="1"/>
          </p:cNvSpPr>
          <p:nvPr>
            <p:ph type="ctrTitle"/>
          </p:nvPr>
        </p:nvSpPr>
        <p:spPr>
          <a:xfrm>
            <a:off x="858475" y="2734950"/>
            <a:ext cx="2560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ROOM SEARCH</a:t>
            </a:r>
            <a:endParaRPr dirty="0"/>
          </a:p>
        </p:txBody>
      </p:sp>
      <p:sp>
        <p:nvSpPr>
          <p:cNvPr id="354" name="Google Shape;354;p20"/>
          <p:cNvSpPr txBox="1">
            <a:spLocks noGrp="1"/>
          </p:cNvSpPr>
          <p:nvPr>
            <p:ph type="subTitle" idx="1"/>
          </p:nvPr>
        </p:nvSpPr>
        <p:spPr>
          <a:xfrm>
            <a:off x="1019574" y="2955100"/>
            <a:ext cx="22380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Users can easily search for rooms based on location, price, and amenities.</a:t>
            </a:r>
            <a:endParaRPr dirty="0"/>
          </a:p>
        </p:txBody>
      </p:sp>
      <p:sp>
        <p:nvSpPr>
          <p:cNvPr id="355" name="Google Shape;355;p20"/>
          <p:cNvSpPr txBox="1">
            <a:spLocks noGrp="1"/>
          </p:cNvSpPr>
          <p:nvPr>
            <p:ph type="subTitle" idx="3"/>
          </p:nvPr>
        </p:nvSpPr>
        <p:spPr>
          <a:xfrm>
            <a:off x="5934474" y="2955100"/>
            <a:ext cx="22380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Manage your bookings, payments, and communication with roommates all in one place.</a:t>
            </a:r>
            <a:endParaRPr dirty="0"/>
          </a:p>
        </p:txBody>
      </p:sp>
      <p:sp>
        <p:nvSpPr>
          <p:cNvPr id="356" name="Google Shape;356;p20"/>
          <p:cNvSpPr txBox="1">
            <a:spLocks noGrp="1"/>
          </p:cNvSpPr>
          <p:nvPr>
            <p:ph type="ctrTitle" idx="4"/>
          </p:nvPr>
        </p:nvSpPr>
        <p:spPr>
          <a:xfrm>
            <a:off x="5773375" y="2734950"/>
            <a:ext cx="2560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ROOM MANAGEMENT</a:t>
            </a:r>
            <a:endParaRPr dirty="0"/>
          </a:p>
        </p:txBody>
      </p:sp>
      <p:sp>
        <p:nvSpPr>
          <p:cNvPr id="357" name="Google Shape;357;p20"/>
          <p:cNvSpPr txBox="1">
            <a:spLocks noGrp="1"/>
          </p:cNvSpPr>
          <p:nvPr>
            <p:ph type="subTitle" idx="5"/>
          </p:nvPr>
        </p:nvSpPr>
        <p:spPr>
          <a:xfrm>
            <a:off x="3452999" y="2052750"/>
            <a:ext cx="22380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Easily list your available rooms for rent on our website.</a:t>
            </a:r>
            <a:endParaRPr dirty="0"/>
          </a:p>
        </p:txBody>
      </p:sp>
      <p:sp>
        <p:nvSpPr>
          <p:cNvPr id="358" name="Google Shape;358;p20"/>
          <p:cNvSpPr txBox="1">
            <a:spLocks noGrp="1"/>
          </p:cNvSpPr>
          <p:nvPr>
            <p:ph type="ctrTitle" idx="6"/>
          </p:nvPr>
        </p:nvSpPr>
        <p:spPr>
          <a:xfrm>
            <a:off x="3291900" y="1832600"/>
            <a:ext cx="2560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ROOM LISTING</a:t>
            </a:r>
            <a:endParaRPr dirty="0"/>
          </a:p>
        </p:txBody>
      </p:sp>
      <p:sp>
        <p:nvSpPr>
          <p:cNvPr id="359" name="Google Shape;359;p20"/>
          <p:cNvSpPr/>
          <p:nvPr/>
        </p:nvSpPr>
        <p:spPr>
          <a:xfrm>
            <a:off x="2637549" y="3398959"/>
            <a:ext cx="4010159" cy="1595803"/>
          </a:xfrm>
          <a:custGeom>
            <a:avLst/>
            <a:gdLst/>
            <a:ahLst/>
            <a:cxnLst/>
            <a:rect l="l" t="t" r="r" b="b"/>
            <a:pathLst>
              <a:path w="247007" h="98294" extrusionOk="0">
                <a:moveTo>
                  <a:pt x="168103" y="1"/>
                </a:moveTo>
                <a:cubicBezTo>
                  <a:pt x="166328" y="1"/>
                  <a:pt x="164550" y="734"/>
                  <a:pt x="163185" y="2207"/>
                </a:cubicBezTo>
                <a:lnTo>
                  <a:pt x="141106" y="26046"/>
                </a:lnTo>
                <a:cubicBezTo>
                  <a:pt x="140840" y="26332"/>
                  <a:pt x="140493" y="26477"/>
                  <a:pt x="140144" y="26477"/>
                </a:cubicBezTo>
                <a:cubicBezTo>
                  <a:pt x="139834" y="26477"/>
                  <a:pt x="139522" y="26363"/>
                  <a:pt x="139267" y="26131"/>
                </a:cubicBezTo>
                <a:lnTo>
                  <a:pt x="122255" y="9365"/>
                </a:lnTo>
                <a:cubicBezTo>
                  <a:pt x="121015" y="8143"/>
                  <a:pt x="119386" y="7519"/>
                  <a:pt x="117748" y="7519"/>
                </a:cubicBezTo>
                <a:cubicBezTo>
                  <a:pt x="116411" y="7519"/>
                  <a:pt x="115068" y="7935"/>
                  <a:pt x="113926" y="8782"/>
                </a:cubicBezTo>
                <a:lnTo>
                  <a:pt x="100257" y="18925"/>
                </a:lnTo>
                <a:cubicBezTo>
                  <a:pt x="100061" y="19170"/>
                  <a:pt x="99786" y="19339"/>
                  <a:pt x="99480" y="19403"/>
                </a:cubicBezTo>
                <a:lnTo>
                  <a:pt x="83820" y="2496"/>
                </a:lnTo>
                <a:cubicBezTo>
                  <a:pt x="82457" y="1024"/>
                  <a:pt x="80678" y="290"/>
                  <a:pt x="78903" y="290"/>
                </a:cubicBezTo>
                <a:cubicBezTo>
                  <a:pt x="77078" y="290"/>
                  <a:pt x="75255" y="1065"/>
                  <a:pt x="73888" y="2611"/>
                </a:cubicBezTo>
                <a:lnTo>
                  <a:pt x="62720" y="15241"/>
                </a:lnTo>
                <a:cubicBezTo>
                  <a:pt x="61788" y="16295"/>
                  <a:pt x="60242" y="16628"/>
                  <a:pt x="58659" y="16628"/>
                </a:cubicBezTo>
                <a:cubicBezTo>
                  <a:pt x="58501" y="16628"/>
                  <a:pt x="58343" y="16624"/>
                  <a:pt x="58185" y="16618"/>
                </a:cubicBezTo>
                <a:cubicBezTo>
                  <a:pt x="58041" y="16612"/>
                  <a:pt x="57898" y="16610"/>
                  <a:pt x="57755" y="16610"/>
                </a:cubicBezTo>
                <a:cubicBezTo>
                  <a:pt x="54347" y="16610"/>
                  <a:pt x="51136" y="18214"/>
                  <a:pt x="49238" y="21065"/>
                </a:cubicBezTo>
                <a:cubicBezTo>
                  <a:pt x="37037" y="39400"/>
                  <a:pt x="1" y="97831"/>
                  <a:pt x="977" y="97831"/>
                </a:cubicBezTo>
                <a:lnTo>
                  <a:pt x="8559" y="97846"/>
                </a:lnTo>
                <a:cubicBezTo>
                  <a:pt x="8501" y="97940"/>
                  <a:pt x="8471" y="98005"/>
                  <a:pt x="8499" y="98005"/>
                </a:cubicBezTo>
                <a:lnTo>
                  <a:pt x="49285" y="97926"/>
                </a:lnTo>
                <a:lnTo>
                  <a:pt x="238508" y="98294"/>
                </a:lnTo>
                <a:cubicBezTo>
                  <a:pt x="238577" y="98294"/>
                  <a:pt x="238168" y="98035"/>
                  <a:pt x="237351" y="97558"/>
                </a:cubicBezTo>
                <a:lnTo>
                  <a:pt x="246031" y="97540"/>
                </a:lnTo>
                <a:cubicBezTo>
                  <a:pt x="247006" y="97540"/>
                  <a:pt x="209968" y="39111"/>
                  <a:pt x="197768" y="20776"/>
                </a:cubicBezTo>
                <a:cubicBezTo>
                  <a:pt x="195870" y="17923"/>
                  <a:pt x="192661" y="16321"/>
                  <a:pt x="189251" y="16321"/>
                </a:cubicBezTo>
                <a:cubicBezTo>
                  <a:pt x="189108" y="16321"/>
                  <a:pt x="188965" y="16324"/>
                  <a:pt x="188821" y="16329"/>
                </a:cubicBezTo>
                <a:cubicBezTo>
                  <a:pt x="188663" y="16335"/>
                  <a:pt x="188505" y="16339"/>
                  <a:pt x="188347" y="16339"/>
                </a:cubicBezTo>
                <a:cubicBezTo>
                  <a:pt x="186763" y="16339"/>
                  <a:pt x="185218" y="16006"/>
                  <a:pt x="184287" y="14952"/>
                </a:cubicBezTo>
                <a:lnTo>
                  <a:pt x="173117" y="2322"/>
                </a:lnTo>
                <a:cubicBezTo>
                  <a:pt x="171750" y="776"/>
                  <a:pt x="169928" y="1"/>
                  <a:pt x="16810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0"/>
          <p:cNvSpPr/>
          <p:nvPr/>
        </p:nvSpPr>
        <p:spPr>
          <a:xfrm>
            <a:off x="5093353" y="3398553"/>
            <a:ext cx="525397" cy="309163"/>
          </a:xfrm>
          <a:custGeom>
            <a:avLst/>
            <a:gdLst/>
            <a:ahLst/>
            <a:cxnLst/>
            <a:rect l="l" t="t" r="r" b="b"/>
            <a:pathLst>
              <a:path w="32362" h="19043" extrusionOk="0">
                <a:moveTo>
                  <a:pt x="17214" y="1"/>
                </a:moveTo>
                <a:cubicBezTo>
                  <a:pt x="15031" y="1"/>
                  <a:pt x="12837" y="1278"/>
                  <a:pt x="10822" y="3581"/>
                </a:cubicBezTo>
                <a:lnTo>
                  <a:pt x="652" y="14237"/>
                </a:lnTo>
                <a:cubicBezTo>
                  <a:pt x="0" y="14981"/>
                  <a:pt x="578" y="16076"/>
                  <a:pt x="1471" y="16076"/>
                </a:cubicBezTo>
                <a:cubicBezTo>
                  <a:pt x="1573" y="16076"/>
                  <a:pt x="1680" y="16061"/>
                  <a:pt x="1790" y="16030"/>
                </a:cubicBezTo>
                <a:lnTo>
                  <a:pt x="9601" y="13799"/>
                </a:lnTo>
                <a:cubicBezTo>
                  <a:pt x="9702" y="13770"/>
                  <a:pt x="9805" y="13756"/>
                  <a:pt x="9906" y="13756"/>
                </a:cubicBezTo>
                <a:cubicBezTo>
                  <a:pt x="10195" y="13756"/>
                  <a:pt x="10477" y="13869"/>
                  <a:pt x="10688" y="14079"/>
                </a:cubicBezTo>
                <a:lnTo>
                  <a:pt x="15326" y="18718"/>
                </a:lnTo>
                <a:cubicBezTo>
                  <a:pt x="15544" y="18936"/>
                  <a:pt x="15827" y="19042"/>
                  <a:pt x="16108" y="19042"/>
                </a:cubicBezTo>
                <a:cubicBezTo>
                  <a:pt x="16450" y="19042"/>
                  <a:pt x="16791" y="18884"/>
                  <a:pt x="17009" y="18579"/>
                </a:cubicBezTo>
                <a:lnTo>
                  <a:pt x="20139" y="14197"/>
                </a:lnTo>
                <a:cubicBezTo>
                  <a:pt x="20349" y="13903"/>
                  <a:pt x="20685" y="13734"/>
                  <a:pt x="21038" y="13734"/>
                </a:cubicBezTo>
                <a:cubicBezTo>
                  <a:pt x="21109" y="13734"/>
                  <a:pt x="21180" y="13741"/>
                  <a:pt x="21251" y="13755"/>
                </a:cubicBezTo>
                <a:lnTo>
                  <a:pt x="30673" y="15577"/>
                </a:lnTo>
                <a:cubicBezTo>
                  <a:pt x="30750" y="15592"/>
                  <a:pt x="30824" y="15599"/>
                  <a:pt x="30897" y="15599"/>
                </a:cubicBezTo>
                <a:cubicBezTo>
                  <a:pt x="31808" y="15599"/>
                  <a:pt x="32362" y="14487"/>
                  <a:pt x="31709" y="13755"/>
                </a:cubicBezTo>
                <a:lnTo>
                  <a:pt x="22503" y="2766"/>
                </a:lnTo>
                <a:cubicBezTo>
                  <a:pt x="20819" y="875"/>
                  <a:pt x="19020" y="1"/>
                  <a:pt x="17214" y="1"/>
                </a:cubicBezTo>
                <a:close/>
              </a:path>
            </a:pathLst>
          </a:cu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0"/>
          <p:cNvSpPr/>
          <p:nvPr/>
        </p:nvSpPr>
        <p:spPr>
          <a:xfrm>
            <a:off x="5403382" y="3184684"/>
            <a:ext cx="235059" cy="323285"/>
          </a:xfrm>
          <a:custGeom>
            <a:avLst/>
            <a:gdLst/>
            <a:ahLst/>
            <a:cxnLst/>
            <a:rect l="l" t="t" r="r" b="b"/>
            <a:pathLst>
              <a:path w="7007" h="9637" extrusionOk="0">
                <a:moveTo>
                  <a:pt x="874" y="0"/>
                </a:moveTo>
                <a:cubicBezTo>
                  <a:pt x="395" y="0"/>
                  <a:pt x="0" y="395"/>
                  <a:pt x="0" y="874"/>
                </a:cubicBezTo>
                <a:lnTo>
                  <a:pt x="0" y="8763"/>
                </a:lnTo>
                <a:cubicBezTo>
                  <a:pt x="0" y="9251"/>
                  <a:pt x="395" y="9636"/>
                  <a:pt x="874" y="9636"/>
                </a:cubicBezTo>
                <a:lnTo>
                  <a:pt x="6133" y="9636"/>
                </a:lnTo>
                <a:cubicBezTo>
                  <a:pt x="6622" y="9636"/>
                  <a:pt x="7007" y="9251"/>
                  <a:pt x="7007" y="8763"/>
                </a:cubicBezTo>
                <a:lnTo>
                  <a:pt x="7007" y="874"/>
                </a:lnTo>
                <a:cubicBezTo>
                  <a:pt x="7007" y="395"/>
                  <a:pt x="6622" y="0"/>
                  <a:pt x="61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0"/>
          <p:cNvSpPr/>
          <p:nvPr/>
        </p:nvSpPr>
        <p:spPr>
          <a:xfrm>
            <a:off x="5373761" y="3478650"/>
            <a:ext cx="294301" cy="470419"/>
          </a:xfrm>
          <a:custGeom>
            <a:avLst/>
            <a:gdLst/>
            <a:ahLst/>
            <a:cxnLst/>
            <a:rect l="l" t="t" r="r" b="b"/>
            <a:pathLst>
              <a:path w="8773" h="14023" extrusionOk="0">
                <a:moveTo>
                  <a:pt x="883" y="0"/>
                </a:moveTo>
                <a:cubicBezTo>
                  <a:pt x="395" y="0"/>
                  <a:pt x="0" y="395"/>
                  <a:pt x="10" y="873"/>
                </a:cubicBezTo>
                <a:lnTo>
                  <a:pt x="10" y="13149"/>
                </a:lnTo>
                <a:cubicBezTo>
                  <a:pt x="10" y="13628"/>
                  <a:pt x="395" y="14022"/>
                  <a:pt x="883" y="14022"/>
                </a:cubicBezTo>
                <a:lnTo>
                  <a:pt x="7890" y="14022"/>
                </a:lnTo>
                <a:cubicBezTo>
                  <a:pt x="8378" y="14022"/>
                  <a:pt x="8773" y="13628"/>
                  <a:pt x="8773" y="13149"/>
                </a:cubicBezTo>
                <a:lnTo>
                  <a:pt x="8773" y="873"/>
                </a:lnTo>
                <a:cubicBezTo>
                  <a:pt x="8773" y="395"/>
                  <a:pt x="8378" y="0"/>
                  <a:pt x="78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0"/>
          <p:cNvSpPr/>
          <p:nvPr/>
        </p:nvSpPr>
        <p:spPr>
          <a:xfrm>
            <a:off x="5315156" y="3890430"/>
            <a:ext cx="411814" cy="823293"/>
          </a:xfrm>
          <a:custGeom>
            <a:avLst/>
            <a:gdLst/>
            <a:ahLst/>
            <a:cxnLst/>
            <a:rect l="l" t="t" r="r" b="b"/>
            <a:pathLst>
              <a:path w="12276" h="24542" extrusionOk="0">
                <a:moveTo>
                  <a:pt x="874" y="0"/>
                </a:moveTo>
                <a:cubicBezTo>
                  <a:pt x="395" y="0"/>
                  <a:pt x="1" y="385"/>
                  <a:pt x="1" y="874"/>
                </a:cubicBezTo>
                <a:lnTo>
                  <a:pt x="1" y="23658"/>
                </a:lnTo>
                <a:cubicBezTo>
                  <a:pt x="1" y="24147"/>
                  <a:pt x="395" y="24541"/>
                  <a:pt x="874" y="24541"/>
                </a:cubicBezTo>
                <a:lnTo>
                  <a:pt x="12276" y="24541"/>
                </a:lnTo>
                <a:lnTo>
                  <a:pt x="12276" y="874"/>
                </a:lnTo>
                <a:cubicBezTo>
                  <a:pt x="12276" y="385"/>
                  <a:pt x="11881" y="0"/>
                  <a:pt x="1139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0"/>
          <p:cNvSpPr/>
          <p:nvPr/>
        </p:nvSpPr>
        <p:spPr>
          <a:xfrm>
            <a:off x="5386676" y="3054155"/>
            <a:ext cx="269712" cy="159848"/>
          </a:xfrm>
          <a:custGeom>
            <a:avLst/>
            <a:gdLst/>
            <a:ahLst/>
            <a:cxnLst/>
            <a:rect l="l" t="t" r="r" b="b"/>
            <a:pathLst>
              <a:path w="8040" h="4765" extrusionOk="0">
                <a:moveTo>
                  <a:pt x="4125" y="1"/>
                </a:moveTo>
                <a:cubicBezTo>
                  <a:pt x="3882" y="1"/>
                  <a:pt x="3641" y="102"/>
                  <a:pt x="3466" y="304"/>
                </a:cubicBezTo>
                <a:lnTo>
                  <a:pt x="245" y="4042"/>
                </a:lnTo>
                <a:cubicBezTo>
                  <a:pt x="0" y="4323"/>
                  <a:pt x="198" y="4765"/>
                  <a:pt x="573" y="4765"/>
                </a:cubicBezTo>
                <a:lnTo>
                  <a:pt x="7467" y="4765"/>
                </a:lnTo>
                <a:cubicBezTo>
                  <a:pt x="7833" y="4765"/>
                  <a:pt x="8040" y="4342"/>
                  <a:pt x="7815" y="4051"/>
                </a:cubicBezTo>
                <a:lnTo>
                  <a:pt x="4809" y="332"/>
                </a:lnTo>
                <a:cubicBezTo>
                  <a:pt x="4632" y="111"/>
                  <a:pt x="4378" y="1"/>
                  <a:pt x="4125" y="1"/>
                </a:cubicBezTo>
                <a:close/>
              </a:path>
            </a:pathLst>
          </a:cu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0"/>
          <p:cNvSpPr/>
          <p:nvPr/>
        </p:nvSpPr>
        <p:spPr>
          <a:xfrm>
            <a:off x="5402745" y="3977382"/>
            <a:ext cx="59880" cy="118821"/>
          </a:xfrm>
          <a:custGeom>
            <a:avLst/>
            <a:gdLst/>
            <a:ahLst/>
            <a:cxnLst/>
            <a:rect l="l" t="t" r="r" b="b"/>
            <a:pathLst>
              <a:path w="1785" h="3542" extrusionOk="0">
                <a:moveTo>
                  <a:pt x="893" y="0"/>
                </a:moveTo>
                <a:cubicBezTo>
                  <a:pt x="395" y="0"/>
                  <a:pt x="0" y="414"/>
                  <a:pt x="19" y="911"/>
                </a:cubicBezTo>
                <a:lnTo>
                  <a:pt x="19" y="2668"/>
                </a:lnTo>
                <a:cubicBezTo>
                  <a:pt x="19" y="3147"/>
                  <a:pt x="414" y="3541"/>
                  <a:pt x="893" y="3541"/>
                </a:cubicBezTo>
                <a:cubicBezTo>
                  <a:pt x="1381" y="3541"/>
                  <a:pt x="1776" y="3147"/>
                  <a:pt x="1766" y="2668"/>
                </a:cubicBezTo>
                <a:lnTo>
                  <a:pt x="1766" y="911"/>
                </a:lnTo>
                <a:cubicBezTo>
                  <a:pt x="1785" y="414"/>
                  <a:pt x="1390" y="0"/>
                  <a:pt x="89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0"/>
          <p:cNvSpPr/>
          <p:nvPr/>
        </p:nvSpPr>
        <p:spPr>
          <a:xfrm>
            <a:off x="5491609" y="3684355"/>
            <a:ext cx="58941" cy="117882"/>
          </a:xfrm>
          <a:custGeom>
            <a:avLst/>
            <a:gdLst/>
            <a:ahLst/>
            <a:cxnLst/>
            <a:rect l="l" t="t" r="r" b="b"/>
            <a:pathLst>
              <a:path w="1757" h="3514" extrusionOk="0">
                <a:moveTo>
                  <a:pt x="873" y="1"/>
                </a:moveTo>
                <a:cubicBezTo>
                  <a:pt x="394" y="1"/>
                  <a:pt x="0" y="395"/>
                  <a:pt x="0" y="884"/>
                </a:cubicBezTo>
                <a:lnTo>
                  <a:pt x="0" y="2631"/>
                </a:lnTo>
                <a:cubicBezTo>
                  <a:pt x="0" y="3119"/>
                  <a:pt x="394" y="3513"/>
                  <a:pt x="873" y="3513"/>
                </a:cubicBezTo>
                <a:cubicBezTo>
                  <a:pt x="1362" y="3513"/>
                  <a:pt x="1756" y="3119"/>
                  <a:pt x="1756" y="2631"/>
                </a:cubicBezTo>
                <a:lnTo>
                  <a:pt x="1756" y="884"/>
                </a:lnTo>
                <a:cubicBezTo>
                  <a:pt x="1747" y="395"/>
                  <a:pt x="1362" y="1"/>
                  <a:pt x="87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0"/>
          <p:cNvSpPr/>
          <p:nvPr/>
        </p:nvSpPr>
        <p:spPr>
          <a:xfrm>
            <a:off x="5491609" y="3272910"/>
            <a:ext cx="58941" cy="117546"/>
          </a:xfrm>
          <a:custGeom>
            <a:avLst/>
            <a:gdLst/>
            <a:ahLst/>
            <a:cxnLst/>
            <a:rect l="l" t="t" r="r" b="b"/>
            <a:pathLst>
              <a:path w="1757" h="3504" extrusionOk="0">
                <a:moveTo>
                  <a:pt x="873" y="0"/>
                </a:moveTo>
                <a:cubicBezTo>
                  <a:pt x="394" y="0"/>
                  <a:pt x="0" y="395"/>
                  <a:pt x="0" y="874"/>
                </a:cubicBezTo>
                <a:lnTo>
                  <a:pt x="0" y="2630"/>
                </a:lnTo>
                <a:cubicBezTo>
                  <a:pt x="0" y="3109"/>
                  <a:pt x="394" y="3503"/>
                  <a:pt x="873" y="3503"/>
                </a:cubicBezTo>
                <a:cubicBezTo>
                  <a:pt x="1362" y="3503"/>
                  <a:pt x="1747" y="3109"/>
                  <a:pt x="1756" y="2630"/>
                </a:cubicBezTo>
                <a:lnTo>
                  <a:pt x="1756" y="874"/>
                </a:lnTo>
                <a:cubicBezTo>
                  <a:pt x="1756" y="395"/>
                  <a:pt x="1362" y="0"/>
                  <a:pt x="87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0"/>
          <p:cNvSpPr/>
          <p:nvPr/>
        </p:nvSpPr>
        <p:spPr>
          <a:xfrm>
            <a:off x="5579165" y="3977382"/>
            <a:ext cx="59914" cy="118821"/>
          </a:xfrm>
          <a:custGeom>
            <a:avLst/>
            <a:gdLst/>
            <a:ahLst/>
            <a:cxnLst/>
            <a:rect l="l" t="t" r="r" b="b"/>
            <a:pathLst>
              <a:path w="1786" h="3542" extrusionOk="0">
                <a:moveTo>
                  <a:pt x="893" y="0"/>
                </a:moveTo>
                <a:cubicBezTo>
                  <a:pt x="395" y="0"/>
                  <a:pt x="1" y="414"/>
                  <a:pt x="20" y="911"/>
                </a:cubicBezTo>
                <a:lnTo>
                  <a:pt x="20" y="2668"/>
                </a:lnTo>
                <a:cubicBezTo>
                  <a:pt x="20" y="3147"/>
                  <a:pt x="414" y="3541"/>
                  <a:pt x="893" y="3541"/>
                </a:cubicBezTo>
                <a:cubicBezTo>
                  <a:pt x="1382" y="3541"/>
                  <a:pt x="1767" y="3147"/>
                  <a:pt x="1767" y="2668"/>
                </a:cubicBezTo>
                <a:lnTo>
                  <a:pt x="1767" y="911"/>
                </a:lnTo>
                <a:cubicBezTo>
                  <a:pt x="1785" y="414"/>
                  <a:pt x="1391" y="0"/>
                  <a:pt x="89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0"/>
          <p:cNvSpPr/>
          <p:nvPr/>
        </p:nvSpPr>
        <p:spPr>
          <a:xfrm>
            <a:off x="5403382" y="4156016"/>
            <a:ext cx="58639" cy="116607"/>
          </a:xfrm>
          <a:custGeom>
            <a:avLst/>
            <a:gdLst/>
            <a:ahLst/>
            <a:cxnLst/>
            <a:rect l="l" t="t" r="r" b="b"/>
            <a:pathLst>
              <a:path w="1748" h="3476" extrusionOk="0">
                <a:moveTo>
                  <a:pt x="874" y="1"/>
                </a:moveTo>
                <a:cubicBezTo>
                  <a:pt x="404" y="1"/>
                  <a:pt x="19" y="376"/>
                  <a:pt x="0" y="846"/>
                </a:cubicBezTo>
                <a:lnTo>
                  <a:pt x="0" y="2593"/>
                </a:lnTo>
                <a:cubicBezTo>
                  <a:pt x="0" y="3081"/>
                  <a:pt x="395" y="3466"/>
                  <a:pt x="874" y="3476"/>
                </a:cubicBezTo>
                <a:cubicBezTo>
                  <a:pt x="1362" y="3476"/>
                  <a:pt x="1747" y="3081"/>
                  <a:pt x="1747" y="2593"/>
                </a:cubicBezTo>
                <a:lnTo>
                  <a:pt x="1747" y="846"/>
                </a:lnTo>
                <a:cubicBezTo>
                  <a:pt x="1738" y="376"/>
                  <a:pt x="1343" y="1"/>
                  <a:pt x="87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0"/>
          <p:cNvSpPr/>
          <p:nvPr/>
        </p:nvSpPr>
        <p:spPr>
          <a:xfrm>
            <a:off x="5579802" y="4156016"/>
            <a:ext cx="58639" cy="116607"/>
          </a:xfrm>
          <a:custGeom>
            <a:avLst/>
            <a:gdLst/>
            <a:ahLst/>
            <a:cxnLst/>
            <a:rect l="l" t="t" r="r" b="b"/>
            <a:pathLst>
              <a:path w="1748" h="3476" extrusionOk="0">
                <a:moveTo>
                  <a:pt x="874" y="1"/>
                </a:moveTo>
                <a:cubicBezTo>
                  <a:pt x="405" y="1"/>
                  <a:pt x="20" y="376"/>
                  <a:pt x="1" y="846"/>
                </a:cubicBezTo>
                <a:lnTo>
                  <a:pt x="1" y="2593"/>
                </a:lnTo>
                <a:cubicBezTo>
                  <a:pt x="1" y="3081"/>
                  <a:pt x="395" y="3476"/>
                  <a:pt x="874" y="3476"/>
                </a:cubicBezTo>
                <a:cubicBezTo>
                  <a:pt x="1363" y="3466"/>
                  <a:pt x="1748" y="3081"/>
                  <a:pt x="1748" y="2593"/>
                </a:cubicBezTo>
                <a:lnTo>
                  <a:pt x="1748" y="846"/>
                </a:lnTo>
                <a:cubicBezTo>
                  <a:pt x="1738" y="376"/>
                  <a:pt x="1344" y="1"/>
                  <a:pt x="87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0"/>
          <p:cNvSpPr/>
          <p:nvPr/>
        </p:nvSpPr>
        <p:spPr>
          <a:xfrm>
            <a:off x="5403382" y="4332469"/>
            <a:ext cx="58941" cy="116573"/>
          </a:xfrm>
          <a:custGeom>
            <a:avLst/>
            <a:gdLst/>
            <a:ahLst/>
            <a:cxnLst/>
            <a:rect l="l" t="t" r="r" b="b"/>
            <a:pathLst>
              <a:path w="1757" h="3475" extrusionOk="0">
                <a:moveTo>
                  <a:pt x="874" y="0"/>
                </a:moveTo>
                <a:cubicBezTo>
                  <a:pt x="404" y="0"/>
                  <a:pt x="19" y="366"/>
                  <a:pt x="0" y="845"/>
                </a:cubicBezTo>
                <a:lnTo>
                  <a:pt x="0" y="2592"/>
                </a:lnTo>
                <a:cubicBezTo>
                  <a:pt x="0" y="3081"/>
                  <a:pt x="395" y="3475"/>
                  <a:pt x="874" y="3475"/>
                </a:cubicBezTo>
                <a:cubicBezTo>
                  <a:pt x="1362" y="3475"/>
                  <a:pt x="1757" y="3081"/>
                  <a:pt x="1747" y="2592"/>
                </a:cubicBezTo>
                <a:lnTo>
                  <a:pt x="1747" y="845"/>
                </a:lnTo>
                <a:cubicBezTo>
                  <a:pt x="1738" y="366"/>
                  <a:pt x="1343" y="0"/>
                  <a:pt x="87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0"/>
          <p:cNvSpPr/>
          <p:nvPr/>
        </p:nvSpPr>
        <p:spPr>
          <a:xfrm>
            <a:off x="5579802" y="4332469"/>
            <a:ext cx="58639" cy="116573"/>
          </a:xfrm>
          <a:custGeom>
            <a:avLst/>
            <a:gdLst/>
            <a:ahLst/>
            <a:cxnLst/>
            <a:rect l="l" t="t" r="r" b="b"/>
            <a:pathLst>
              <a:path w="1748" h="3475" extrusionOk="0">
                <a:moveTo>
                  <a:pt x="874" y="0"/>
                </a:moveTo>
                <a:cubicBezTo>
                  <a:pt x="405" y="0"/>
                  <a:pt x="20" y="366"/>
                  <a:pt x="1" y="845"/>
                </a:cubicBezTo>
                <a:lnTo>
                  <a:pt x="1" y="2592"/>
                </a:lnTo>
                <a:cubicBezTo>
                  <a:pt x="1" y="3081"/>
                  <a:pt x="395" y="3475"/>
                  <a:pt x="874" y="3475"/>
                </a:cubicBezTo>
                <a:cubicBezTo>
                  <a:pt x="1363" y="3475"/>
                  <a:pt x="1748" y="3081"/>
                  <a:pt x="1748" y="2592"/>
                </a:cubicBezTo>
                <a:lnTo>
                  <a:pt x="1748" y="845"/>
                </a:lnTo>
                <a:cubicBezTo>
                  <a:pt x="1738" y="366"/>
                  <a:pt x="1344" y="0"/>
                  <a:pt x="87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20"/>
          <p:cNvSpPr/>
          <p:nvPr/>
        </p:nvSpPr>
        <p:spPr>
          <a:xfrm>
            <a:off x="5462290" y="4537236"/>
            <a:ext cx="117546" cy="176487"/>
          </a:xfrm>
          <a:custGeom>
            <a:avLst/>
            <a:gdLst/>
            <a:ahLst/>
            <a:cxnLst/>
            <a:rect l="l" t="t" r="r" b="b"/>
            <a:pathLst>
              <a:path w="3504" h="5261" extrusionOk="0">
                <a:moveTo>
                  <a:pt x="874" y="1"/>
                </a:moveTo>
                <a:cubicBezTo>
                  <a:pt x="386" y="1"/>
                  <a:pt x="1" y="386"/>
                  <a:pt x="1" y="874"/>
                </a:cubicBezTo>
                <a:lnTo>
                  <a:pt x="1" y="5260"/>
                </a:lnTo>
                <a:lnTo>
                  <a:pt x="3504" y="5260"/>
                </a:lnTo>
                <a:lnTo>
                  <a:pt x="3504" y="874"/>
                </a:lnTo>
                <a:cubicBezTo>
                  <a:pt x="3504" y="386"/>
                  <a:pt x="3109" y="1"/>
                  <a:pt x="2630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20"/>
          <p:cNvSpPr/>
          <p:nvPr/>
        </p:nvSpPr>
        <p:spPr>
          <a:xfrm>
            <a:off x="5481512" y="3566843"/>
            <a:ext cx="69038" cy="58907"/>
          </a:xfrm>
          <a:custGeom>
            <a:avLst/>
            <a:gdLst/>
            <a:ahLst/>
            <a:cxnLst/>
            <a:rect l="l" t="t" r="r" b="b"/>
            <a:pathLst>
              <a:path w="2058" h="1756" extrusionOk="0">
                <a:moveTo>
                  <a:pt x="1174" y="1"/>
                </a:moveTo>
                <a:cubicBezTo>
                  <a:pt x="395" y="1"/>
                  <a:pt x="0" y="949"/>
                  <a:pt x="555" y="1494"/>
                </a:cubicBezTo>
                <a:cubicBezTo>
                  <a:pt x="735" y="1674"/>
                  <a:pt x="957" y="1755"/>
                  <a:pt x="1174" y="1755"/>
                </a:cubicBezTo>
                <a:cubicBezTo>
                  <a:pt x="1625" y="1755"/>
                  <a:pt x="2057" y="1407"/>
                  <a:pt x="2057" y="874"/>
                </a:cubicBezTo>
                <a:cubicBezTo>
                  <a:pt x="2048" y="395"/>
                  <a:pt x="1663" y="1"/>
                  <a:pt x="117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0"/>
          <p:cNvSpPr/>
          <p:nvPr/>
        </p:nvSpPr>
        <p:spPr>
          <a:xfrm>
            <a:off x="3670160" y="3397562"/>
            <a:ext cx="534570" cy="322086"/>
          </a:xfrm>
          <a:custGeom>
            <a:avLst/>
            <a:gdLst/>
            <a:ahLst/>
            <a:cxnLst/>
            <a:rect l="l" t="t" r="r" b="b"/>
            <a:pathLst>
              <a:path w="32927" h="19839" extrusionOk="0">
                <a:moveTo>
                  <a:pt x="14907" y="1"/>
                </a:moveTo>
                <a:cubicBezTo>
                  <a:pt x="13428" y="1"/>
                  <a:pt x="11934" y="612"/>
                  <a:pt x="10492" y="2013"/>
                </a:cubicBezTo>
                <a:lnTo>
                  <a:pt x="726" y="13444"/>
                </a:lnTo>
                <a:cubicBezTo>
                  <a:pt x="1" y="14149"/>
                  <a:pt x="522" y="15346"/>
                  <a:pt x="1484" y="15346"/>
                </a:cubicBezTo>
                <a:cubicBezTo>
                  <a:pt x="1531" y="15346"/>
                  <a:pt x="1579" y="15343"/>
                  <a:pt x="1628" y="15337"/>
                </a:cubicBezTo>
                <a:lnTo>
                  <a:pt x="11158" y="14192"/>
                </a:lnTo>
                <a:cubicBezTo>
                  <a:pt x="11202" y="14187"/>
                  <a:pt x="11245" y="14185"/>
                  <a:pt x="11289" y="14185"/>
                </a:cubicBezTo>
                <a:cubicBezTo>
                  <a:pt x="11671" y="14185"/>
                  <a:pt x="12032" y="14383"/>
                  <a:pt x="12234" y="14716"/>
                </a:cubicBezTo>
                <a:lnTo>
                  <a:pt x="15042" y="19309"/>
                </a:lnTo>
                <a:cubicBezTo>
                  <a:pt x="15252" y="19654"/>
                  <a:pt x="15617" y="19838"/>
                  <a:pt x="15987" y="19838"/>
                </a:cubicBezTo>
                <a:cubicBezTo>
                  <a:pt x="16242" y="19838"/>
                  <a:pt x="16500" y="19751"/>
                  <a:pt x="16711" y="19568"/>
                </a:cubicBezTo>
                <a:lnTo>
                  <a:pt x="21668" y="15274"/>
                </a:lnTo>
                <a:cubicBezTo>
                  <a:pt x="21872" y="15097"/>
                  <a:pt x="22130" y="15003"/>
                  <a:pt x="22391" y="15003"/>
                </a:cubicBezTo>
                <a:cubicBezTo>
                  <a:pt x="22519" y="15003"/>
                  <a:pt x="22648" y="15026"/>
                  <a:pt x="22772" y="15071"/>
                </a:cubicBezTo>
                <a:lnTo>
                  <a:pt x="30404" y="17856"/>
                </a:lnTo>
                <a:cubicBezTo>
                  <a:pt x="30501" y="17891"/>
                  <a:pt x="30602" y="17908"/>
                  <a:pt x="30706" y="17908"/>
                </a:cubicBezTo>
                <a:cubicBezTo>
                  <a:pt x="31711" y="17908"/>
                  <a:pt x="32927" y="16363"/>
                  <a:pt x="32323" y="15565"/>
                </a:cubicBezTo>
                <a:lnTo>
                  <a:pt x="22286" y="4794"/>
                </a:lnTo>
                <a:cubicBezTo>
                  <a:pt x="20127" y="1937"/>
                  <a:pt x="17541" y="1"/>
                  <a:pt x="149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20"/>
          <p:cNvSpPr/>
          <p:nvPr/>
        </p:nvSpPr>
        <p:spPr>
          <a:xfrm>
            <a:off x="5031108" y="4820560"/>
            <a:ext cx="217906" cy="138890"/>
          </a:xfrm>
          <a:custGeom>
            <a:avLst/>
            <a:gdLst/>
            <a:ahLst/>
            <a:cxnLst/>
            <a:rect l="l" t="t" r="r" b="b"/>
            <a:pathLst>
              <a:path w="13422" h="8555" extrusionOk="0">
                <a:moveTo>
                  <a:pt x="7831" y="0"/>
                </a:moveTo>
                <a:cubicBezTo>
                  <a:pt x="7128" y="602"/>
                  <a:pt x="6306" y="1543"/>
                  <a:pt x="5948" y="1883"/>
                </a:cubicBezTo>
                <a:cubicBezTo>
                  <a:pt x="5045" y="2744"/>
                  <a:pt x="4148" y="3618"/>
                  <a:pt x="3312" y="4548"/>
                </a:cubicBezTo>
                <a:cubicBezTo>
                  <a:pt x="2144" y="5839"/>
                  <a:pt x="1048" y="7179"/>
                  <a:pt x="0" y="8555"/>
                </a:cubicBezTo>
                <a:lnTo>
                  <a:pt x="13421" y="8555"/>
                </a:lnTo>
                <a:cubicBezTo>
                  <a:pt x="11327" y="5856"/>
                  <a:pt x="9362" y="3073"/>
                  <a:pt x="7831" y="0"/>
                </a:cubicBezTo>
                <a:close/>
              </a:path>
            </a:pathLst>
          </a:custGeom>
          <a:solidFill>
            <a:srgbClr val="90B9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0"/>
          <p:cNvSpPr/>
          <p:nvPr/>
        </p:nvSpPr>
        <p:spPr>
          <a:xfrm>
            <a:off x="2324733" y="4803968"/>
            <a:ext cx="4356565" cy="351991"/>
          </a:xfrm>
          <a:custGeom>
            <a:avLst/>
            <a:gdLst/>
            <a:ahLst/>
            <a:cxnLst/>
            <a:rect l="l" t="t" r="r" b="b"/>
            <a:pathLst>
              <a:path w="268344" h="21681" extrusionOk="0">
                <a:moveTo>
                  <a:pt x="15343" y="0"/>
                </a:moveTo>
                <a:cubicBezTo>
                  <a:pt x="6870" y="0"/>
                  <a:pt x="1" y="9707"/>
                  <a:pt x="1" y="21680"/>
                </a:cubicBezTo>
                <a:lnTo>
                  <a:pt x="268344" y="21680"/>
                </a:lnTo>
                <a:cubicBezTo>
                  <a:pt x="268344" y="9707"/>
                  <a:pt x="261473" y="0"/>
                  <a:pt x="25300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0"/>
          <p:cNvSpPr/>
          <p:nvPr/>
        </p:nvSpPr>
        <p:spPr>
          <a:xfrm>
            <a:off x="3840124" y="3918511"/>
            <a:ext cx="351488" cy="1045550"/>
          </a:xfrm>
          <a:custGeom>
            <a:avLst/>
            <a:gdLst/>
            <a:ahLst/>
            <a:cxnLst/>
            <a:rect l="l" t="t" r="r" b="b"/>
            <a:pathLst>
              <a:path w="21650" h="64401" extrusionOk="0">
                <a:moveTo>
                  <a:pt x="1145" y="1"/>
                </a:moveTo>
                <a:cubicBezTo>
                  <a:pt x="513" y="1"/>
                  <a:pt x="0" y="513"/>
                  <a:pt x="0" y="1146"/>
                </a:cubicBezTo>
                <a:lnTo>
                  <a:pt x="0" y="64400"/>
                </a:lnTo>
                <a:lnTo>
                  <a:pt x="21648" y="64400"/>
                </a:lnTo>
                <a:lnTo>
                  <a:pt x="21650" y="1146"/>
                </a:lnTo>
                <a:cubicBezTo>
                  <a:pt x="21650" y="513"/>
                  <a:pt x="21137" y="1"/>
                  <a:pt x="20505" y="1"/>
                </a:cubicBezTo>
                <a:close/>
              </a:path>
            </a:pathLst>
          </a:custGeom>
          <a:solidFill>
            <a:srgbClr val="66AA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0"/>
          <p:cNvSpPr/>
          <p:nvPr/>
        </p:nvSpPr>
        <p:spPr>
          <a:xfrm>
            <a:off x="3878552" y="3965787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841" y="0"/>
                </a:moveTo>
                <a:cubicBezTo>
                  <a:pt x="821" y="0"/>
                  <a:pt x="1" y="821"/>
                  <a:pt x="1" y="1841"/>
                </a:cubicBezTo>
                <a:lnTo>
                  <a:pt x="1" y="1842"/>
                </a:lnTo>
                <a:cubicBezTo>
                  <a:pt x="1" y="2862"/>
                  <a:pt x="821" y="3683"/>
                  <a:pt x="1841" y="3683"/>
                </a:cubicBezTo>
                <a:lnTo>
                  <a:pt x="1843" y="3683"/>
                </a:lnTo>
                <a:cubicBezTo>
                  <a:pt x="2863" y="3683"/>
                  <a:pt x="3683" y="2862"/>
                  <a:pt x="3683" y="1842"/>
                </a:cubicBezTo>
                <a:lnTo>
                  <a:pt x="3683" y="1841"/>
                </a:lnTo>
                <a:cubicBezTo>
                  <a:pt x="3683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20"/>
          <p:cNvSpPr/>
          <p:nvPr/>
        </p:nvSpPr>
        <p:spPr>
          <a:xfrm>
            <a:off x="3171627" y="3714261"/>
            <a:ext cx="55276" cy="220978"/>
          </a:xfrm>
          <a:custGeom>
            <a:avLst/>
            <a:gdLst/>
            <a:ahLst/>
            <a:cxnLst/>
            <a:rect l="l" t="t" r="r" b="b"/>
            <a:pathLst>
              <a:path w="1748" h="6988" extrusionOk="0">
                <a:moveTo>
                  <a:pt x="874" y="0"/>
                </a:moveTo>
                <a:cubicBezTo>
                  <a:pt x="404" y="0"/>
                  <a:pt x="19" y="376"/>
                  <a:pt x="0" y="845"/>
                </a:cubicBezTo>
                <a:lnTo>
                  <a:pt x="0" y="6105"/>
                </a:lnTo>
                <a:cubicBezTo>
                  <a:pt x="0" y="6593"/>
                  <a:pt x="395" y="6988"/>
                  <a:pt x="874" y="6988"/>
                </a:cubicBezTo>
                <a:cubicBezTo>
                  <a:pt x="1362" y="6978"/>
                  <a:pt x="1747" y="6593"/>
                  <a:pt x="1747" y="6105"/>
                </a:cubicBezTo>
                <a:lnTo>
                  <a:pt x="1747" y="845"/>
                </a:lnTo>
                <a:cubicBezTo>
                  <a:pt x="1738" y="376"/>
                  <a:pt x="1343" y="0"/>
                  <a:pt x="87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0"/>
          <p:cNvSpPr/>
          <p:nvPr/>
        </p:nvSpPr>
        <p:spPr>
          <a:xfrm>
            <a:off x="3059363" y="3906121"/>
            <a:ext cx="279796" cy="139898"/>
          </a:xfrm>
          <a:custGeom>
            <a:avLst/>
            <a:gdLst/>
            <a:ahLst/>
            <a:cxnLst/>
            <a:rect l="l" t="t" r="r" b="b"/>
            <a:pathLst>
              <a:path w="8848" h="4424" extrusionOk="0">
                <a:moveTo>
                  <a:pt x="4424" y="0"/>
                </a:moveTo>
                <a:cubicBezTo>
                  <a:pt x="1982" y="0"/>
                  <a:pt x="0" y="1982"/>
                  <a:pt x="0" y="4424"/>
                </a:cubicBezTo>
                <a:lnTo>
                  <a:pt x="8847" y="4424"/>
                </a:lnTo>
                <a:cubicBezTo>
                  <a:pt x="8847" y="1982"/>
                  <a:pt x="6866" y="0"/>
                  <a:pt x="4424" y="0"/>
                </a:cubicBez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0"/>
          <p:cNvSpPr/>
          <p:nvPr/>
        </p:nvSpPr>
        <p:spPr>
          <a:xfrm>
            <a:off x="3032926" y="4032331"/>
            <a:ext cx="333238" cy="942414"/>
          </a:xfrm>
          <a:custGeom>
            <a:avLst/>
            <a:gdLst/>
            <a:ahLst/>
            <a:cxnLst/>
            <a:rect l="l" t="t" r="r" b="b"/>
            <a:pathLst>
              <a:path w="10538" h="29802" extrusionOk="0">
                <a:moveTo>
                  <a:pt x="883" y="1"/>
                </a:moveTo>
                <a:cubicBezTo>
                  <a:pt x="395" y="1"/>
                  <a:pt x="0" y="386"/>
                  <a:pt x="0" y="874"/>
                </a:cubicBezTo>
                <a:lnTo>
                  <a:pt x="0" y="29801"/>
                </a:lnTo>
                <a:lnTo>
                  <a:pt x="9712" y="29801"/>
                </a:lnTo>
                <a:cubicBezTo>
                  <a:pt x="10172" y="29773"/>
                  <a:pt x="10538" y="29388"/>
                  <a:pt x="10519" y="28918"/>
                </a:cubicBezTo>
                <a:lnTo>
                  <a:pt x="10519" y="874"/>
                </a:lnTo>
                <a:cubicBezTo>
                  <a:pt x="10519" y="386"/>
                  <a:pt x="10125" y="1"/>
                  <a:pt x="964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20"/>
          <p:cNvSpPr/>
          <p:nvPr/>
        </p:nvSpPr>
        <p:spPr>
          <a:xfrm>
            <a:off x="3116064" y="4116387"/>
            <a:ext cx="55592" cy="109920"/>
          </a:xfrm>
          <a:custGeom>
            <a:avLst/>
            <a:gdLst/>
            <a:ahLst/>
            <a:cxnLst/>
            <a:rect l="l" t="t" r="r" b="b"/>
            <a:pathLst>
              <a:path w="1758" h="3476" extrusionOk="0">
                <a:moveTo>
                  <a:pt x="884" y="1"/>
                </a:moveTo>
                <a:cubicBezTo>
                  <a:pt x="405" y="1"/>
                  <a:pt x="20" y="367"/>
                  <a:pt x="1" y="846"/>
                </a:cubicBezTo>
                <a:lnTo>
                  <a:pt x="1" y="2602"/>
                </a:lnTo>
                <a:cubicBezTo>
                  <a:pt x="1" y="3081"/>
                  <a:pt x="395" y="3476"/>
                  <a:pt x="884" y="3476"/>
                </a:cubicBezTo>
                <a:cubicBezTo>
                  <a:pt x="1363" y="3476"/>
                  <a:pt x="1757" y="3081"/>
                  <a:pt x="1757" y="2602"/>
                </a:cubicBezTo>
                <a:lnTo>
                  <a:pt x="1757" y="846"/>
                </a:lnTo>
                <a:cubicBezTo>
                  <a:pt x="1738" y="367"/>
                  <a:pt x="1353" y="1"/>
                  <a:pt x="88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0"/>
          <p:cNvSpPr/>
          <p:nvPr/>
        </p:nvSpPr>
        <p:spPr>
          <a:xfrm>
            <a:off x="5457001" y="4239675"/>
            <a:ext cx="439539" cy="719424"/>
          </a:xfrm>
          <a:custGeom>
            <a:avLst/>
            <a:gdLst/>
            <a:ahLst/>
            <a:cxnLst/>
            <a:rect l="l" t="t" r="r" b="b"/>
            <a:pathLst>
              <a:path w="13150" h="18409" extrusionOk="0">
                <a:moveTo>
                  <a:pt x="1" y="0"/>
                </a:moveTo>
                <a:lnTo>
                  <a:pt x="1" y="18408"/>
                </a:lnTo>
                <a:lnTo>
                  <a:pt x="12266" y="18408"/>
                </a:lnTo>
                <a:cubicBezTo>
                  <a:pt x="12755" y="18408"/>
                  <a:pt x="13149" y="18014"/>
                  <a:pt x="13149" y="17525"/>
                </a:cubicBezTo>
                <a:lnTo>
                  <a:pt x="13149" y="442"/>
                </a:lnTo>
                <a:lnTo>
                  <a:pt x="12745" y="0"/>
                </a:lnTo>
                <a:lnTo>
                  <a:pt x="2161" y="0"/>
                </a:lnTo>
                <a:lnTo>
                  <a:pt x="1757" y="442"/>
                </a:lnTo>
                <a:lnTo>
                  <a:pt x="1757" y="0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0"/>
          <p:cNvSpPr/>
          <p:nvPr/>
        </p:nvSpPr>
        <p:spPr>
          <a:xfrm>
            <a:off x="5552576" y="4342425"/>
            <a:ext cx="102819" cy="68351"/>
          </a:xfrm>
          <a:custGeom>
            <a:avLst/>
            <a:gdLst/>
            <a:ahLst/>
            <a:cxnLst/>
            <a:rect l="l" t="t" r="r" b="b"/>
            <a:pathLst>
              <a:path w="2631" h="1749" extrusionOk="0">
                <a:moveTo>
                  <a:pt x="878" y="0"/>
                </a:moveTo>
                <a:cubicBezTo>
                  <a:pt x="395" y="0"/>
                  <a:pt x="1" y="388"/>
                  <a:pt x="1" y="874"/>
                </a:cubicBezTo>
                <a:cubicBezTo>
                  <a:pt x="1" y="1361"/>
                  <a:pt x="395" y="1748"/>
                  <a:pt x="878" y="1748"/>
                </a:cubicBezTo>
                <a:cubicBezTo>
                  <a:pt x="889" y="1748"/>
                  <a:pt x="901" y="1748"/>
                  <a:pt x="912" y="1748"/>
                </a:cubicBezTo>
                <a:lnTo>
                  <a:pt x="1785" y="1748"/>
                </a:lnTo>
                <a:cubicBezTo>
                  <a:pt x="2255" y="1738"/>
                  <a:pt x="2631" y="1344"/>
                  <a:pt x="2631" y="874"/>
                </a:cubicBezTo>
                <a:cubicBezTo>
                  <a:pt x="2631" y="405"/>
                  <a:pt x="2255" y="20"/>
                  <a:pt x="1785" y="1"/>
                </a:cubicBezTo>
                <a:lnTo>
                  <a:pt x="912" y="1"/>
                </a:lnTo>
                <a:cubicBezTo>
                  <a:pt x="901" y="0"/>
                  <a:pt x="889" y="0"/>
                  <a:pt x="878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0"/>
          <p:cNvSpPr/>
          <p:nvPr/>
        </p:nvSpPr>
        <p:spPr>
          <a:xfrm>
            <a:off x="5552576" y="4479323"/>
            <a:ext cx="102819" cy="68703"/>
          </a:xfrm>
          <a:custGeom>
            <a:avLst/>
            <a:gdLst/>
            <a:ahLst/>
            <a:cxnLst/>
            <a:rect l="l" t="t" r="r" b="b"/>
            <a:pathLst>
              <a:path w="2631" h="1758" extrusionOk="0">
                <a:moveTo>
                  <a:pt x="878" y="0"/>
                </a:moveTo>
                <a:cubicBezTo>
                  <a:pt x="395" y="0"/>
                  <a:pt x="1" y="388"/>
                  <a:pt x="1" y="874"/>
                </a:cubicBezTo>
                <a:cubicBezTo>
                  <a:pt x="1" y="1361"/>
                  <a:pt x="396" y="1758"/>
                  <a:pt x="879" y="1758"/>
                </a:cubicBezTo>
                <a:cubicBezTo>
                  <a:pt x="890" y="1758"/>
                  <a:pt x="901" y="1758"/>
                  <a:pt x="912" y="1757"/>
                </a:cubicBezTo>
                <a:lnTo>
                  <a:pt x="1785" y="1757"/>
                </a:lnTo>
                <a:cubicBezTo>
                  <a:pt x="2255" y="1738"/>
                  <a:pt x="2631" y="1353"/>
                  <a:pt x="2631" y="874"/>
                </a:cubicBezTo>
                <a:cubicBezTo>
                  <a:pt x="2631" y="405"/>
                  <a:pt x="2255" y="20"/>
                  <a:pt x="1785" y="1"/>
                </a:cubicBezTo>
                <a:lnTo>
                  <a:pt x="912" y="1"/>
                </a:lnTo>
                <a:cubicBezTo>
                  <a:pt x="901" y="1"/>
                  <a:pt x="889" y="0"/>
                  <a:pt x="878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0"/>
          <p:cNvSpPr/>
          <p:nvPr/>
        </p:nvSpPr>
        <p:spPr>
          <a:xfrm>
            <a:off x="5553709" y="4616259"/>
            <a:ext cx="102780" cy="68664"/>
          </a:xfrm>
          <a:custGeom>
            <a:avLst/>
            <a:gdLst/>
            <a:ahLst/>
            <a:cxnLst/>
            <a:rect l="l" t="t" r="r" b="b"/>
            <a:pathLst>
              <a:path w="2630" h="1757" extrusionOk="0">
                <a:moveTo>
                  <a:pt x="883" y="0"/>
                </a:moveTo>
                <a:cubicBezTo>
                  <a:pt x="395" y="0"/>
                  <a:pt x="0" y="395"/>
                  <a:pt x="0" y="883"/>
                </a:cubicBezTo>
                <a:cubicBezTo>
                  <a:pt x="0" y="1362"/>
                  <a:pt x="395" y="1756"/>
                  <a:pt x="883" y="1756"/>
                </a:cubicBezTo>
                <a:lnTo>
                  <a:pt x="1756" y="1756"/>
                </a:lnTo>
                <a:cubicBezTo>
                  <a:pt x="2245" y="1756"/>
                  <a:pt x="2630" y="1362"/>
                  <a:pt x="2630" y="883"/>
                </a:cubicBezTo>
                <a:cubicBezTo>
                  <a:pt x="2630" y="395"/>
                  <a:pt x="2245" y="0"/>
                  <a:pt x="175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0"/>
          <p:cNvSpPr/>
          <p:nvPr/>
        </p:nvSpPr>
        <p:spPr>
          <a:xfrm>
            <a:off x="5552576" y="4753508"/>
            <a:ext cx="102819" cy="68351"/>
          </a:xfrm>
          <a:custGeom>
            <a:avLst/>
            <a:gdLst/>
            <a:ahLst/>
            <a:cxnLst/>
            <a:rect l="l" t="t" r="r" b="b"/>
            <a:pathLst>
              <a:path w="2631" h="1749" extrusionOk="0">
                <a:moveTo>
                  <a:pt x="878" y="0"/>
                </a:moveTo>
                <a:cubicBezTo>
                  <a:pt x="395" y="0"/>
                  <a:pt x="1" y="388"/>
                  <a:pt x="1" y="874"/>
                </a:cubicBezTo>
                <a:cubicBezTo>
                  <a:pt x="1" y="1361"/>
                  <a:pt x="395" y="1748"/>
                  <a:pt x="878" y="1748"/>
                </a:cubicBezTo>
                <a:cubicBezTo>
                  <a:pt x="889" y="1748"/>
                  <a:pt x="901" y="1748"/>
                  <a:pt x="912" y="1748"/>
                </a:cubicBezTo>
                <a:lnTo>
                  <a:pt x="1785" y="1748"/>
                </a:lnTo>
                <a:cubicBezTo>
                  <a:pt x="2255" y="1729"/>
                  <a:pt x="2631" y="1344"/>
                  <a:pt x="2631" y="874"/>
                </a:cubicBezTo>
                <a:cubicBezTo>
                  <a:pt x="2631" y="405"/>
                  <a:pt x="2255" y="10"/>
                  <a:pt x="1785" y="1"/>
                </a:cubicBezTo>
                <a:lnTo>
                  <a:pt x="912" y="1"/>
                </a:lnTo>
                <a:cubicBezTo>
                  <a:pt x="901" y="0"/>
                  <a:pt x="889" y="0"/>
                  <a:pt x="878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0"/>
          <p:cNvSpPr/>
          <p:nvPr/>
        </p:nvSpPr>
        <p:spPr>
          <a:xfrm>
            <a:off x="5725114" y="4342699"/>
            <a:ext cx="70852" cy="68038"/>
          </a:xfrm>
          <a:custGeom>
            <a:avLst/>
            <a:gdLst/>
            <a:ahLst/>
            <a:cxnLst/>
            <a:rect l="l" t="t" r="r" b="b"/>
            <a:pathLst>
              <a:path w="1813" h="1741" extrusionOk="0">
                <a:moveTo>
                  <a:pt x="875" y="1"/>
                </a:moveTo>
                <a:cubicBezTo>
                  <a:pt x="651" y="1"/>
                  <a:pt x="428" y="83"/>
                  <a:pt x="254" y="247"/>
                </a:cubicBezTo>
                <a:cubicBezTo>
                  <a:pt x="169" y="332"/>
                  <a:pt x="113" y="426"/>
                  <a:pt x="66" y="539"/>
                </a:cubicBezTo>
                <a:cubicBezTo>
                  <a:pt x="28" y="642"/>
                  <a:pt x="0" y="755"/>
                  <a:pt x="0" y="867"/>
                </a:cubicBezTo>
                <a:cubicBezTo>
                  <a:pt x="0" y="1102"/>
                  <a:pt x="94" y="1327"/>
                  <a:pt x="254" y="1487"/>
                </a:cubicBezTo>
                <a:cubicBezTo>
                  <a:pt x="338" y="1572"/>
                  <a:pt x="432" y="1628"/>
                  <a:pt x="545" y="1675"/>
                </a:cubicBezTo>
                <a:cubicBezTo>
                  <a:pt x="648" y="1722"/>
                  <a:pt x="761" y="1741"/>
                  <a:pt x="874" y="1741"/>
                </a:cubicBezTo>
                <a:cubicBezTo>
                  <a:pt x="1108" y="1741"/>
                  <a:pt x="1334" y="1647"/>
                  <a:pt x="1503" y="1487"/>
                </a:cubicBezTo>
                <a:cubicBezTo>
                  <a:pt x="1578" y="1403"/>
                  <a:pt x="1634" y="1309"/>
                  <a:pt x="1681" y="1205"/>
                </a:cubicBezTo>
                <a:cubicBezTo>
                  <a:pt x="1813" y="877"/>
                  <a:pt x="1738" y="501"/>
                  <a:pt x="1503" y="247"/>
                </a:cubicBezTo>
                <a:cubicBezTo>
                  <a:pt x="1324" y="83"/>
                  <a:pt x="1099" y="1"/>
                  <a:pt x="87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0"/>
          <p:cNvSpPr/>
          <p:nvPr/>
        </p:nvSpPr>
        <p:spPr>
          <a:xfrm>
            <a:off x="5725114" y="4479245"/>
            <a:ext cx="68664" cy="68781"/>
          </a:xfrm>
          <a:custGeom>
            <a:avLst/>
            <a:gdLst/>
            <a:ahLst/>
            <a:cxnLst/>
            <a:rect l="l" t="t" r="r" b="b"/>
            <a:pathLst>
              <a:path w="1757" h="1760" extrusionOk="0">
                <a:moveTo>
                  <a:pt x="863" y="1"/>
                </a:moveTo>
                <a:cubicBezTo>
                  <a:pt x="516" y="1"/>
                  <a:pt x="193" y="213"/>
                  <a:pt x="66" y="548"/>
                </a:cubicBezTo>
                <a:cubicBezTo>
                  <a:pt x="28" y="651"/>
                  <a:pt x="0" y="764"/>
                  <a:pt x="0" y="876"/>
                </a:cubicBezTo>
                <a:cubicBezTo>
                  <a:pt x="0" y="942"/>
                  <a:pt x="10" y="999"/>
                  <a:pt x="19" y="1055"/>
                </a:cubicBezTo>
                <a:cubicBezTo>
                  <a:pt x="28" y="1111"/>
                  <a:pt x="47" y="1168"/>
                  <a:pt x="66" y="1215"/>
                </a:cubicBezTo>
                <a:cubicBezTo>
                  <a:pt x="85" y="1271"/>
                  <a:pt x="113" y="1318"/>
                  <a:pt x="150" y="1374"/>
                </a:cubicBezTo>
                <a:lnTo>
                  <a:pt x="254" y="1506"/>
                </a:lnTo>
                <a:cubicBezTo>
                  <a:pt x="423" y="1665"/>
                  <a:pt x="648" y="1750"/>
                  <a:pt x="874" y="1759"/>
                </a:cubicBezTo>
                <a:cubicBezTo>
                  <a:pt x="930" y="1759"/>
                  <a:pt x="996" y="1750"/>
                  <a:pt x="1052" y="1740"/>
                </a:cubicBezTo>
                <a:cubicBezTo>
                  <a:pt x="1108" y="1731"/>
                  <a:pt x="1155" y="1712"/>
                  <a:pt x="1212" y="1684"/>
                </a:cubicBezTo>
                <a:cubicBezTo>
                  <a:pt x="1268" y="1665"/>
                  <a:pt x="1315" y="1637"/>
                  <a:pt x="1371" y="1609"/>
                </a:cubicBezTo>
                <a:lnTo>
                  <a:pt x="1503" y="1506"/>
                </a:lnTo>
                <a:lnTo>
                  <a:pt x="1606" y="1374"/>
                </a:lnTo>
                <a:cubicBezTo>
                  <a:pt x="1634" y="1318"/>
                  <a:pt x="1663" y="1271"/>
                  <a:pt x="1681" y="1215"/>
                </a:cubicBezTo>
                <a:cubicBezTo>
                  <a:pt x="1710" y="1168"/>
                  <a:pt x="1728" y="1111"/>
                  <a:pt x="1738" y="1055"/>
                </a:cubicBezTo>
                <a:cubicBezTo>
                  <a:pt x="1747" y="999"/>
                  <a:pt x="1747" y="942"/>
                  <a:pt x="1756" y="876"/>
                </a:cubicBezTo>
                <a:cubicBezTo>
                  <a:pt x="1747" y="651"/>
                  <a:pt x="1663" y="426"/>
                  <a:pt x="1503" y="257"/>
                </a:cubicBezTo>
                <a:cubicBezTo>
                  <a:pt x="1456" y="219"/>
                  <a:pt x="1409" y="181"/>
                  <a:pt x="1371" y="153"/>
                </a:cubicBezTo>
                <a:cubicBezTo>
                  <a:pt x="1315" y="116"/>
                  <a:pt x="1268" y="97"/>
                  <a:pt x="1212" y="78"/>
                </a:cubicBezTo>
                <a:cubicBezTo>
                  <a:pt x="1155" y="50"/>
                  <a:pt x="1108" y="31"/>
                  <a:pt x="1052" y="22"/>
                </a:cubicBezTo>
                <a:cubicBezTo>
                  <a:pt x="989" y="7"/>
                  <a:pt x="926" y="1"/>
                  <a:pt x="86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0"/>
          <p:cNvSpPr/>
          <p:nvPr/>
        </p:nvSpPr>
        <p:spPr>
          <a:xfrm>
            <a:off x="5713351" y="4616298"/>
            <a:ext cx="92072" cy="68624"/>
          </a:xfrm>
          <a:custGeom>
            <a:avLst/>
            <a:gdLst/>
            <a:ahLst/>
            <a:cxnLst/>
            <a:rect l="l" t="t" r="r" b="b"/>
            <a:pathLst>
              <a:path w="2356" h="1756" extrusionOk="0">
                <a:moveTo>
                  <a:pt x="1176" y="1"/>
                </a:moveTo>
                <a:cubicBezTo>
                  <a:pt x="944" y="1"/>
                  <a:pt x="720" y="88"/>
                  <a:pt x="555" y="253"/>
                </a:cubicBezTo>
                <a:cubicBezTo>
                  <a:pt x="1" y="807"/>
                  <a:pt x="395" y="1755"/>
                  <a:pt x="1175" y="1755"/>
                </a:cubicBezTo>
                <a:cubicBezTo>
                  <a:pt x="1178" y="1755"/>
                  <a:pt x="1182" y="1756"/>
                  <a:pt x="1186" y="1756"/>
                </a:cubicBezTo>
                <a:cubicBezTo>
                  <a:pt x="1967" y="1756"/>
                  <a:pt x="2355" y="804"/>
                  <a:pt x="1804" y="262"/>
                </a:cubicBezTo>
                <a:cubicBezTo>
                  <a:pt x="1757" y="225"/>
                  <a:pt x="1710" y="187"/>
                  <a:pt x="1672" y="149"/>
                </a:cubicBezTo>
                <a:cubicBezTo>
                  <a:pt x="1616" y="121"/>
                  <a:pt x="1569" y="93"/>
                  <a:pt x="1513" y="74"/>
                </a:cubicBezTo>
                <a:cubicBezTo>
                  <a:pt x="1456" y="46"/>
                  <a:pt x="1409" y="27"/>
                  <a:pt x="1353" y="18"/>
                </a:cubicBezTo>
                <a:cubicBezTo>
                  <a:pt x="1294" y="7"/>
                  <a:pt x="1235" y="1"/>
                  <a:pt x="117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0"/>
          <p:cNvSpPr/>
          <p:nvPr/>
        </p:nvSpPr>
        <p:spPr>
          <a:xfrm>
            <a:off x="5712609" y="4753742"/>
            <a:ext cx="93831" cy="68077"/>
          </a:xfrm>
          <a:custGeom>
            <a:avLst/>
            <a:gdLst/>
            <a:ahLst/>
            <a:cxnLst/>
            <a:rect l="l" t="t" r="r" b="b"/>
            <a:pathLst>
              <a:path w="2401" h="1742" extrusionOk="0">
                <a:moveTo>
                  <a:pt x="1214" y="1"/>
                </a:moveTo>
                <a:cubicBezTo>
                  <a:pt x="1105" y="1"/>
                  <a:pt x="991" y="22"/>
                  <a:pt x="874" y="70"/>
                </a:cubicBezTo>
                <a:cubicBezTo>
                  <a:pt x="1" y="436"/>
                  <a:pt x="245" y="1732"/>
                  <a:pt x="1194" y="1742"/>
                </a:cubicBezTo>
                <a:cubicBezTo>
                  <a:pt x="1428" y="1742"/>
                  <a:pt x="1654" y="1648"/>
                  <a:pt x="1823" y="1488"/>
                </a:cubicBezTo>
                <a:cubicBezTo>
                  <a:pt x="2401" y="910"/>
                  <a:pt x="1921" y="1"/>
                  <a:pt x="121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0"/>
          <p:cNvSpPr/>
          <p:nvPr/>
        </p:nvSpPr>
        <p:spPr>
          <a:xfrm>
            <a:off x="5451281" y="4120021"/>
            <a:ext cx="445278" cy="136936"/>
          </a:xfrm>
          <a:custGeom>
            <a:avLst/>
            <a:gdLst/>
            <a:ahLst/>
            <a:cxnLst/>
            <a:rect l="l" t="t" r="r" b="b"/>
            <a:pathLst>
              <a:path w="11394" h="3504" extrusionOk="0">
                <a:moveTo>
                  <a:pt x="3927" y="0"/>
                </a:moveTo>
                <a:cubicBezTo>
                  <a:pt x="3495" y="0"/>
                  <a:pt x="3081" y="179"/>
                  <a:pt x="2781" y="498"/>
                </a:cubicBezTo>
                <a:lnTo>
                  <a:pt x="405" y="3062"/>
                </a:lnTo>
                <a:lnTo>
                  <a:pt x="1" y="3504"/>
                </a:lnTo>
                <a:lnTo>
                  <a:pt x="11393" y="3504"/>
                </a:lnTo>
                <a:lnTo>
                  <a:pt x="10989" y="3062"/>
                </a:lnTo>
                <a:lnTo>
                  <a:pt x="8613" y="517"/>
                </a:lnTo>
                <a:cubicBezTo>
                  <a:pt x="8322" y="188"/>
                  <a:pt x="7899" y="0"/>
                  <a:pt x="7458" y="0"/>
                </a:cubicBezTo>
                <a:close/>
              </a:path>
            </a:pathLst>
          </a:custGeom>
          <a:solidFill>
            <a:srgbClr val="9AD7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0"/>
          <p:cNvSpPr/>
          <p:nvPr/>
        </p:nvSpPr>
        <p:spPr>
          <a:xfrm>
            <a:off x="3226874" y="4116387"/>
            <a:ext cx="55561" cy="109920"/>
          </a:xfrm>
          <a:custGeom>
            <a:avLst/>
            <a:gdLst/>
            <a:ahLst/>
            <a:cxnLst/>
            <a:rect l="l" t="t" r="r" b="b"/>
            <a:pathLst>
              <a:path w="1757" h="3476" extrusionOk="0">
                <a:moveTo>
                  <a:pt x="883" y="1"/>
                </a:moveTo>
                <a:cubicBezTo>
                  <a:pt x="413" y="1"/>
                  <a:pt x="19" y="367"/>
                  <a:pt x="10" y="846"/>
                </a:cubicBezTo>
                <a:lnTo>
                  <a:pt x="10" y="2602"/>
                </a:lnTo>
                <a:cubicBezTo>
                  <a:pt x="0" y="3081"/>
                  <a:pt x="395" y="3476"/>
                  <a:pt x="883" y="3476"/>
                </a:cubicBezTo>
                <a:cubicBezTo>
                  <a:pt x="1362" y="3476"/>
                  <a:pt x="1756" y="3081"/>
                  <a:pt x="1756" y="2602"/>
                </a:cubicBezTo>
                <a:lnTo>
                  <a:pt x="1756" y="846"/>
                </a:lnTo>
                <a:cubicBezTo>
                  <a:pt x="1738" y="367"/>
                  <a:pt x="1353" y="1"/>
                  <a:pt x="88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0"/>
          <p:cNvSpPr/>
          <p:nvPr/>
        </p:nvSpPr>
        <p:spPr>
          <a:xfrm>
            <a:off x="3115495" y="4280639"/>
            <a:ext cx="56762" cy="112007"/>
          </a:xfrm>
          <a:custGeom>
            <a:avLst/>
            <a:gdLst/>
            <a:ahLst/>
            <a:cxnLst/>
            <a:rect l="l" t="t" r="r" b="b"/>
            <a:pathLst>
              <a:path w="1795" h="3542" extrusionOk="0">
                <a:moveTo>
                  <a:pt x="902" y="0"/>
                </a:moveTo>
                <a:cubicBezTo>
                  <a:pt x="404" y="0"/>
                  <a:pt x="0" y="414"/>
                  <a:pt x="19" y="911"/>
                </a:cubicBezTo>
                <a:lnTo>
                  <a:pt x="19" y="2668"/>
                </a:lnTo>
                <a:cubicBezTo>
                  <a:pt x="19" y="3147"/>
                  <a:pt x="413" y="3541"/>
                  <a:pt x="902" y="3541"/>
                </a:cubicBezTo>
                <a:cubicBezTo>
                  <a:pt x="1381" y="3541"/>
                  <a:pt x="1775" y="3147"/>
                  <a:pt x="1775" y="2668"/>
                </a:cubicBezTo>
                <a:lnTo>
                  <a:pt x="1775" y="911"/>
                </a:lnTo>
                <a:cubicBezTo>
                  <a:pt x="1794" y="414"/>
                  <a:pt x="1390" y="0"/>
                  <a:pt x="902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20"/>
          <p:cNvSpPr/>
          <p:nvPr/>
        </p:nvSpPr>
        <p:spPr>
          <a:xfrm>
            <a:off x="3226557" y="4280639"/>
            <a:ext cx="56478" cy="112007"/>
          </a:xfrm>
          <a:custGeom>
            <a:avLst/>
            <a:gdLst/>
            <a:ahLst/>
            <a:cxnLst/>
            <a:rect l="l" t="t" r="r" b="b"/>
            <a:pathLst>
              <a:path w="1786" h="3542" extrusionOk="0">
                <a:moveTo>
                  <a:pt x="893" y="0"/>
                </a:moveTo>
                <a:cubicBezTo>
                  <a:pt x="395" y="0"/>
                  <a:pt x="1" y="414"/>
                  <a:pt x="20" y="911"/>
                </a:cubicBezTo>
                <a:lnTo>
                  <a:pt x="20" y="2668"/>
                </a:lnTo>
                <a:cubicBezTo>
                  <a:pt x="10" y="3147"/>
                  <a:pt x="405" y="3541"/>
                  <a:pt x="893" y="3541"/>
                </a:cubicBezTo>
                <a:cubicBezTo>
                  <a:pt x="1372" y="3541"/>
                  <a:pt x="1766" y="3147"/>
                  <a:pt x="1766" y="2668"/>
                </a:cubicBezTo>
                <a:lnTo>
                  <a:pt x="1766" y="911"/>
                </a:lnTo>
                <a:cubicBezTo>
                  <a:pt x="1785" y="414"/>
                  <a:pt x="1391" y="0"/>
                  <a:pt x="89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0"/>
          <p:cNvSpPr/>
          <p:nvPr/>
        </p:nvSpPr>
        <p:spPr>
          <a:xfrm>
            <a:off x="3116064" y="4449035"/>
            <a:ext cx="55592" cy="109920"/>
          </a:xfrm>
          <a:custGeom>
            <a:avLst/>
            <a:gdLst/>
            <a:ahLst/>
            <a:cxnLst/>
            <a:rect l="l" t="t" r="r" b="b"/>
            <a:pathLst>
              <a:path w="1758" h="3476" extrusionOk="0">
                <a:moveTo>
                  <a:pt x="884" y="1"/>
                </a:moveTo>
                <a:cubicBezTo>
                  <a:pt x="405" y="1"/>
                  <a:pt x="20" y="376"/>
                  <a:pt x="1" y="846"/>
                </a:cubicBezTo>
                <a:lnTo>
                  <a:pt x="1" y="2593"/>
                </a:lnTo>
                <a:cubicBezTo>
                  <a:pt x="1" y="3081"/>
                  <a:pt x="395" y="3466"/>
                  <a:pt x="884" y="3476"/>
                </a:cubicBezTo>
                <a:cubicBezTo>
                  <a:pt x="1363" y="3476"/>
                  <a:pt x="1757" y="3081"/>
                  <a:pt x="1757" y="2593"/>
                </a:cubicBezTo>
                <a:lnTo>
                  <a:pt x="1757" y="846"/>
                </a:lnTo>
                <a:cubicBezTo>
                  <a:pt x="1738" y="376"/>
                  <a:pt x="1353" y="1"/>
                  <a:pt x="88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0"/>
          <p:cNvSpPr/>
          <p:nvPr/>
        </p:nvSpPr>
        <p:spPr>
          <a:xfrm>
            <a:off x="3227158" y="4449035"/>
            <a:ext cx="55276" cy="109920"/>
          </a:xfrm>
          <a:custGeom>
            <a:avLst/>
            <a:gdLst/>
            <a:ahLst/>
            <a:cxnLst/>
            <a:rect l="l" t="t" r="r" b="b"/>
            <a:pathLst>
              <a:path w="1748" h="3476" extrusionOk="0">
                <a:moveTo>
                  <a:pt x="874" y="1"/>
                </a:moveTo>
                <a:cubicBezTo>
                  <a:pt x="404" y="1"/>
                  <a:pt x="10" y="376"/>
                  <a:pt x="1" y="846"/>
                </a:cubicBezTo>
                <a:lnTo>
                  <a:pt x="1" y="2593"/>
                </a:lnTo>
                <a:cubicBezTo>
                  <a:pt x="1" y="3081"/>
                  <a:pt x="386" y="3476"/>
                  <a:pt x="874" y="3476"/>
                </a:cubicBezTo>
                <a:cubicBezTo>
                  <a:pt x="1353" y="3466"/>
                  <a:pt x="1747" y="3081"/>
                  <a:pt x="1747" y="2593"/>
                </a:cubicBezTo>
                <a:lnTo>
                  <a:pt x="1747" y="846"/>
                </a:lnTo>
                <a:cubicBezTo>
                  <a:pt x="1729" y="376"/>
                  <a:pt x="1344" y="1"/>
                  <a:pt x="87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20"/>
          <p:cNvSpPr/>
          <p:nvPr/>
        </p:nvSpPr>
        <p:spPr>
          <a:xfrm>
            <a:off x="3116064" y="4615375"/>
            <a:ext cx="55592" cy="109888"/>
          </a:xfrm>
          <a:custGeom>
            <a:avLst/>
            <a:gdLst/>
            <a:ahLst/>
            <a:cxnLst/>
            <a:rect l="l" t="t" r="r" b="b"/>
            <a:pathLst>
              <a:path w="1758" h="3475" extrusionOk="0">
                <a:moveTo>
                  <a:pt x="884" y="0"/>
                </a:moveTo>
                <a:cubicBezTo>
                  <a:pt x="405" y="0"/>
                  <a:pt x="20" y="366"/>
                  <a:pt x="1" y="845"/>
                </a:cubicBezTo>
                <a:lnTo>
                  <a:pt x="1" y="2592"/>
                </a:lnTo>
                <a:cubicBezTo>
                  <a:pt x="1" y="3081"/>
                  <a:pt x="395" y="3475"/>
                  <a:pt x="884" y="3475"/>
                </a:cubicBezTo>
                <a:cubicBezTo>
                  <a:pt x="1363" y="3475"/>
                  <a:pt x="1757" y="3081"/>
                  <a:pt x="1757" y="2592"/>
                </a:cubicBezTo>
                <a:lnTo>
                  <a:pt x="1757" y="845"/>
                </a:lnTo>
                <a:cubicBezTo>
                  <a:pt x="1738" y="366"/>
                  <a:pt x="1353" y="0"/>
                  <a:pt x="88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0"/>
          <p:cNvSpPr/>
          <p:nvPr/>
        </p:nvSpPr>
        <p:spPr>
          <a:xfrm>
            <a:off x="3226874" y="4615375"/>
            <a:ext cx="55561" cy="109888"/>
          </a:xfrm>
          <a:custGeom>
            <a:avLst/>
            <a:gdLst/>
            <a:ahLst/>
            <a:cxnLst/>
            <a:rect l="l" t="t" r="r" b="b"/>
            <a:pathLst>
              <a:path w="1757" h="3475" extrusionOk="0">
                <a:moveTo>
                  <a:pt x="883" y="0"/>
                </a:moveTo>
                <a:cubicBezTo>
                  <a:pt x="413" y="0"/>
                  <a:pt x="19" y="366"/>
                  <a:pt x="10" y="845"/>
                </a:cubicBezTo>
                <a:lnTo>
                  <a:pt x="10" y="2592"/>
                </a:lnTo>
                <a:cubicBezTo>
                  <a:pt x="0" y="3081"/>
                  <a:pt x="395" y="3475"/>
                  <a:pt x="883" y="3475"/>
                </a:cubicBezTo>
                <a:cubicBezTo>
                  <a:pt x="1362" y="3475"/>
                  <a:pt x="1756" y="3081"/>
                  <a:pt x="1756" y="2592"/>
                </a:cubicBezTo>
                <a:lnTo>
                  <a:pt x="1756" y="845"/>
                </a:lnTo>
                <a:cubicBezTo>
                  <a:pt x="1738" y="366"/>
                  <a:pt x="1353" y="0"/>
                  <a:pt x="88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0"/>
          <p:cNvSpPr/>
          <p:nvPr/>
        </p:nvSpPr>
        <p:spPr>
          <a:xfrm>
            <a:off x="3115495" y="4779596"/>
            <a:ext cx="56762" cy="112007"/>
          </a:xfrm>
          <a:custGeom>
            <a:avLst/>
            <a:gdLst/>
            <a:ahLst/>
            <a:cxnLst/>
            <a:rect l="l" t="t" r="r" b="b"/>
            <a:pathLst>
              <a:path w="1795" h="3542" extrusionOk="0">
                <a:moveTo>
                  <a:pt x="902" y="1"/>
                </a:moveTo>
                <a:cubicBezTo>
                  <a:pt x="404" y="1"/>
                  <a:pt x="0" y="414"/>
                  <a:pt x="19" y="912"/>
                </a:cubicBezTo>
                <a:lnTo>
                  <a:pt x="19" y="2659"/>
                </a:lnTo>
                <a:cubicBezTo>
                  <a:pt x="19" y="3147"/>
                  <a:pt x="413" y="3541"/>
                  <a:pt x="902" y="3541"/>
                </a:cubicBezTo>
                <a:cubicBezTo>
                  <a:pt x="1381" y="3541"/>
                  <a:pt x="1775" y="3147"/>
                  <a:pt x="1775" y="2659"/>
                </a:cubicBezTo>
                <a:lnTo>
                  <a:pt x="1775" y="912"/>
                </a:lnTo>
                <a:cubicBezTo>
                  <a:pt x="1794" y="414"/>
                  <a:pt x="1390" y="1"/>
                  <a:pt x="90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0"/>
          <p:cNvSpPr/>
          <p:nvPr/>
        </p:nvSpPr>
        <p:spPr>
          <a:xfrm>
            <a:off x="3226557" y="4779596"/>
            <a:ext cx="56478" cy="112007"/>
          </a:xfrm>
          <a:custGeom>
            <a:avLst/>
            <a:gdLst/>
            <a:ahLst/>
            <a:cxnLst/>
            <a:rect l="l" t="t" r="r" b="b"/>
            <a:pathLst>
              <a:path w="1786" h="3542" extrusionOk="0">
                <a:moveTo>
                  <a:pt x="893" y="1"/>
                </a:moveTo>
                <a:cubicBezTo>
                  <a:pt x="395" y="1"/>
                  <a:pt x="1" y="414"/>
                  <a:pt x="20" y="912"/>
                </a:cubicBezTo>
                <a:lnTo>
                  <a:pt x="20" y="2659"/>
                </a:lnTo>
                <a:cubicBezTo>
                  <a:pt x="10" y="3147"/>
                  <a:pt x="405" y="3541"/>
                  <a:pt x="893" y="3541"/>
                </a:cubicBezTo>
                <a:cubicBezTo>
                  <a:pt x="1372" y="3541"/>
                  <a:pt x="1766" y="3147"/>
                  <a:pt x="1766" y="2659"/>
                </a:cubicBezTo>
                <a:lnTo>
                  <a:pt x="1766" y="912"/>
                </a:lnTo>
                <a:cubicBezTo>
                  <a:pt x="1785" y="414"/>
                  <a:pt x="1391" y="1"/>
                  <a:pt x="89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0"/>
          <p:cNvSpPr/>
          <p:nvPr/>
        </p:nvSpPr>
        <p:spPr>
          <a:xfrm>
            <a:off x="3985947" y="3965787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843" y="0"/>
                </a:moveTo>
                <a:cubicBezTo>
                  <a:pt x="823" y="0"/>
                  <a:pt x="1" y="821"/>
                  <a:pt x="1" y="1841"/>
                </a:cubicBezTo>
                <a:lnTo>
                  <a:pt x="1" y="1842"/>
                </a:lnTo>
                <a:cubicBezTo>
                  <a:pt x="1" y="2862"/>
                  <a:pt x="823" y="3683"/>
                  <a:pt x="1843" y="3683"/>
                </a:cubicBezTo>
                <a:cubicBezTo>
                  <a:pt x="2863" y="3683"/>
                  <a:pt x="3684" y="2862"/>
                  <a:pt x="3684" y="1842"/>
                </a:cubicBezTo>
                <a:lnTo>
                  <a:pt x="3684" y="1841"/>
                </a:lnTo>
                <a:cubicBezTo>
                  <a:pt x="3684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20"/>
          <p:cNvSpPr/>
          <p:nvPr/>
        </p:nvSpPr>
        <p:spPr>
          <a:xfrm>
            <a:off x="4093390" y="3965787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841" y="0"/>
                </a:moveTo>
                <a:cubicBezTo>
                  <a:pt x="821" y="0"/>
                  <a:pt x="0" y="821"/>
                  <a:pt x="0" y="1841"/>
                </a:cubicBezTo>
                <a:lnTo>
                  <a:pt x="0" y="1842"/>
                </a:lnTo>
                <a:cubicBezTo>
                  <a:pt x="0" y="2862"/>
                  <a:pt x="821" y="3683"/>
                  <a:pt x="1841" y="3683"/>
                </a:cubicBezTo>
                <a:lnTo>
                  <a:pt x="1842" y="3683"/>
                </a:lnTo>
                <a:cubicBezTo>
                  <a:pt x="2862" y="3683"/>
                  <a:pt x="3683" y="2862"/>
                  <a:pt x="3683" y="1842"/>
                </a:cubicBezTo>
                <a:lnTo>
                  <a:pt x="3683" y="1841"/>
                </a:lnTo>
                <a:cubicBezTo>
                  <a:pt x="3683" y="821"/>
                  <a:pt x="2862" y="0"/>
                  <a:pt x="1842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20"/>
          <p:cNvSpPr/>
          <p:nvPr/>
        </p:nvSpPr>
        <p:spPr>
          <a:xfrm>
            <a:off x="3878552" y="4064058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841" y="1"/>
                </a:moveTo>
                <a:cubicBezTo>
                  <a:pt x="821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1" y="3684"/>
                  <a:pt x="1841" y="3684"/>
                </a:cubicBezTo>
                <a:lnTo>
                  <a:pt x="1843" y="3684"/>
                </a:lnTo>
                <a:cubicBezTo>
                  <a:pt x="2863" y="3684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0"/>
          <p:cNvSpPr/>
          <p:nvPr/>
        </p:nvSpPr>
        <p:spPr>
          <a:xfrm>
            <a:off x="3985947" y="4064058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843" y="1"/>
                </a:moveTo>
                <a:cubicBezTo>
                  <a:pt x="823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3" y="3684"/>
                  <a:pt x="1843" y="3684"/>
                </a:cubicBezTo>
                <a:cubicBezTo>
                  <a:pt x="2863" y="3684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0"/>
          <p:cNvSpPr/>
          <p:nvPr/>
        </p:nvSpPr>
        <p:spPr>
          <a:xfrm>
            <a:off x="4093390" y="4064058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841" y="1"/>
                </a:moveTo>
                <a:cubicBezTo>
                  <a:pt x="821" y="1"/>
                  <a:pt x="0" y="821"/>
                  <a:pt x="0" y="1841"/>
                </a:cubicBezTo>
                <a:lnTo>
                  <a:pt x="0" y="1843"/>
                </a:lnTo>
                <a:cubicBezTo>
                  <a:pt x="0" y="2863"/>
                  <a:pt x="821" y="3684"/>
                  <a:pt x="1841" y="3684"/>
                </a:cubicBezTo>
                <a:lnTo>
                  <a:pt x="1842" y="3684"/>
                </a:lnTo>
                <a:cubicBezTo>
                  <a:pt x="2862" y="3684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2" y="1"/>
                  <a:pt x="184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0"/>
          <p:cNvSpPr/>
          <p:nvPr/>
        </p:nvSpPr>
        <p:spPr>
          <a:xfrm>
            <a:off x="3878552" y="4162312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1" y="0"/>
                </a:moveTo>
                <a:cubicBezTo>
                  <a:pt x="821" y="0"/>
                  <a:pt x="1" y="823"/>
                  <a:pt x="1" y="1843"/>
                </a:cubicBezTo>
                <a:cubicBezTo>
                  <a:pt x="1" y="2863"/>
                  <a:pt x="821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3" y="2863"/>
                  <a:pt x="3683" y="1843"/>
                </a:cubicBezTo>
                <a:cubicBezTo>
                  <a:pt x="3683" y="823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0"/>
          <p:cNvSpPr/>
          <p:nvPr/>
        </p:nvSpPr>
        <p:spPr>
          <a:xfrm>
            <a:off x="3985947" y="4162312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3" y="0"/>
                </a:moveTo>
                <a:cubicBezTo>
                  <a:pt x="823" y="0"/>
                  <a:pt x="1" y="823"/>
                  <a:pt x="1" y="1843"/>
                </a:cubicBezTo>
                <a:cubicBezTo>
                  <a:pt x="1" y="2863"/>
                  <a:pt x="823" y="3685"/>
                  <a:pt x="1843" y="3685"/>
                </a:cubicBezTo>
                <a:cubicBezTo>
                  <a:pt x="2863" y="3685"/>
                  <a:pt x="3684" y="2863"/>
                  <a:pt x="3684" y="1843"/>
                </a:cubicBezTo>
                <a:cubicBezTo>
                  <a:pt x="3684" y="823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0"/>
          <p:cNvSpPr/>
          <p:nvPr/>
        </p:nvSpPr>
        <p:spPr>
          <a:xfrm>
            <a:off x="4093390" y="4162312"/>
            <a:ext cx="59794" cy="59842"/>
          </a:xfrm>
          <a:custGeom>
            <a:avLst/>
            <a:gdLst/>
            <a:ahLst/>
            <a:cxnLst/>
            <a:rect l="l" t="t" r="r" b="b"/>
            <a:pathLst>
              <a:path w="3683" h="3686" extrusionOk="0">
                <a:moveTo>
                  <a:pt x="1841" y="0"/>
                </a:moveTo>
                <a:cubicBezTo>
                  <a:pt x="821" y="0"/>
                  <a:pt x="0" y="823"/>
                  <a:pt x="0" y="1843"/>
                </a:cubicBezTo>
                <a:cubicBezTo>
                  <a:pt x="0" y="2863"/>
                  <a:pt x="821" y="3685"/>
                  <a:pt x="1841" y="3685"/>
                </a:cubicBezTo>
                <a:lnTo>
                  <a:pt x="1842" y="3685"/>
                </a:lnTo>
                <a:cubicBezTo>
                  <a:pt x="2862" y="3685"/>
                  <a:pt x="3683" y="2863"/>
                  <a:pt x="3683" y="1843"/>
                </a:cubicBezTo>
                <a:cubicBezTo>
                  <a:pt x="3683" y="823"/>
                  <a:pt x="2862" y="0"/>
                  <a:pt x="1842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0"/>
          <p:cNvSpPr/>
          <p:nvPr/>
        </p:nvSpPr>
        <p:spPr>
          <a:xfrm>
            <a:off x="3878552" y="4260583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841" y="1"/>
                </a:moveTo>
                <a:cubicBezTo>
                  <a:pt x="821" y="1"/>
                  <a:pt x="1" y="822"/>
                  <a:pt x="1" y="1841"/>
                </a:cubicBezTo>
                <a:lnTo>
                  <a:pt x="1" y="1843"/>
                </a:lnTo>
                <a:cubicBezTo>
                  <a:pt x="1" y="2863"/>
                  <a:pt x="821" y="3684"/>
                  <a:pt x="1841" y="3684"/>
                </a:cubicBezTo>
                <a:lnTo>
                  <a:pt x="1843" y="3684"/>
                </a:lnTo>
                <a:cubicBezTo>
                  <a:pt x="2863" y="3684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2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0"/>
          <p:cNvSpPr/>
          <p:nvPr/>
        </p:nvSpPr>
        <p:spPr>
          <a:xfrm>
            <a:off x="3985947" y="4260583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843" y="1"/>
                </a:moveTo>
                <a:cubicBezTo>
                  <a:pt x="823" y="1"/>
                  <a:pt x="1" y="822"/>
                  <a:pt x="1" y="1841"/>
                </a:cubicBezTo>
                <a:lnTo>
                  <a:pt x="1" y="1843"/>
                </a:lnTo>
                <a:cubicBezTo>
                  <a:pt x="1" y="2863"/>
                  <a:pt x="823" y="3684"/>
                  <a:pt x="1843" y="3684"/>
                </a:cubicBezTo>
                <a:cubicBezTo>
                  <a:pt x="2863" y="3684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2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4093390" y="4260583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841" y="1"/>
                </a:moveTo>
                <a:cubicBezTo>
                  <a:pt x="821" y="1"/>
                  <a:pt x="0" y="822"/>
                  <a:pt x="0" y="1841"/>
                </a:cubicBezTo>
                <a:lnTo>
                  <a:pt x="0" y="1843"/>
                </a:lnTo>
                <a:cubicBezTo>
                  <a:pt x="0" y="2863"/>
                  <a:pt x="821" y="3684"/>
                  <a:pt x="1841" y="3684"/>
                </a:cubicBezTo>
                <a:lnTo>
                  <a:pt x="1842" y="3684"/>
                </a:lnTo>
                <a:cubicBezTo>
                  <a:pt x="2862" y="3684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2"/>
                  <a:pt x="2862" y="1"/>
                  <a:pt x="184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3878552" y="4358837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1" y="1"/>
                </a:moveTo>
                <a:cubicBezTo>
                  <a:pt x="821" y="1"/>
                  <a:pt x="1" y="823"/>
                  <a:pt x="1" y="1843"/>
                </a:cubicBezTo>
                <a:cubicBezTo>
                  <a:pt x="1" y="2865"/>
                  <a:pt x="821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3" y="2865"/>
                  <a:pt x="3683" y="1843"/>
                </a:cubicBezTo>
                <a:cubicBezTo>
                  <a:pt x="3683" y="823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3985947" y="4358837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3" y="1"/>
                </a:moveTo>
                <a:cubicBezTo>
                  <a:pt x="823" y="1"/>
                  <a:pt x="1" y="823"/>
                  <a:pt x="1" y="1843"/>
                </a:cubicBezTo>
                <a:cubicBezTo>
                  <a:pt x="1" y="2865"/>
                  <a:pt x="823" y="3685"/>
                  <a:pt x="1843" y="3685"/>
                </a:cubicBezTo>
                <a:cubicBezTo>
                  <a:pt x="2863" y="3685"/>
                  <a:pt x="3684" y="2865"/>
                  <a:pt x="3684" y="1843"/>
                </a:cubicBezTo>
                <a:cubicBezTo>
                  <a:pt x="3684" y="823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4093390" y="4358837"/>
            <a:ext cx="59794" cy="59842"/>
          </a:xfrm>
          <a:custGeom>
            <a:avLst/>
            <a:gdLst/>
            <a:ahLst/>
            <a:cxnLst/>
            <a:rect l="l" t="t" r="r" b="b"/>
            <a:pathLst>
              <a:path w="3683" h="3686" extrusionOk="0">
                <a:moveTo>
                  <a:pt x="1841" y="1"/>
                </a:moveTo>
                <a:cubicBezTo>
                  <a:pt x="821" y="1"/>
                  <a:pt x="0" y="823"/>
                  <a:pt x="0" y="1843"/>
                </a:cubicBezTo>
                <a:cubicBezTo>
                  <a:pt x="0" y="2865"/>
                  <a:pt x="821" y="3685"/>
                  <a:pt x="1841" y="3685"/>
                </a:cubicBezTo>
                <a:lnTo>
                  <a:pt x="1842" y="3685"/>
                </a:lnTo>
                <a:cubicBezTo>
                  <a:pt x="2862" y="3685"/>
                  <a:pt x="3683" y="2865"/>
                  <a:pt x="3683" y="1843"/>
                </a:cubicBezTo>
                <a:cubicBezTo>
                  <a:pt x="3683" y="823"/>
                  <a:pt x="2862" y="1"/>
                  <a:pt x="184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3878552" y="4457123"/>
            <a:ext cx="59810" cy="59826"/>
          </a:xfrm>
          <a:custGeom>
            <a:avLst/>
            <a:gdLst/>
            <a:ahLst/>
            <a:cxnLst/>
            <a:rect l="l" t="t" r="r" b="b"/>
            <a:pathLst>
              <a:path w="3684" h="3685" extrusionOk="0">
                <a:moveTo>
                  <a:pt x="1841" y="0"/>
                </a:moveTo>
                <a:cubicBezTo>
                  <a:pt x="821" y="0"/>
                  <a:pt x="1" y="821"/>
                  <a:pt x="1" y="1843"/>
                </a:cubicBezTo>
                <a:cubicBezTo>
                  <a:pt x="1" y="2862"/>
                  <a:pt x="821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3" y="2862"/>
                  <a:pt x="3683" y="1843"/>
                </a:cubicBezTo>
                <a:cubicBezTo>
                  <a:pt x="3683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3985947" y="4457123"/>
            <a:ext cx="59810" cy="59826"/>
          </a:xfrm>
          <a:custGeom>
            <a:avLst/>
            <a:gdLst/>
            <a:ahLst/>
            <a:cxnLst/>
            <a:rect l="l" t="t" r="r" b="b"/>
            <a:pathLst>
              <a:path w="3684" h="3685" extrusionOk="0">
                <a:moveTo>
                  <a:pt x="1843" y="0"/>
                </a:moveTo>
                <a:cubicBezTo>
                  <a:pt x="823" y="0"/>
                  <a:pt x="1" y="821"/>
                  <a:pt x="1" y="1843"/>
                </a:cubicBezTo>
                <a:cubicBezTo>
                  <a:pt x="1" y="2862"/>
                  <a:pt x="823" y="3685"/>
                  <a:pt x="1843" y="3685"/>
                </a:cubicBezTo>
                <a:cubicBezTo>
                  <a:pt x="2863" y="3685"/>
                  <a:pt x="3684" y="2862"/>
                  <a:pt x="3684" y="1843"/>
                </a:cubicBezTo>
                <a:cubicBezTo>
                  <a:pt x="3684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4093390" y="4457123"/>
            <a:ext cx="59794" cy="59826"/>
          </a:xfrm>
          <a:custGeom>
            <a:avLst/>
            <a:gdLst/>
            <a:ahLst/>
            <a:cxnLst/>
            <a:rect l="l" t="t" r="r" b="b"/>
            <a:pathLst>
              <a:path w="3683" h="3685" extrusionOk="0">
                <a:moveTo>
                  <a:pt x="1841" y="0"/>
                </a:moveTo>
                <a:cubicBezTo>
                  <a:pt x="821" y="0"/>
                  <a:pt x="0" y="821"/>
                  <a:pt x="0" y="1843"/>
                </a:cubicBezTo>
                <a:cubicBezTo>
                  <a:pt x="0" y="2862"/>
                  <a:pt x="821" y="3685"/>
                  <a:pt x="1841" y="3685"/>
                </a:cubicBezTo>
                <a:lnTo>
                  <a:pt x="1842" y="3685"/>
                </a:lnTo>
                <a:cubicBezTo>
                  <a:pt x="2862" y="3685"/>
                  <a:pt x="3683" y="2862"/>
                  <a:pt x="3683" y="1843"/>
                </a:cubicBezTo>
                <a:cubicBezTo>
                  <a:pt x="3683" y="821"/>
                  <a:pt x="2862" y="0"/>
                  <a:pt x="1842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3878552" y="4555394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841" y="1"/>
                </a:moveTo>
                <a:cubicBezTo>
                  <a:pt x="821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1" y="3684"/>
                  <a:pt x="1841" y="3684"/>
                </a:cubicBezTo>
                <a:lnTo>
                  <a:pt x="1843" y="3684"/>
                </a:lnTo>
                <a:cubicBezTo>
                  <a:pt x="2863" y="3684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3985947" y="4555394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843" y="1"/>
                </a:moveTo>
                <a:cubicBezTo>
                  <a:pt x="823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3" y="3684"/>
                  <a:pt x="1843" y="3684"/>
                </a:cubicBezTo>
                <a:cubicBezTo>
                  <a:pt x="2863" y="3684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4093390" y="4555394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841" y="1"/>
                </a:moveTo>
                <a:cubicBezTo>
                  <a:pt x="821" y="1"/>
                  <a:pt x="0" y="821"/>
                  <a:pt x="0" y="1841"/>
                </a:cubicBezTo>
                <a:lnTo>
                  <a:pt x="0" y="1843"/>
                </a:lnTo>
                <a:cubicBezTo>
                  <a:pt x="0" y="2863"/>
                  <a:pt x="821" y="3684"/>
                  <a:pt x="1841" y="3684"/>
                </a:cubicBezTo>
                <a:lnTo>
                  <a:pt x="1842" y="3684"/>
                </a:lnTo>
                <a:cubicBezTo>
                  <a:pt x="2862" y="3684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2" y="1"/>
                  <a:pt x="184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3878552" y="4653648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1" y="0"/>
                </a:moveTo>
                <a:cubicBezTo>
                  <a:pt x="821" y="0"/>
                  <a:pt x="1" y="823"/>
                  <a:pt x="1" y="1843"/>
                </a:cubicBezTo>
                <a:cubicBezTo>
                  <a:pt x="1" y="2864"/>
                  <a:pt x="821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3" y="2864"/>
                  <a:pt x="3683" y="1843"/>
                </a:cubicBezTo>
                <a:cubicBezTo>
                  <a:pt x="3683" y="823"/>
                  <a:pt x="2863" y="0"/>
                  <a:pt x="184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0"/>
          <p:cNvSpPr/>
          <p:nvPr/>
        </p:nvSpPr>
        <p:spPr>
          <a:xfrm>
            <a:off x="3985947" y="4653648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3" y="0"/>
                </a:moveTo>
                <a:cubicBezTo>
                  <a:pt x="823" y="0"/>
                  <a:pt x="1" y="823"/>
                  <a:pt x="1" y="1843"/>
                </a:cubicBezTo>
                <a:cubicBezTo>
                  <a:pt x="1" y="2864"/>
                  <a:pt x="823" y="3685"/>
                  <a:pt x="1843" y="3685"/>
                </a:cubicBezTo>
                <a:cubicBezTo>
                  <a:pt x="2863" y="3685"/>
                  <a:pt x="3684" y="2864"/>
                  <a:pt x="3684" y="1843"/>
                </a:cubicBezTo>
                <a:cubicBezTo>
                  <a:pt x="3684" y="823"/>
                  <a:pt x="2863" y="0"/>
                  <a:pt x="184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0"/>
          <p:cNvSpPr/>
          <p:nvPr/>
        </p:nvSpPr>
        <p:spPr>
          <a:xfrm>
            <a:off x="4093390" y="4653648"/>
            <a:ext cx="59794" cy="59842"/>
          </a:xfrm>
          <a:custGeom>
            <a:avLst/>
            <a:gdLst/>
            <a:ahLst/>
            <a:cxnLst/>
            <a:rect l="l" t="t" r="r" b="b"/>
            <a:pathLst>
              <a:path w="3683" h="3686" extrusionOk="0">
                <a:moveTo>
                  <a:pt x="1841" y="0"/>
                </a:moveTo>
                <a:cubicBezTo>
                  <a:pt x="821" y="0"/>
                  <a:pt x="0" y="823"/>
                  <a:pt x="0" y="1843"/>
                </a:cubicBezTo>
                <a:cubicBezTo>
                  <a:pt x="0" y="2864"/>
                  <a:pt x="821" y="3685"/>
                  <a:pt x="1841" y="3685"/>
                </a:cubicBezTo>
                <a:lnTo>
                  <a:pt x="1842" y="3685"/>
                </a:lnTo>
                <a:cubicBezTo>
                  <a:pt x="2862" y="3685"/>
                  <a:pt x="3683" y="2864"/>
                  <a:pt x="3683" y="1843"/>
                </a:cubicBezTo>
                <a:cubicBezTo>
                  <a:pt x="3683" y="823"/>
                  <a:pt x="2862" y="0"/>
                  <a:pt x="184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0"/>
          <p:cNvSpPr/>
          <p:nvPr/>
        </p:nvSpPr>
        <p:spPr>
          <a:xfrm>
            <a:off x="3878552" y="4751919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1" y="1"/>
                </a:moveTo>
                <a:cubicBezTo>
                  <a:pt x="821" y="1"/>
                  <a:pt x="1" y="822"/>
                  <a:pt x="1" y="1843"/>
                </a:cubicBezTo>
                <a:cubicBezTo>
                  <a:pt x="1" y="2863"/>
                  <a:pt x="821" y="3686"/>
                  <a:pt x="1841" y="3686"/>
                </a:cubicBezTo>
                <a:lnTo>
                  <a:pt x="1843" y="3686"/>
                </a:lnTo>
                <a:cubicBezTo>
                  <a:pt x="2863" y="3686"/>
                  <a:pt x="3683" y="2863"/>
                  <a:pt x="3683" y="1843"/>
                </a:cubicBezTo>
                <a:cubicBezTo>
                  <a:pt x="3683" y="822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0"/>
          <p:cNvSpPr/>
          <p:nvPr/>
        </p:nvSpPr>
        <p:spPr>
          <a:xfrm>
            <a:off x="3985947" y="4751919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3" y="1"/>
                </a:moveTo>
                <a:cubicBezTo>
                  <a:pt x="823" y="1"/>
                  <a:pt x="1" y="822"/>
                  <a:pt x="1" y="1843"/>
                </a:cubicBezTo>
                <a:cubicBezTo>
                  <a:pt x="1" y="2863"/>
                  <a:pt x="823" y="3686"/>
                  <a:pt x="1843" y="3686"/>
                </a:cubicBezTo>
                <a:cubicBezTo>
                  <a:pt x="2863" y="3686"/>
                  <a:pt x="3684" y="2863"/>
                  <a:pt x="3684" y="1843"/>
                </a:cubicBezTo>
                <a:cubicBezTo>
                  <a:pt x="3684" y="822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0"/>
          <p:cNvSpPr/>
          <p:nvPr/>
        </p:nvSpPr>
        <p:spPr>
          <a:xfrm>
            <a:off x="4093390" y="4751919"/>
            <a:ext cx="59794" cy="59842"/>
          </a:xfrm>
          <a:custGeom>
            <a:avLst/>
            <a:gdLst/>
            <a:ahLst/>
            <a:cxnLst/>
            <a:rect l="l" t="t" r="r" b="b"/>
            <a:pathLst>
              <a:path w="3683" h="3686" extrusionOk="0">
                <a:moveTo>
                  <a:pt x="1841" y="1"/>
                </a:moveTo>
                <a:cubicBezTo>
                  <a:pt x="821" y="1"/>
                  <a:pt x="0" y="822"/>
                  <a:pt x="0" y="1843"/>
                </a:cubicBezTo>
                <a:cubicBezTo>
                  <a:pt x="0" y="2863"/>
                  <a:pt x="821" y="3686"/>
                  <a:pt x="1841" y="3686"/>
                </a:cubicBezTo>
                <a:lnTo>
                  <a:pt x="1842" y="3686"/>
                </a:lnTo>
                <a:cubicBezTo>
                  <a:pt x="2862" y="3686"/>
                  <a:pt x="3683" y="2863"/>
                  <a:pt x="3683" y="1843"/>
                </a:cubicBezTo>
                <a:cubicBezTo>
                  <a:pt x="3683" y="822"/>
                  <a:pt x="2862" y="1"/>
                  <a:pt x="184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0"/>
          <p:cNvSpPr/>
          <p:nvPr/>
        </p:nvSpPr>
        <p:spPr>
          <a:xfrm>
            <a:off x="3878552" y="4850205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841" y="0"/>
                </a:moveTo>
                <a:cubicBezTo>
                  <a:pt x="821" y="0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1" y="3683"/>
                  <a:pt x="1841" y="3683"/>
                </a:cubicBezTo>
                <a:lnTo>
                  <a:pt x="1843" y="3683"/>
                </a:lnTo>
                <a:cubicBezTo>
                  <a:pt x="2863" y="3683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0"/>
          <p:cNvSpPr/>
          <p:nvPr/>
        </p:nvSpPr>
        <p:spPr>
          <a:xfrm>
            <a:off x="3985947" y="4850205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843" y="0"/>
                </a:moveTo>
                <a:cubicBezTo>
                  <a:pt x="823" y="0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3" y="3683"/>
                  <a:pt x="1843" y="3683"/>
                </a:cubicBezTo>
                <a:cubicBezTo>
                  <a:pt x="2863" y="3683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0"/>
          <p:cNvSpPr/>
          <p:nvPr/>
        </p:nvSpPr>
        <p:spPr>
          <a:xfrm>
            <a:off x="4093390" y="4850205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841" y="0"/>
                </a:moveTo>
                <a:cubicBezTo>
                  <a:pt x="821" y="0"/>
                  <a:pt x="0" y="821"/>
                  <a:pt x="0" y="1841"/>
                </a:cubicBezTo>
                <a:lnTo>
                  <a:pt x="0" y="1843"/>
                </a:lnTo>
                <a:cubicBezTo>
                  <a:pt x="0" y="2863"/>
                  <a:pt x="821" y="3683"/>
                  <a:pt x="1841" y="3683"/>
                </a:cubicBezTo>
                <a:lnTo>
                  <a:pt x="1842" y="3683"/>
                </a:lnTo>
                <a:cubicBezTo>
                  <a:pt x="2862" y="3683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2" y="0"/>
                  <a:pt x="1842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0"/>
          <p:cNvSpPr/>
          <p:nvPr/>
        </p:nvSpPr>
        <p:spPr>
          <a:xfrm>
            <a:off x="3878552" y="4648015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" y="0"/>
                </a:moveTo>
                <a:lnTo>
                  <a:pt x="1" y="3685"/>
                </a:lnTo>
                <a:lnTo>
                  <a:pt x="3683" y="3685"/>
                </a:lnTo>
                <a:lnTo>
                  <a:pt x="36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0"/>
          <p:cNvSpPr/>
          <p:nvPr/>
        </p:nvSpPr>
        <p:spPr>
          <a:xfrm>
            <a:off x="3985947" y="4648015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" y="0"/>
                </a:moveTo>
                <a:lnTo>
                  <a:pt x="1" y="3685"/>
                </a:lnTo>
                <a:lnTo>
                  <a:pt x="3684" y="3685"/>
                </a:lnTo>
                <a:lnTo>
                  <a:pt x="36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0"/>
          <p:cNvSpPr/>
          <p:nvPr/>
        </p:nvSpPr>
        <p:spPr>
          <a:xfrm>
            <a:off x="4093390" y="4648015"/>
            <a:ext cx="59794" cy="59842"/>
          </a:xfrm>
          <a:custGeom>
            <a:avLst/>
            <a:gdLst/>
            <a:ahLst/>
            <a:cxnLst/>
            <a:rect l="l" t="t" r="r" b="b"/>
            <a:pathLst>
              <a:path w="3683" h="3686" extrusionOk="0">
                <a:moveTo>
                  <a:pt x="0" y="0"/>
                </a:moveTo>
                <a:lnTo>
                  <a:pt x="0" y="3685"/>
                </a:lnTo>
                <a:lnTo>
                  <a:pt x="3683" y="3685"/>
                </a:lnTo>
                <a:lnTo>
                  <a:pt x="36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0"/>
          <p:cNvSpPr/>
          <p:nvPr/>
        </p:nvSpPr>
        <p:spPr>
          <a:xfrm>
            <a:off x="3878552" y="3859464"/>
            <a:ext cx="274631" cy="59063"/>
          </a:xfrm>
          <a:custGeom>
            <a:avLst/>
            <a:gdLst/>
            <a:ahLst/>
            <a:cxnLst/>
            <a:rect l="l" t="t" r="r" b="b"/>
            <a:pathLst>
              <a:path w="16916" h="3638" extrusionOk="0">
                <a:moveTo>
                  <a:pt x="3638" y="1"/>
                </a:moveTo>
                <a:cubicBezTo>
                  <a:pt x="1628" y="1"/>
                  <a:pt x="1" y="1628"/>
                  <a:pt x="1" y="3638"/>
                </a:cubicBezTo>
                <a:lnTo>
                  <a:pt x="16916" y="3638"/>
                </a:lnTo>
                <a:cubicBezTo>
                  <a:pt x="16916" y="1628"/>
                  <a:pt x="15288" y="1"/>
                  <a:pt x="13279" y="1"/>
                </a:cubicBezTo>
                <a:close/>
              </a:path>
            </a:pathLst>
          </a:custGeom>
          <a:solidFill>
            <a:srgbClr val="66AA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0"/>
          <p:cNvSpPr/>
          <p:nvPr/>
        </p:nvSpPr>
        <p:spPr>
          <a:xfrm>
            <a:off x="4604371" y="3801229"/>
            <a:ext cx="351455" cy="1162832"/>
          </a:xfrm>
          <a:custGeom>
            <a:avLst/>
            <a:gdLst/>
            <a:ahLst/>
            <a:cxnLst/>
            <a:rect l="l" t="t" r="r" b="b"/>
            <a:pathLst>
              <a:path w="21648" h="71625" extrusionOk="0">
                <a:moveTo>
                  <a:pt x="2448" y="0"/>
                </a:moveTo>
                <a:cubicBezTo>
                  <a:pt x="1096" y="0"/>
                  <a:pt x="0" y="1097"/>
                  <a:pt x="0" y="2450"/>
                </a:cubicBezTo>
                <a:lnTo>
                  <a:pt x="0" y="71624"/>
                </a:lnTo>
                <a:lnTo>
                  <a:pt x="21648" y="71624"/>
                </a:lnTo>
                <a:lnTo>
                  <a:pt x="21648" y="2450"/>
                </a:lnTo>
                <a:cubicBezTo>
                  <a:pt x="21648" y="1097"/>
                  <a:pt x="20551" y="0"/>
                  <a:pt x="1919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0"/>
          <p:cNvSpPr/>
          <p:nvPr/>
        </p:nvSpPr>
        <p:spPr>
          <a:xfrm>
            <a:off x="4642766" y="3848490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3" y="0"/>
                </a:moveTo>
                <a:cubicBezTo>
                  <a:pt x="821" y="0"/>
                  <a:pt x="0" y="821"/>
                  <a:pt x="0" y="1843"/>
                </a:cubicBezTo>
                <a:lnTo>
                  <a:pt x="0" y="1845"/>
                </a:lnTo>
                <a:cubicBezTo>
                  <a:pt x="0" y="2864"/>
                  <a:pt x="821" y="3685"/>
                  <a:pt x="1843" y="3685"/>
                </a:cubicBezTo>
                <a:cubicBezTo>
                  <a:pt x="2863" y="3685"/>
                  <a:pt x="3683" y="2864"/>
                  <a:pt x="3683" y="1845"/>
                </a:cubicBezTo>
                <a:lnTo>
                  <a:pt x="3683" y="1843"/>
                </a:lnTo>
                <a:cubicBezTo>
                  <a:pt x="3683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0"/>
          <p:cNvSpPr/>
          <p:nvPr/>
        </p:nvSpPr>
        <p:spPr>
          <a:xfrm>
            <a:off x="4750161" y="3848490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0"/>
                </a:moveTo>
                <a:cubicBezTo>
                  <a:pt x="823" y="0"/>
                  <a:pt x="1" y="821"/>
                  <a:pt x="1" y="1843"/>
                </a:cubicBezTo>
                <a:lnTo>
                  <a:pt x="1" y="1845"/>
                </a:lnTo>
                <a:cubicBezTo>
                  <a:pt x="1" y="2864"/>
                  <a:pt x="823" y="3685"/>
                  <a:pt x="1843" y="3685"/>
                </a:cubicBezTo>
                <a:cubicBezTo>
                  <a:pt x="2865" y="3685"/>
                  <a:pt x="3685" y="2864"/>
                  <a:pt x="3685" y="1845"/>
                </a:cubicBezTo>
                <a:lnTo>
                  <a:pt x="3685" y="1843"/>
                </a:lnTo>
                <a:cubicBezTo>
                  <a:pt x="3685" y="821"/>
                  <a:pt x="2865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0"/>
          <p:cNvSpPr/>
          <p:nvPr/>
        </p:nvSpPr>
        <p:spPr>
          <a:xfrm>
            <a:off x="4857588" y="3848490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0"/>
                </a:moveTo>
                <a:cubicBezTo>
                  <a:pt x="822" y="0"/>
                  <a:pt x="1" y="821"/>
                  <a:pt x="1" y="1843"/>
                </a:cubicBezTo>
                <a:lnTo>
                  <a:pt x="1" y="1845"/>
                </a:lnTo>
                <a:cubicBezTo>
                  <a:pt x="1" y="2864"/>
                  <a:pt x="822" y="3685"/>
                  <a:pt x="1843" y="3685"/>
                </a:cubicBezTo>
                <a:cubicBezTo>
                  <a:pt x="2863" y="3685"/>
                  <a:pt x="3686" y="2864"/>
                  <a:pt x="3686" y="1845"/>
                </a:cubicBezTo>
                <a:lnTo>
                  <a:pt x="3686" y="1843"/>
                </a:lnTo>
                <a:cubicBezTo>
                  <a:pt x="3686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0"/>
          <p:cNvSpPr/>
          <p:nvPr/>
        </p:nvSpPr>
        <p:spPr>
          <a:xfrm>
            <a:off x="4642766" y="3941305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3" y="1"/>
                </a:moveTo>
                <a:cubicBezTo>
                  <a:pt x="821" y="1"/>
                  <a:pt x="0" y="821"/>
                  <a:pt x="0" y="1841"/>
                </a:cubicBezTo>
                <a:lnTo>
                  <a:pt x="0" y="1843"/>
                </a:lnTo>
                <a:cubicBezTo>
                  <a:pt x="0" y="2863"/>
                  <a:pt x="821" y="3685"/>
                  <a:pt x="1843" y="3685"/>
                </a:cubicBezTo>
                <a:cubicBezTo>
                  <a:pt x="2863" y="3685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0"/>
          <p:cNvSpPr/>
          <p:nvPr/>
        </p:nvSpPr>
        <p:spPr>
          <a:xfrm>
            <a:off x="4750161" y="3941305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1"/>
                </a:moveTo>
                <a:cubicBezTo>
                  <a:pt x="823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3" y="3685"/>
                  <a:pt x="1843" y="3685"/>
                </a:cubicBezTo>
                <a:cubicBezTo>
                  <a:pt x="2865" y="3685"/>
                  <a:pt x="3685" y="2863"/>
                  <a:pt x="3685" y="1843"/>
                </a:cubicBezTo>
                <a:lnTo>
                  <a:pt x="3685" y="1841"/>
                </a:lnTo>
                <a:cubicBezTo>
                  <a:pt x="3685" y="821"/>
                  <a:pt x="2865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0"/>
          <p:cNvSpPr/>
          <p:nvPr/>
        </p:nvSpPr>
        <p:spPr>
          <a:xfrm>
            <a:off x="4857588" y="3941305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1"/>
                </a:moveTo>
                <a:cubicBezTo>
                  <a:pt x="822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2" y="3685"/>
                  <a:pt x="1843" y="3685"/>
                </a:cubicBezTo>
                <a:cubicBezTo>
                  <a:pt x="2863" y="3685"/>
                  <a:pt x="3686" y="2863"/>
                  <a:pt x="3686" y="1843"/>
                </a:cubicBezTo>
                <a:lnTo>
                  <a:pt x="3686" y="1841"/>
                </a:lnTo>
                <a:cubicBezTo>
                  <a:pt x="3686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0"/>
          <p:cNvSpPr/>
          <p:nvPr/>
        </p:nvSpPr>
        <p:spPr>
          <a:xfrm>
            <a:off x="4642766" y="4034088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3" y="1"/>
                </a:moveTo>
                <a:cubicBezTo>
                  <a:pt x="821" y="1"/>
                  <a:pt x="0" y="823"/>
                  <a:pt x="0" y="1843"/>
                </a:cubicBezTo>
                <a:lnTo>
                  <a:pt x="0" y="1845"/>
                </a:lnTo>
                <a:cubicBezTo>
                  <a:pt x="0" y="2865"/>
                  <a:pt x="821" y="3685"/>
                  <a:pt x="1843" y="3685"/>
                </a:cubicBezTo>
                <a:cubicBezTo>
                  <a:pt x="2863" y="3685"/>
                  <a:pt x="3683" y="2865"/>
                  <a:pt x="3683" y="1845"/>
                </a:cubicBezTo>
                <a:lnTo>
                  <a:pt x="3683" y="1843"/>
                </a:lnTo>
                <a:cubicBezTo>
                  <a:pt x="3683" y="823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20"/>
          <p:cNvSpPr/>
          <p:nvPr/>
        </p:nvSpPr>
        <p:spPr>
          <a:xfrm>
            <a:off x="4750161" y="4034088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1"/>
                </a:moveTo>
                <a:cubicBezTo>
                  <a:pt x="823" y="1"/>
                  <a:pt x="1" y="823"/>
                  <a:pt x="1" y="1843"/>
                </a:cubicBezTo>
                <a:lnTo>
                  <a:pt x="1" y="1845"/>
                </a:lnTo>
                <a:cubicBezTo>
                  <a:pt x="1" y="2865"/>
                  <a:pt x="823" y="3685"/>
                  <a:pt x="1843" y="3685"/>
                </a:cubicBezTo>
                <a:cubicBezTo>
                  <a:pt x="2865" y="3685"/>
                  <a:pt x="3685" y="2865"/>
                  <a:pt x="3685" y="1845"/>
                </a:cubicBezTo>
                <a:lnTo>
                  <a:pt x="3685" y="1843"/>
                </a:lnTo>
                <a:cubicBezTo>
                  <a:pt x="3685" y="823"/>
                  <a:pt x="2865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20"/>
          <p:cNvSpPr/>
          <p:nvPr/>
        </p:nvSpPr>
        <p:spPr>
          <a:xfrm>
            <a:off x="4857588" y="4034088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1"/>
                </a:moveTo>
                <a:cubicBezTo>
                  <a:pt x="822" y="1"/>
                  <a:pt x="1" y="823"/>
                  <a:pt x="1" y="1843"/>
                </a:cubicBezTo>
                <a:lnTo>
                  <a:pt x="1" y="1845"/>
                </a:lnTo>
                <a:cubicBezTo>
                  <a:pt x="1" y="2865"/>
                  <a:pt x="822" y="3685"/>
                  <a:pt x="1843" y="3685"/>
                </a:cubicBezTo>
                <a:cubicBezTo>
                  <a:pt x="2863" y="3685"/>
                  <a:pt x="3686" y="2865"/>
                  <a:pt x="3686" y="1845"/>
                </a:cubicBezTo>
                <a:lnTo>
                  <a:pt x="3686" y="1843"/>
                </a:lnTo>
                <a:cubicBezTo>
                  <a:pt x="3686" y="823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20"/>
          <p:cNvSpPr/>
          <p:nvPr/>
        </p:nvSpPr>
        <p:spPr>
          <a:xfrm>
            <a:off x="4642766" y="4126904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3" y="1"/>
                </a:moveTo>
                <a:cubicBezTo>
                  <a:pt x="821" y="1"/>
                  <a:pt x="0" y="824"/>
                  <a:pt x="0" y="1843"/>
                </a:cubicBezTo>
                <a:lnTo>
                  <a:pt x="0" y="1845"/>
                </a:lnTo>
                <a:cubicBezTo>
                  <a:pt x="0" y="2865"/>
                  <a:pt x="821" y="3686"/>
                  <a:pt x="1843" y="3686"/>
                </a:cubicBezTo>
                <a:cubicBezTo>
                  <a:pt x="2863" y="3686"/>
                  <a:pt x="3683" y="2865"/>
                  <a:pt x="3683" y="1845"/>
                </a:cubicBezTo>
                <a:lnTo>
                  <a:pt x="3683" y="1843"/>
                </a:lnTo>
                <a:cubicBezTo>
                  <a:pt x="3683" y="824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0"/>
          <p:cNvSpPr/>
          <p:nvPr/>
        </p:nvSpPr>
        <p:spPr>
          <a:xfrm>
            <a:off x="4750161" y="4126904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1"/>
                </a:moveTo>
                <a:cubicBezTo>
                  <a:pt x="823" y="1"/>
                  <a:pt x="1" y="824"/>
                  <a:pt x="1" y="1843"/>
                </a:cubicBezTo>
                <a:lnTo>
                  <a:pt x="1" y="1845"/>
                </a:lnTo>
                <a:cubicBezTo>
                  <a:pt x="1" y="2865"/>
                  <a:pt x="823" y="3686"/>
                  <a:pt x="1843" y="3686"/>
                </a:cubicBezTo>
                <a:cubicBezTo>
                  <a:pt x="2865" y="3686"/>
                  <a:pt x="3685" y="2865"/>
                  <a:pt x="3685" y="1845"/>
                </a:cubicBezTo>
                <a:lnTo>
                  <a:pt x="3685" y="1843"/>
                </a:lnTo>
                <a:cubicBezTo>
                  <a:pt x="3685" y="824"/>
                  <a:pt x="2865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0"/>
          <p:cNvSpPr/>
          <p:nvPr/>
        </p:nvSpPr>
        <p:spPr>
          <a:xfrm>
            <a:off x="4857588" y="4126904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1"/>
                </a:moveTo>
                <a:cubicBezTo>
                  <a:pt x="822" y="1"/>
                  <a:pt x="1" y="824"/>
                  <a:pt x="1" y="1843"/>
                </a:cubicBezTo>
                <a:lnTo>
                  <a:pt x="1" y="1845"/>
                </a:lnTo>
                <a:cubicBezTo>
                  <a:pt x="1" y="2865"/>
                  <a:pt x="822" y="3686"/>
                  <a:pt x="1843" y="3686"/>
                </a:cubicBezTo>
                <a:cubicBezTo>
                  <a:pt x="2863" y="3686"/>
                  <a:pt x="3686" y="2865"/>
                  <a:pt x="3686" y="1845"/>
                </a:cubicBezTo>
                <a:lnTo>
                  <a:pt x="3686" y="1843"/>
                </a:lnTo>
                <a:cubicBezTo>
                  <a:pt x="3686" y="824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0"/>
          <p:cNvSpPr/>
          <p:nvPr/>
        </p:nvSpPr>
        <p:spPr>
          <a:xfrm>
            <a:off x="4642766" y="4219735"/>
            <a:ext cx="59810" cy="59826"/>
          </a:xfrm>
          <a:custGeom>
            <a:avLst/>
            <a:gdLst/>
            <a:ahLst/>
            <a:cxnLst/>
            <a:rect l="l" t="t" r="r" b="b"/>
            <a:pathLst>
              <a:path w="3684" h="3685" extrusionOk="0">
                <a:moveTo>
                  <a:pt x="1843" y="0"/>
                </a:moveTo>
                <a:cubicBezTo>
                  <a:pt x="821" y="0"/>
                  <a:pt x="0" y="821"/>
                  <a:pt x="0" y="1841"/>
                </a:cubicBezTo>
                <a:lnTo>
                  <a:pt x="0" y="1842"/>
                </a:lnTo>
                <a:cubicBezTo>
                  <a:pt x="0" y="2864"/>
                  <a:pt x="821" y="3685"/>
                  <a:pt x="1843" y="3685"/>
                </a:cubicBezTo>
                <a:cubicBezTo>
                  <a:pt x="2863" y="3685"/>
                  <a:pt x="3683" y="2864"/>
                  <a:pt x="3683" y="1842"/>
                </a:cubicBezTo>
                <a:lnTo>
                  <a:pt x="3683" y="1841"/>
                </a:lnTo>
                <a:cubicBezTo>
                  <a:pt x="3683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20"/>
          <p:cNvSpPr/>
          <p:nvPr/>
        </p:nvSpPr>
        <p:spPr>
          <a:xfrm>
            <a:off x="3944815" y="4041228"/>
            <a:ext cx="212267" cy="182057"/>
          </a:xfrm>
          <a:custGeom>
            <a:avLst/>
            <a:gdLst/>
            <a:ahLst/>
            <a:cxnLst/>
            <a:rect l="l" t="t" r="r" b="b"/>
            <a:pathLst>
              <a:path w="6134" h="5261" extrusionOk="0">
                <a:moveTo>
                  <a:pt x="874" y="1"/>
                </a:moveTo>
                <a:cubicBezTo>
                  <a:pt x="395" y="1"/>
                  <a:pt x="0" y="395"/>
                  <a:pt x="0" y="883"/>
                </a:cubicBezTo>
                <a:lnTo>
                  <a:pt x="0" y="5260"/>
                </a:lnTo>
                <a:lnTo>
                  <a:pt x="6133" y="5260"/>
                </a:lnTo>
                <a:lnTo>
                  <a:pt x="6133" y="883"/>
                </a:lnTo>
                <a:cubicBezTo>
                  <a:pt x="6133" y="395"/>
                  <a:pt x="5739" y="1"/>
                  <a:pt x="526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20"/>
          <p:cNvSpPr/>
          <p:nvPr/>
        </p:nvSpPr>
        <p:spPr>
          <a:xfrm>
            <a:off x="3823252" y="4162790"/>
            <a:ext cx="576589" cy="849276"/>
          </a:xfrm>
          <a:custGeom>
            <a:avLst/>
            <a:gdLst/>
            <a:ahLst/>
            <a:cxnLst/>
            <a:rect l="l" t="t" r="r" b="b"/>
            <a:pathLst>
              <a:path w="16662" h="24542" extrusionOk="0">
                <a:moveTo>
                  <a:pt x="883" y="0"/>
                </a:moveTo>
                <a:cubicBezTo>
                  <a:pt x="395" y="0"/>
                  <a:pt x="10" y="385"/>
                  <a:pt x="10" y="874"/>
                </a:cubicBezTo>
                <a:lnTo>
                  <a:pt x="10" y="23658"/>
                </a:lnTo>
                <a:cubicBezTo>
                  <a:pt x="1" y="24147"/>
                  <a:pt x="395" y="24541"/>
                  <a:pt x="883" y="24541"/>
                </a:cubicBezTo>
                <a:lnTo>
                  <a:pt x="16662" y="24541"/>
                </a:lnTo>
                <a:lnTo>
                  <a:pt x="1666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20"/>
          <p:cNvSpPr/>
          <p:nvPr/>
        </p:nvSpPr>
        <p:spPr>
          <a:xfrm>
            <a:off x="3916198" y="4496195"/>
            <a:ext cx="148905" cy="60836"/>
          </a:xfrm>
          <a:custGeom>
            <a:avLst/>
            <a:gdLst/>
            <a:ahLst/>
            <a:cxnLst/>
            <a:rect l="l" t="t" r="r" b="b"/>
            <a:pathLst>
              <a:path w="4303" h="1758" extrusionOk="0">
                <a:moveTo>
                  <a:pt x="878" y="1"/>
                </a:moveTo>
                <a:cubicBezTo>
                  <a:pt x="395" y="1"/>
                  <a:pt x="1" y="388"/>
                  <a:pt x="1" y="875"/>
                </a:cubicBezTo>
                <a:cubicBezTo>
                  <a:pt x="1" y="1367"/>
                  <a:pt x="404" y="1758"/>
                  <a:pt x="894" y="1758"/>
                </a:cubicBezTo>
                <a:cubicBezTo>
                  <a:pt x="900" y="1758"/>
                  <a:pt x="906" y="1758"/>
                  <a:pt x="912" y="1758"/>
                </a:cubicBezTo>
                <a:lnTo>
                  <a:pt x="3457" y="1758"/>
                </a:lnTo>
                <a:cubicBezTo>
                  <a:pt x="3926" y="1739"/>
                  <a:pt x="4302" y="1344"/>
                  <a:pt x="4302" y="875"/>
                </a:cubicBezTo>
                <a:cubicBezTo>
                  <a:pt x="4302" y="405"/>
                  <a:pt x="3926" y="20"/>
                  <a:pt x="3457" y="1"/>
                </a:cubicBezTo>
                <a:lnTo>
                  <a:pt x="912" y="1"/>
                </a:lnTo>
                <a:cubicBezTo>
                  <a:pt x="900" y="1"/>
                  <a:pt x="889" y="1"/>
                  <a:pt x="878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0"/>
          <p:cNvSpPr/>
          <p:nvPr/>
        </p:nvSpPr>
        <p:spPr>
          <a:xfrm>
            <a:off x="3917513" y="4375013"/>
            <a:ext cx="148559" cy="60801"/>
          </a:xfrm>
          <a:custGeom>
            <a:avLst/>
            <a:gdLst/>
            <a:ahLst/>
            <a:cxnLst/>
            <a:rect l="l" t="t" r="r" b="b"/>
            <a:pathLst>
              <a:path w="4293" h="1757" extrusionOk="0">
                <a:moveTo>
                  <a:pt x="874" y="0"/>
                </a:moveTo>
                <a:cubicBezTo>
                  <a:pt x="395" y="0"/>
                  <a:pt x="0" y="395"/>
                  <a:pt x="0" y="874"/>
                </a:cubicBezTo>
                <a:cubicBezTo>
                  <a:pt x="0" y="1362"/>
                  <a:pt x="395" y="1747"/>
                  <a:pt x="874" y="1756"/>
                </a:cubicBezTo>
                <a:lnTo>
                  <a:pt x="3419" y="1756"/>
                </a:lnTo>
                <a:cubicBezTo>
                  <a:pt x="3898" y="1747"/>
                  <a:pt x="4292" y="1362"/>
                  <a:pt x="4292" y="874"/>
                </a:cubicBezTo>
                <a:cubicBezTo>
                  <a:pt x="4292" y="395"/>
                  <a:pt x="3898" y="0"/>
                  <a:pt x="3419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0"/>
          <p:cNvSpPr/>
          <p:nvPr/>
        </p:nvSpPr>
        <p:spPr>
          <a:xfrm>
            <a:off x="3916198" y="4253763"/>
            <a:ext cx="148905" cy="60524"/>
          </a:xfrm>
          <a:custGeom>
            <a:avLst/>
            <a:gdLst/>
            <a:ahLst/>
            <a:cxnLst/>
            <a:rect l="l" t="t" r="r" b="b"/>
            <a:pathLst>
              <a:path w="4303" h="1749" extrusionOk="0">
                <a:moveTo>
                  <a:pt x="878" y="0"/>
                </a:moveTo>
                <a:cubicBezTo>
                  <a:pt x="395" y="0"/>
                  <a:pt x="1" y="388"/>
                  <a:pt x="1" y="874"/>
                </a:cubicBezTo>
                <a:cubicBezTo>
                  <a:pt x="1" y="1361"/>
                  <a:pt x="395" y="1748"/>
                  <a:pt x="878" y="1748"/>
                </a:cubicBezTo>
                <a:cubicBezTo>
                  <a:pt x="889" y="1748"/>
                  <a:pt x="900" y="1748"/>
                  <a:pt x="912" y="1748"/>
                </a:cubicBezTo>
                <a:lnTo>
                  <a:pt x="3457" y="1748"/>
                </a:lnTo>
                <a:cubicBezTo>
                  <a:pt x="3926" y="1729"/>
                  <a:pt x="4302" y="1344"/>
                  <a:pt x="4302" y="874"/>
                </a:cubicBezTo>
                <a:cubicBezTo>
                  <a:pt x="4302" y="405"/>
                  <a:pt x="3926" y="10"/>
                  <a:pt x="3457" y="1"/>
                </a:cubicBezTo>
                <a:lnTo>
                  <a:pt x="912" y="1"/>
                </a:lnTo>
                <a:cubicBezTo>
                  <a:pt x="900" y="1"/>
                  <a:pt x="889" y="0"/>
                  <a:pt x="878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20"/>
          <p:cNvSpPr/>
          <p:nvPr/>
        </p:nvSpPr>
        <p:spPr>
          <a:xfrm>
            <a:off x="3916198" y="4617411"/>
            <a:ext cx="148905" cy="60870"/>
          </a:xfrm>
          <a:custGeom>
            <a:avLst/>
            <a:gdLst/>
            <a:ahLst/>
            <a:cxnLst/>
            <a:rect l="l" t="t" r="r" b="b"/>
            <a:pathLst>
              <a:path w="4303" h="1759" extrusionOk="0">
                <a:moveTo>
                  <a:pt x="878" y="1"/>
                </a:moveTo>
                <a:cubicBezTo>
                  <a:pt x="396" y="1"/>
                  <a:pt x="1" y="398"/>
                  <a:pt x="1" y="884"/>
                </a:cubicBezTo>
                <a:cubicBezTo>
                  <a:pt x="1" y="1371"/>
                  <a:pt x="395" y="1758"/>
                  <a:pt x="878" y="1758"/>
                </a:cubicBezTo>
                <a:cubicBezTo>
                  <a:pt x="889" y="1758"/>
                  <a:pt x="900" y="1758"/>
                  <a:pt x="912" y="1758"/>
                </a:cubicBezTo>
                <a:lnTo>
                  <a:pt x="3457" y="1758"/>
                </a:lnTo>
                <a:cubicBezTo>
                  <a:pt x="3926" y="1739"/>
                  <a:pt x="4302" y="1354"/>
                  <a:pt x="4302" y="884"/>
                </a:cubicBezTo>
                <a:cubicBezTo>
                  <a:pt x="4302" y="405"/>
                  <a:pt x="3926" y="20"/>
                  <a:pt x="3457" y="1"/>
                </a:cubicBezTo>
                <a:lnTo>
                  <a:pt x="912" y="1"/>
                </a:lnTo>
                <a:cubicBezTo>
                  <a:pt x="900" y="1"/>
                  <a:pt x="889" y="1"/>
                  <a:pt x="878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20"/>
          <p:cNvSpPr/>
          <p:nvPr/>
        </p:nvSpPr>
        <p:spPr>
          <a:xfrm>
            <a:off x="3916198" y="4738973"/>
            <a:ext cx="148905" cy="60524"/>
          </a:xfrm>
          <a:custGeom>
            <a:avLst/>
            <a:gdLst/>
            <a:ahLst/>
            <a:cxnLst/>
            <a:rect l="l" t="t" r="r" b="b"/>
            <a:pathLst>
              <a:path w="4303" h="1749" extrusionOk="0">
                <a:moveTo>
                  <a:pt x="878" y="0"/>
                </a:moveTo>
                <a:cubicBezTo>
                  <a:pt x="395" y="0"/>
                  <a:pt x="1" y="388"/>
                  <a:pt x="1" y="874"/>
                </a:cubicBezTo>
                <a:cubicBezTo>
                  <a:pt x="1" y="1361"/>
                  <a:pt x="395" y="1749"/>
                  <a:pt x="878" y="1749"/>
                </a:cubicBezTo>
                <a:cubicBezTo>
                  <a:pt x="889" y="1749"/>
                  <a:pt x="900" y="1748"/>
                  <a:pt x="912" y="1748"/>
                </a:cubicBezTo>
                <a:lnTo>
                  <a:pt x="3457" y="1748"/>
                </a:lnTo>
                <a:cubicBezTo>
                  <a:pt x="3926" y="1729"/>
                  <a:pt x="4302" y="1344"/>
                  <a:pt x="4302" y="874"/>
                </a:cubicBezTo>
                <a:cubicBezTo>
                  <a:pt x="4302" y="405"/>
                  <a:pt x="3926" y="10"/>
                  <a:pt x="3457" y="1"/>
                </a:cubicBezTo>
                <a:lnTo>
                  <a:pt x="912" y="1"/>
                </a:lnTo>
                <a:cubicBezTo>
                  <a:pt x="900" y="1"/>
                  <a:pt x="889" y="0"/>
                  <a:pt x="878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20"/>
          <p:cNvSpPr/>
          <p:nvPr/>
        </p:nvSpPr>
        <p:spPr>
          <a:xfrm>
            <a:off x="3916198" y="4860189"/>
            <a:ext cx="148905" cy="60836"/>
          </a:xfrm>
          <a:custGeom>
            <a:avLst/>
            <a:gdLst/>
            <a:ahLst/>
            <a:cxnLst/>
            <a:rect l="l" t="t" r="r" b="b"/>
            <a:pathLst>
              <a:path w="4303" h="1758" extrusionOk="0">
                <a:moveTo>
                  <a:pt x="878" y="1"/>
                </a:moveTo>
                <a:cubicBezTo>
                  <a:pt x="395" y="1"/>
                  <a:pt x="1" y="388"/>
                  <a:pt x="1" y="875"/>
                </a:cubicBezTo>
                <a:cubicBezTo>
                  <a:pt x="1" y="1367"/>
                  <a:pt x="404" y="1758"/>
                  <a:pt x="894" y="1758"/>
                </a:cubicBezTo>
                <a:cubicBezTo>
                  <a:pt x="900" y="1758"/>
                  <a:pt x="906" y="1758"/>
                  <a:pt x="912" y="1757"/>
                </a:cubicBezTo>
                <a:lnTo>
                  <a:pt x="3457" y="1757"/>
                </a:lnTo>
                <a:cubicBezTo>
                  <a:pt x="3926" y="1739"/>
                  <a:pt x="4302" y="1344"/>
                  <a:pt x="4302" y="875"/>
                </a:cubicBezTo>
                <a:cubicBezTo>
                  <a:pt x="4302" y="405"/>
                  <a:pt x="3926" y="20"/>
                  <a:pt x="3457" y="1"/>
                </a:cubicBezTo>
                <a:lnTo>
                  <a:pt x="912" y="1"/>
                </a:lnTo>
                <a:cubicBezTo>
                  <a:pt x="900" y="1"/>
                  <a:pt x="889" y="1"/>
                  <a:pt x="878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20"/>
          <p:cNvSpPr/>
          <p:nvPr/>
        </p:nvSpPr>
        <p:spPr>
          <a:xfrm>
            <a:off x="4116415" y="4253763"/>
            <a:ext cx="70871" cy="60697"/>
          </a:xfrm>
          <a:custGeom>
            <a:avLst/>
            <a:gdLst/>
            <a:ahLst/>
            <a:cxnLst/>
            <a:rect l="l" t="t" r="r" b="b"/>
            <a:pathLst>
              <a:path w="2048" h="1754" extrusionOk="0">
                <a:moveTo>
                  <a:pt x="1191" y="1"/>
                </a:moveTo>
                <a:cubicBezTo>
                  <a:pt x="1185" y="1"/>
                  <a:pt x="1180" y="1"/>
                  <a:pt x="1174" y="1"/>
                </a:cubicBezTo>
                <a:cubicBezTo>
                  <a:pt x="395" y="1"/>
                  <a:pt x="0" y="940"/>
                  <a:pt x="554" y="1494"/>
                </a:cubicBezTo>
                <a:cubicBezTo>
                  <a:pt x="733" y="1673"/>
                  <a:pt x="952" y="1753"/>
                  <a:pt x="1167" y="1753"/>
                </a:cubicBezTo>
                <a:cubicBezTo>
                  <a:pt x="1617" y="1753"/>
                  <a:pt x="2047" y="1402"/>
                  <a:pt x="2047" y="874"/>
                </a:cubicBezTo>
                <a:cubicBezTo>
                  <a:pt x="2047" y="392"/>
                  <a:pt x="1671" y="1"/>
                  <a:pt x="119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20"/>
          <p:cNvSpPr/>
          <p:nvPr/>
        </p:nvSpPr>
        <p:spPr>
          <a:xfrm>
            <a:off x="4116415" y="4375013"/>
            <a:ext cx="70871" cy="60663"/>
          </a:xfrm>
          <a:custGeom>
            <a:avLst/>
            <a:gdLst/>
            <a:ahLst/>
            <a:cxnLst/>
            <a:rect l="l" t="t" r="r" b="b"/>
            <a:pathLst>
              <a:path w="2048" h="1753" extrusionOk="0">
                <a:moveTo>
                  <a:pt x="1174" y="0"/>
                </a:moveTo>
                <a:cubicBezTo>
                  <a:pt x="395" y="0"/>
                  <a:pt x="0" y="939"/>
                  <a:pt x="554" y="1493"/>
                </a:cubicBezTo>
                <a:cubicBezTo>
                  <a:pt x="733" y="1672"/>
                  <a:pt x="952" y="1752"/>
                  <a:pt x="1167" y="1752"/>
                </a:cubicBezTo>
                <a:cubicBezTo>
                  <a:pt x="1617" y="1752"/>
                  <a:pt x="2047" y="1401"/>
                  <a:pt x="2047" y="874"/>
                </a:cubicBezTo>
                <a:cubicBezTo>
                  <a:pt x="2047" y="395"/>
                  <a:pt x="1662" y="0"/>
                  <a:pt x="117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0"/>
          <p:cNvSpPr/>
          <p:nvPr/>
        </p:nvSpPr>
        <p:spPr>
          <a:xfrm>
            <a:off x="4116415" y="4496229"/>
            <a:ext cx="70871" cy="60836"/>
          </a:xfrm>
          <a:custGeom>
            <a:avLst/>
            <a:gdLst/>
            <a:ahLst/>
            <a:cxnLst/>
            <a:rect l="l" t="t" r="r" b="b"/>
            <a:pathLst>
              <a:path w="2048" h="1758" extrusionOk="0">
                <a:moveTo>
                  <a:pt x="1174" y="0"/>
                </a:moveTo>
                <a:cubicBezTo>
                  <a:pt x="395" y="0"/>
                  <a:pt x="0" y="949"/>
                  <a:pt x="554" y="1503"/>
                </a:cubicBezTo>
                <a:cubicBezTo>
                  <a:pt x="733" y="1679"/>
                  <a:pt x="951" y="1758"/>
                  <a:pt x="1166" y="1758"/>
                </a:cubicBezTo>
                <a:cubicBezTo>
                  <a:pt x="1616" y="1758"/>
                  <a:pt x="2047" y="1408"/>
                  <a:pt x="2047" y="874"/>
                </a:cubicBezTo>
                <a:cubicBezTo>
                  <a:pt x="2047" y="395"/>
                  <a:pt x="1662" y="0"/>
                  <a:pt x="117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0"/>
          <p:cNvSpPr/>
          <p:nvPr/>
        </p:nvSpPr>
        <p:spPr>
          <a:xfrm>
            <a:off x="4116415" y="4617445"/>
            <a:ext cx="70871" cy="61009"/>
          </a:xfrm>
          <a:custGeom>
            <a:avLst/>
            <a:gdLst/>
            <a:ahLst/>
            <a:cxnLst/>
            <a:rect l="l" t="t" r="r" b="b"/>
            <a:pathLst>
              <a:path w="2048" h="1763" extrusionOk="0">
                <a:moveTo>
                  <a:pt x="1174" y="0"/>
                </a:moveTo>
                <a:cubicBezTo>
                  <a:pt x="395" y="0"/>
                  <a:pt x="0" y="949"/>
                  <a:pt x="554" y="1503"/>
                </a:cubicBezTo>
                <a:cubicBezTo>
                  <a:pt x="733" y="1682"/>
                  <a:pt x="952" y="1762"/>
                  <a:pt x="1167" y="1762"/>
                </a:cubicBezTo>
                <a:cubicBezTo>
                  <a:pt x="1617" y="1762"/>
                  <a:pt x="2047" y="1411"/>
                  <a:pt x="2047" y="883"/>
                </a:cubicBezTo>
                <a:cubicBezTo>
                  <a:pt x="2047" y="395"/>
                  <a:pt x="1662" y="0"/>
                  <a:pt x="117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0"/>
          <p:cNvSpPr/>
          <p:nvPr/>
        </p:nvSpPr>
        <p:spPr>
          <a:xfrm>
            <a:off x="4116415" y="4738973"/>
            <a:ext cx="70871" cy="60697"/>
          </a:xfrm>
          <a:custGeom>
            <a:avLst/>
            <a:gdLst/>
            <a:ahLst/>
            <a:cxnLst/>
            <a:rect l="l" t="t" r="r" b="b"/>
            <a:pathLst>
              <a:path w="2048" h="1754" extrusionOk="0">
                <a:moveTo>
                  <a:pt x="1174" y="1"/>
                </a:moveTo>
                <a:cubicBezTo>
                  <a:pt x="395" y="1"/>
                  <a:pt x="0" y="940"/>
                  <a:pt x="554" y="1494"/>
                </a:cubicBezTo>
                <a:cubicBezTo>
                  <a:pt x="733" y="1673"/>
                  <a:pt x="952" y="1753"/>
                  <a:pt x="1167" y="1753"/>
                </a:cubicBezTo>
                <a:cubicBezTo>
                  <a:pt x="1617" y="1753"/>
                  <a:pt x="2047" y="1402"/>
                  <a:pt x="2047" y="874"/>
                </a:cubicBezTo>
                <a:cubicBezTo>
                  <a:pt x="2047" y="386"/>
                  <a:pt x="1662" y="1"/>
                  <a:pt x="117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0"/>
          <p:cNvSpPr/>
          <p:nvPr/>
        </p:nvSpPr>
        <p:spPr>
          <a:xfrm>
            <a:off x="4116415" y="4860224"/>
            <a:ext cx="70871" cy="60663"/>
          </a:xfrm>
          <a:custGeom>
            <a:avLst/>
            <a:gdLst/>
            <a:ahLst/>
            <a:cxnLst/>
            <a:rect l="l" t="t" r="r" b="b"/>
            <a:pathLst>
              <a:path w="2048" h="1753" extrusionOk="0">
                <a:moveTo>
                  <a:pt x="1174" y="0"/>
                </a:moveTo>
                <a:cubicBezTo>
                  <a:pt x="395" y="0"/>
                  <a:pt x="0" y="939"/>
                  <a:pt x="554" y="1493"/>
                </a:cubicBezTo>
                <a:cubicBezTo>
                  <a:pt x="733" y="1672"/>
                  <a:pt x="952" y="1752"/>
                  <a:pt x="1167" y="1752"/>
                </a:cubicBezTo>
                <a:cubicBezTo>
                  <a:pt x="1617" y="1752"/>
                  <a:pt x="2047" y="1401"/>
                  <a:pt x="2047" y="874"/>
                </a:cubicBezTo>
                <a:cubicBezTo>
                  <a:pt x="2047" y="395"/>
                  <a:pt x="1662" y="0"/>
                  <a:pt x="117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0"/>
          <p:cNvSpPr/>
          <p:nvPr/>
        </p:nvSpPr>
        <p:spPr>
          <a:xfrm>
            <a:off x="4750161" y="4219735"/>
            <a:ext cx="59842" cy="59826"/>
          </a:xfrm>
          <a:custGeom>
            <a:avLst/>
            <a:gdLst/>
            <a:ahLst/>
            <a:cxnLst/>
            <a:rect l="l" t="t" r="r" b="b"/>
            <a:pathLst>
              <a:path w="3686" h="3685" extrusionOk="0">
                <a:moveTo>
                  <a:pt x="1843" y="0"/>
                </a:moveTo>
                <a:cubicBezTo>
                  <a:pt x="823" y="0"/>
                  <a:pt x="1" y="821"/>
                  <a:pt x="1" y="1841"/>
                </a:cubicBezTo>
                <a:lnTo>
                  <a:pt x="1" y="1842"/>
                </a:lnTo>
                <a:cubicBezTo>
                  <a:pt x="1" y="2864"/>
                  <a:pt x="823" y="3685"/>
                  <a:pt x="1843" y="3685"/>
                </a:cubicBezTo>
                <a:cubicBezTo>
                  <a:pt x="2865" y="3685"/>
                  <a:pt x="3685" y="2864"/>
                  <a:pt x="3685" y="1842"/>
                </a:cubicBezTo>
                <a:lnTo>
                  <a:pt x="3685" y="1841"/>
                </a:lnTo>
                <a:cubicBezTo>
                  <a:pt x="3685" y="821"/>
                  <a:pt x="2865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0"/>
          <p:cNvSpPr/>
          <p:nvPr/>
        </p:nvSpPr>
        <p:spPr>
          <a:xfrm>
            <a:off x="4857588" y="4219735"/>
            <a:ext cx="59842" cy="59826"/>
          </a:xfrm>
          <a:custGeom>
            <a:avLst/>
            <a:gdLst/>
            <a:ahLst/>
            <a:cxnLst/>
            <a:rect l="l" t="t" r="r" b="b"/>
            <a:pathLst>
              <a:path w="3686" h="3685" extrusionOk="0">
                <a:moveTo>
                  <a:pt x="1843" y="0"/>
                </a:moveTo>
                <a:cubicBezTo>
                  <a:pt x="822" y="0"/>
                  <a:pt x="1" y="821"/>
                  <a:pt x="1" y="1841"/>
                </a:cubicBezTo>
                <a:lnTo>
                  <a:pt x="1" y="1842"/>
                </a:lnTo>
                <a:cubicBezTo>
                  <a:pt x="1" y="2864"/>
                  <a:pt x="822" y="3685"/>
                  <a:pt x="1843" y="3685"/>
                </a:cubicBezTo>
                <a:cubicBezTo>
                  <a:pt x="2863" y="3685"/>
                  <a:pt x="3686" y="2864"/>
                  <a:pt x="3686" y="1842"/>
                </a:cubicBezTo>
                <a:lnTo>
                  <a:pt x="3686" y="1841"/>
                </a:lnTo>
                <a:cubicBezTo>
                  <a:pt x="3686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0"/>
          <p:cNvSpPr/>
          <p:nvPr/>
        </p:nvSpPr>
        <p:spPr>
          <a:xfrm>
            <a:off x="4642766" y="4312551"/>
            <a:ext cx="59810" cy="59826"/>
          </a:xfrm>
          <a:custGeom>
            <a:avLst/>
            <a:gdLst/>
            <a:ahLst/>
            <a:cxnLst/>
            <a:rect l="l" t="t" r="r" b="b"/>
            <a:pathLst>
              <a:path w="3684" h="3685" extrusionOk="0">
                <a:moveTo>
                  <a:pt x="1843" y="0"/>
                </a:moveTo>
                <a:cubicBezTo>
                  <a:pt x="821" y="0"/>
                  <a:pt x="0" y="821"/>
                  <a:pt x="0" y="1841"/>
                </a:cubicBezTo>
                <a:lnTo>
                  <a:pt x="0" y="1842"/>
                </a:lnTo>
                <a:cubicBezTo>
                  <a:pt x="0" y="2862"/>
                  <a:pt x="821" y="3685"/>
                  <a:pt x="1843" y="3685"/>
                </a:cubicBezTo>
                <a:cubicBezTo>
                  <a:pt x="2863" y="3685"/>
                  <a:pt x="3683" y="2862"/>
                  <a:pt x="3683" y="1842"/>
                </a:cubicBezTo>
                <a:lnTo>
                  <a:pt x="3683" y="1841"/>
                </a:lnTo>
                <a:cubicBezTo>
                  <a:pt x="3683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0"/>
          <p:cNvSpPr/>
          <p:nvPr/>
        </p:nvSpPr>
        <p:spPr>
          <a:xfrm>
            <a:off x="4750161" y="4312551"/>
            <a:ext cx="59842" cy="59826"/>
          </a:xfrm>
          <a:custGeom>
            <a:avLst/>
            <a:gdLst/>
            <a:ahLst/>
            <a:cxnLst/>
            <a:rect l="l" t="t" r="r" b="b"/>
            <a:pathLst>
              <a:path w="3686" h="3685" extrusionOk="0">
                <a:moveTo>
                  <a:pt x="1843" y="0"/>
                </a:moveTo>
                <a:cubicBezTo>
                  <a:pt x="823" y="0"/>
                  <a:pt x="1" y="821"/>
                  <a:pt x="1" y="1841"/>
                </a:cubicBezTo>
                <a:lnTo>
                  <a:pt x="1" y="1842"/>
                </a:lnTo>
                <a:cubicBezTo>
                  <a:pt x="1" y="2862"/>
                  <a:pt x="823" y="3685"/>
                  <a:pt x="1843" y="3685"/>
                </a:cubicBezTo>
                <a:cubicBezTo>
                  <a:pt x="2865" y="3685"/>
                  <a:pt x="3685" y="2862"/>
                  <a:pt x="3685" y="1842"/>
                </a:cubicBezTo>
                <a:lnTo>
                  <a:pt x="3685" y="1841"/>
                </a:lnTo>
                <a:cubicBezTo>
                  <a:pt x="3685" y="821"/>
                  <a:pt x="2865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0"/>
          <p:cNvSpPr/>
          <p:nvPr/>
        </p:nvSpPr>
        <p:spPr>
          <a:xfrm>
            <a:off x="4857588" y="4312551"/>
            <a:ext cx="59842" cy="59826"/>
          </a:xfrm>
          <a:custGeom>
            <a:avLst/>
            <a:gdLst/>
            <a:ahLst/>
            <a:cxnLst/>
            <a:rect l="l" t="t" r="r" b="b"/>
            <a:pathLst>
              <a:path w="3686" h="3685" extrusionOk="0">
                <a:moveTo>
                  <a:pt x="1843" y="0"/>
                </a:moveTo>
                <a:cubicBezTo>
                  <a:pt x="822" y="0"/>
                  <a:pt x="1" y="821"/>
                  <a:pt x="1" y="1841"/>
                </a:cubicBezTo>
                <a:lnTo>
                  <a:pt x="1" y="1842"/>
                </a:lnTo>
                <a:cubicBezTo>
                  <a:pt x="1" y="2862"/>
                  <a:pt x="822" y="3685"/>
                  <a:pt x="1843" y="3685"/>
                </a:cubicBezTo>
                <a:cubicBezTo>
                  <a:pt x="2863" y="3685"/>
                  <a:pt x="3686" y="2862"/>
                  <a:pt x="3686" y="1842"/>
                </a:cubicBezTo>
                <a:lnTo>
                  <a:pt x="3686" y="1841"/>
                </a:lnTo>
                <a:cubicBezTo>
                  <a:pt x="3686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0"/>
          <p:cNvSpPr/>
          <p:nvPr/>
        </p:nvSpPr>
        <p:spPr>
          <a:xfrm>
            <a:off x="4642766" y="4405334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3" y="1"/>
                </a:moveTo>
                <a:cubicBezTo>
                  <a:pt x="821" y="1"/>
                  <a:pt x="0" y="823"/>
                  <a:pt x="0" y="1843"/>
                </a:cubicBezTo>
                <a:lnTo>
                  <a:pt x="0" y="1845"/>
                </a:lnTo>
                <a:cubicBezTo>
                  <a:pt x="0" y="2864"/>
                  <a:pt x="821" y="3685"/>
                  <a:pt x="1843" y="3685"/>
                </a:cubicBezTo>
                <a:cubicBezTo>
                  <a:pt x="2863" y="3685"/>
                  <a:pt x="3683" y="2864"/>
                  <a:pt x="3683" y="1845"/>
                </a:cubicBezTo>
                <a:lnTo>
                  <a:pt x="3683" y="1843"/>
                </a:lnTo>
                <a:cubicBezTo>
                  <a:pt x="3683" y="823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0"/>
          <p:cNvSpPr/>
          <p:nvPr/>
        </p:nvSpPr>
        <p:spPr>
          <a:xfrm>
            <a:off x="4750161" y="4405334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1"/>
                </a:moveTo>
                <a:cubicBezTo>
                  <a:pt x="823" y="1"/>
                  <a:pt x="1" y="823"/>
                  <a:pt x="1" y="1843"/>
                </a:cubicBezTo>
                <a:lnTo>
                  <a:pt x="1" y="1845"/>
                </a:lnTo>
                <a:cubicBezTo>
                  <a:pt x="1" y="2864"/>
                  <a:pt x="823" y="3685"/>
                  <a:pt x="1843" y="3685"/>
                </a:cubicBezTo>
                <a:cubicBezTo>
                  <a:pt x="2865" y="3685"/>
                  <a:pt x="3685" y="2864"/>
                  <a:pt x="3685" y="1845"/>
                </a:cubicBezTo>
                <a:lnTo>
                  <a:pt x="3685" y="1843"/>
                </a:lnTo>
                <a:cubicBezTo>
                  <a:pt x="3685" y="823"/>
                  <a:pt x="2865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0"/>
          <p:cNvSpPr/>
          <p:nvPr/>
        </p:nvSpPr>
        <p:spPr>
          <a:xfrm>
            <a:off x="4857588" y="4405334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1"/>
                </a:moveTo>
                <a:cubicBezTo>
                  <a:pt x="822" y="1"/>
                  <a:pt x="1" y="823"/>
                  <a:pt x="1" y="1843"/>
                </a:cubicBezTo>
                <a:lnTo>
                  <a:pt x="1" y="1845"/>
                </a:lnTo>
                <a:cubicBezTo>
                  <a:pt x="1" y="2864"/>
                  <a:pt x="822" y="3685"/>
                  <a:pt x="1843" y="3685"/>
                </a:cubicBezTo>
                <a:cubicBezTo>
                  <a:pt x="2863" y="3685"/>
                  <a:pt x="3686" y="2864"/>
                  <a:pt x="3686" y="1845"/>
                </a:cubicBezTo>
                <a:lnTo>
                  <a:pt x="3686" y="1843"/>
                </a:lnTo>
                <a:cubicBezTo>
                  <a:pt x="3686" y="823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0"/>
          <p:cNvSpPr/>
          <p:nvPr/>
        </p:nvSpPr>
        <p:spPr>
          <a:xfrm>
            <a:off x="4642766" y="4498149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3" y="1"/>
                </a:moveTo>
                <a:cubicBezTo>
                  <a:pt x="821" y="1"/>
                  <a:pt x="0" y="821"/>
                  <a:pt x="0" y="1843"/>
                </a:cubicBezTo>
                <a:cubicBezTo>
                  <a:pt x="0" y="2864"/>
                  <a:pt x="821" y="3685"/>
                  <a:pt x="1843" y="3685"/>
                </a:cubicBezTo>
                <a:cubicBezTo>
                  <a:pt x="2863" y="3685"/>
                  <a:pt x="3683" y="2864"/>
                  <a:pt x="3683" y="1843"/>
                </a:cubicBezTo>
                <a:cubicBezTo>
                  <a:pt x="3683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0"/>
          <p:cNvSpPr/>
          <p:nvPr/>
        </p:nvSpPr>
        <p:spPr>
          <a:xfrm>
            <a:off x="4750161" y="4498149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1"/>
                </a:moveTo>
                <a:cubicBezTo>
                  <a:pt x="823" y="1"/>
                  <a:pt x="1" y="821"/>
                  <a:pt x="1" y="1843"/>
                </a:cubicBezTo>
                <a:cubicBezTo>
                  <a:pt x="1" y="2864"/>
                  <a:pt x="823" y="3685"/>
                  <a:pt x="1843" y="3685"/>
                </a:cubicBezTo>
                <a:cubicBezTo>
                  <a:pt x="2865" y="3685"/>
                  <a:pt x="3685" y="2864"/>
                  <a:pt x="3685" y="1843"/>
                </a:cubicBezTo>
                <a:cubicBezTo>
                  <a:pt x="3685" y="821"/>
                  <a:pt x="2865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0"/>
          <p:cNvSpPr/>
          <p:nvPr/>
        </p:nvSpPr>
        <p:spPr>
          <a:xfrm>
            <a:off x="4857588" y="4498149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1"/>
                </a:moveTo>
                <a:cubicBezTo>
                  <a:pt x="822" y="1"/>
                  <a:pt x="1" y="821"/>
                  <a:pt x="1" y="1843"/>
                </a:cubicBezTo>
                <a:cubicBezTo>
                  <a:pt x="1" y="2864"/>
                  <a:pt x="822" y="3685"/>
                  <a:pt x="1843" y="3685"/>
                </a:cubicBezTo>
                <a:cubicBezTo>
                  <a:pt x="2863" y="3685"/>
                  <a:pt x="3686" y="2864"/>
                  <a:pt x="3686" y="1843"/>
                </a:cubicBezTo>
                <a:cubicBezTo>
                  <a:pt x="3686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0"/>
          <p:cNvSpPr/>
          <p:nvPr/>
        </p:nvSpPr>
        <p:spPr>
          <a:xfrm>
            <a:off x="4642766" y="4590965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3" y="1"/>
                </a:moveTo>
                <a:cubicBezTo>
                  <a:pt x="821" y="1"/>
                  <a:pt x="0" y="822"/>
                  <a:pt x="0" y="1841"/>
                </a:cubicBezTo>
                <a:lnTo>
                  <a:pt x="0" y="1843"/>
                </a:lnTo>
                <a:cubicBezTo>
                  <a:pt x="0" y="2863"/>
                  <a:pt x="821" y="3685"/>
                  <a:pt x="1843" y="3685"/>
                </a:cubicBezTo>
                <a:cubicBezTo>
                  <a:pt x="2863" y="3685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2"/>
                  <a:pt x="2863" y="1"/>
                  <a:pt x="184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0"/>
          <p:cNvSpPr/>
          <p:nvPr/>
        </p:nvSpPr>
        <p:spPr>
          <a:xfrm>
            <a:off x="4750161" y="4590965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1"/>
                </a:moveTo>
                <a:cubicBezTo>
                  <a:pt x="823" y="1"/>
                  <a:pt x="1" y="822"/>
                  <a:pt x="1" y="1841"/>
                </a:cubicBezTo>
                <a:lnTo>
                  <a:pt x="1" y="1843"/>
                </a:lnTo>
                <a:cubicBezTo>
                  <a:pt x="1" y="2863"/>
                  <a:pt x="823" y="3685"/>
                  <a:pt x="1843" y="3685"/>
                </a:cubicBezTo>
                <a:cubicBezTo>
                  <a:pt x="2865" y="3685"/>
                  <a:pt x="3685" y="2863"/>
                  <a:pt x="3685" y="1843"/>
                </a:cubicBezTo>
                <a:lnTo>
                  <a:pt x="3685" y="1841"/>
                </a:lnTo>
                <a:cubicBezTo>
                  <a:pt x="3685" y="822"/>
                  <a:pt x="2865" y="1"/>
                  <a:pt x="184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0"/>
          <p:cNvSpPr/>
          <p:nvPr/>
        </p:nvSpPr>
        <p:spPr>
          <a:xfrm>
            <a:off x="4857588" y="4590965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1"/>
                </a:moveTo>
                <a:cubicBezTo>
                  <a:pt x="822" y="1"/>
                  <a:pt x="1" y="822"/>
                  <a:pt x="1" y="1841"/>
                </a:cubicBezTo>
                <a:lnTo>
                  <a:pt x="1" y="1843"/>
                </a:lnTo>
                <a:cubicBezTo>
                  <a:pt x="1" y="2863"/>
                  <a:pt x="822" y="3685"/>
                  <a:pt x="1843" y="3685"/>
                </a:cubicBezTo>
                <a:cubicBezTo>
                  <a:pt x="2863" y="3685"/>
                  <a:pt x="3686" y="2863"/>
                  <a:pt x="3686" y="1843"/>
                </a:cubicBezTo>
                <a:lnTo>
                  <a:pt x="3686" y="1841"/>
                </a:lnTo>
                <a:cubicBezTo>
                  <a:pt x="3686" y="822"/>
                  <a:pt x="2863" y="1"/>
                  <a:pt x="184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0"/>
          <p:cNvSpPr/>
          <p:nvPr/>
        </p:nvSpPr>
        <p:spPr>
          <a:xfrm>
            <a:off x="4642766" y="4628192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0" y="1"/>
                </a:moveTo>
                <a:lnTo>
                  <a:pt x="0" y="3686"/>
                </a:lnTo>
                <a:lnTo>
                  <a:pt x="3683" y="3686"/>
                </a:lnTo>
                <a:lnTo>
                  <a:pt x="36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0"/>
          <p:cNvSpPr/>
          <p:nvPr/>
        </p:nvSpPr>
        <p:spPr>
          <a:xfrm>
            <a:off x="4750161" y="4628192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" y="1"/>
                </a:moveTo>
                <a:lnTo>
                  <a:pt x="1" y="3686"/>
                </a:lnTo>
                <a:lnTo>
                  <a:pt x="3685" y="3686"/>
                </a:lnTo>
                <a:lnTo>
                  <a:pt x="368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0"/>
          <p:cNvSpPr/>
          <p:nvPr/>
        </p:nvSpPr>
        <p:spPr>
          <a:xfrm>
            <a:off x="4857588" y="4628192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" y="1"/>
                </a:moveTo>
                <a:lnTo>
                  <a:pt x="1" y="3686"/>
                </a:lnTo>
                <a:lnTo>
                  <a:pt x="3686" y="3686"/>
                </a:lnTo>
                <a:lnTo>
                  <a:pt x="36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0"/>
          <p:cNvSpPr/>
          <p:nvPr/>
        </p:nvSpPr>
        <p:spPr>
          <a:xfrm>
            <a:off x="4642766" y="4725683"/>
            <a:ext cx="59810" cy="59794"/>
          </a:xfrm>
          <a:custGeom>
            <a:avLst/>
            <a:gdLst/>
            <a:ahLst/>
            <a:cxnLst/>
            <a:rect l="l" t="t" r="r" b="b"/>
            <a:pathLst>
              <a:path w="3684" h="3683" extrusionOk="0">
                <a:moveTo>
                  <a:pt x="0" y="0"/>
                </a:moveTo>
                <a:lnTo>
                  <a:pt x="0" y="3683"/>
                </a:lnTo>
                <a:lnTo>
                  <a:pt x="3683" y="3683"/>
                </a:lnTo>
                <a:lnTo>
                  <a:pt x="36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0"/>
          <p:cNvSpPr/>
          <p:nvPr/>
        </p:nvSpPr>
        <p:spPr>
          <a:xfrm>
            <a:off x="4750161" y="4725683"/>
            <a:ext cx="59842" cy="59794"/>
          </a:xfrm>
          <a:custGeom>
            <a:avLst/>
            <a:gdLst/>
            <a:ahLst/>
            <a:cxnLst/>
            <a:rect l="l" t="t" r="r" b="b"/>
            <a:pathLst>
              <a:path w="3686" h="3683" extrusionOk="0">
                <a:moveTo>
                  <a:pt x="1" y="0"/>
                </a:moveTo>
                <a:lnTo>
                  <a:pt x="1" y="3683"/>
                </a:lnTo>
                <a:lnTo>
                  <a:pt x="3685" y="3683"/>
                </a:lnTo>
                <a:lnTo>
                  <a:pt x="368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0"/>
          <p:cNvSpPr/>
          <p:nvPr/>
        </p:nvSpPr>
        <p:spPr>
          <a:xfrm>
            <a:off x="4857588" y="4725683"/>
            <a:ext cx="59842" cy="59794"/>
          </a:xfrm>
          <a:custGeom>
            <a:avLst/>
            <a:gdLst/>
            <a:ahLst/>
            <a:cxnLst/>
            <a:rect l="l" t="t" r="r" b="b"/>
            <a:pathLst>
              <a:path w="3686" h="3683" extrusionOk="0">
                <a:moveTo>
                  <a:pt x="1" y="0"/>
                </a:moveTo>
                <a:lnTo>
                  <a:pt x="1" y="3683"/>
                </a:lnTo>
                <a:lnTo>
                  <a:pt x="3686" y="3683"/>
                </a:lnTo>
                <a:lnTo>
                  <a:pt x="36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0"/>
          <p:cNvSpPr/>
          <p:nvPr/>
        </p:nvSpPr>
        <p:spPr>
          <a:xfrm>
            <a:off x="4642766" y="4831811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0" y="1"/>
                </a:moveTo>
                <a:lnTo>
                  <a:pt x="0" y="3684"/>
                </a:lnTo>
                <a:lnTo>
                  <a:pt x="3683" y="3684"/>
                </a:lnTo>
                <a:lnTo>
                  <a:pt x="36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0"/>
          <p:cNvSpPr/>
          <p:nvPr/>
        </p:nvSpPr>
        <p:spPr>
          <a:xfrm>
            <a:off x="4750161" y="4831811"/>
            <a:ext cx="59842" cy="59810"/>
          </a:xfrm>
          <a:custGeom>
            <a:avLst/>
            <a:gdLst/>
            <a:ahLst/>
            <a:cxnLst/>
            <a:rect l="l" t="t" r="r" b="b"/>
            <a:pathLst>
              <a:path w="3686" h="3684" extrusionOk="0">
                <a:moveTo>
                  <a:pt x="1" y="1"/>
                </a:moveTo>
                <a:lnTo>
                  <a:pt x="1" y="3684"/>
                </a:lnTo>
                <a:lnTo>
                  <a:pt x="3685" y="3684"/>
                </a:lnTo>
                <a:lnTo>
                  <a:pt x="368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0"/>
          <p:cNvSpPr/>
          <p:nvPr/>
        </p:nvSpPr>
        <p:spPr>
          <a:xfrm>
            <a:off x="4857588" y="4831811"/>
            <a:ext cx="59842" cy="59810"/>
          </a:xfrm>
          <a:custGeom>
            <a:avLst/>
            <a:gdLst/>
            <a:ahLst/>
            <a:cxnLst/>
            <a:rect l="l" t="t" r="r" b="b"/>
            <a:pathLst>
              <a:path w="3686" h="3684" extrusionOk="0">
                <a:moveTo>
                  <a:pt x="1" y="1"/>
                </a:moveTo>
                <a:lnTo>
                  <a:pt x="1" y="3684"/>
                </a:lnTo>
                <a:lnTo>
                  <a:pt x="3686" y="3684"/>
                </a:lnTo>
                <a:lnTo>
                  <a:pt x="36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0"/>
          <p:cNvSpPr/>
          <p:nvPr/>
        </p:nvSpPr>
        <p:spPr>
          <a:xfrm>
            <a:off x="4223920" y="3783355"/>
            <a:ext cx="351472" cy="1180707"/>
          </a:xfrm>
          <a:custGeom>
            <a:avLst/>
            <a:gdLst/>
            <a:ahLst/>
            <a:cxnLst/>
            <a:rect l="l" t="t" r="r" b="b"/>
            <a:pathLst>
              <a:path w="21649" h="72726" extrusionOk="0">
                <a:moveTo>
                  <a:pt x="20164" y="0"/>
                </a:moveTo>
                <a:cubicBezTo>
                  <a:pt x="20161" y="0"/>
                  <a:pt x="20158" y="0"/>
                  <a:pt x="20155" y="0"/>
                </a:cubicBezTo>
                <a:lnTo>
                  <a:pt x="1517" y="104"/>
                </a:lnTo>
                <a:cubicBezTo>
                  <a:pt x="701" y="108"/>
                  <a:pt x="41" y="772"/>
                  <a:pt x="41" y="1589"/>
                </a:cubicBezTo>
                <a:lnTo>
                  <a:pt x="0" y="72725"/>
                </a:lnTo>
                <a:lnTo>
                  <a:pt x="21648" y="72725"/>
                </a:lnTo>
                <a:lnTo>
                  <a:pt x="21648" y="1485"/>
                </a:lnTo>
                <a:cubicBezTo>
                  <a:pt x="21648" y="666"/>
                  <a:pt x="20984" y="0"/>
                  <a:pt x="201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0"/>
          <p:cNvSpPr/>
          <p:nvPr/>
        </p:nvSpPr>
        <p:spPr>
          <a:xfrm>
            <a:off x="4288632" y="3855779"/>
            <a:ext cx="33087" cy="1046963"/>
          </a:xfrm>
          <a:custGeom>
            <a:avLst/>
            <a:gdLst/>
            <a:ahLst/>
            <a:cxnLst/>
            <a:rect l="l" t="t" r="r" b="b"/>
            <a:pathLst>
              <a:path w="2038" h="64488" extrusionOk="0">
                <a:moveTo>
                  <a:pt x="1018" y="1"/>
                </a:moveTo>
                <a:cubicBezTo>
                  <a:pt x="454" y="1"/>
                  <a:pt x="0" y="455"/>
                  <a:pt x="0" y="1019"/>
                </a:cubicBezTo>
                <a:lnTo>
                  <a:pt x="0" y="63470"/>
                </a:lnTo>
                <a:cubicBezTo>
                  <a:pt x="0" y="64035"/>
                  <a:pt x="454" y="64488"/>
                  <a:pt x="1018" y="64488"/>
                </a:cubicBezTo>
                <a:cubicBezTo>
                  <a:pt x="1583" y="64488"/>
                  <a:pt x="2038" y="64035"/>
                  <a:pt x="2038" y="63470"/>
                </a:cubicBezTo>
                <a:lnTo>
                  <a:pt x="2038" y="1019"/>
                </a:lnTo>
                <a:cubicBezTo>
                  <a:pt x="2038" y="455"/>
                  <a:pt x="1583" y="1"/>
                  <a:pt x="1018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0"/>
          <p:cNvSpPr/>
          <p:nvPr/>
        </p:nvSpPr>
        <p:spPr>
          <a:xfrm>
            <a:off x="4383136" y="3855779"/>
            <a:ext cx="33071" cy="1046963"/>
          </a:xfrm>
          <a:custGeom>
            <a:avLst/>
            <a:gdLst/>
            <a:ahLst/>
            <a:cxnLst/>
            <a:rect l="l" t="t" r="r" b="b"/>
            <a:pathLst>
              <a:path w="2037" h="64488" extrusionOk="0">
                <a:moveTo>
                  <a:pt x="1018" y="1"/>
                </a:moveTo>
                <a:cubicBezTo>
                  <a:pt x="454" y="1"/>
                  <a:pt x="0" y="455"/>
                  <a:pt x="0" y="1019"/>
                </a:cubicBezTo>
                <a:lnTo>
                  <a:pt x="0" y="63470"/>
                </a:lnTo>
                <a:cubicBezTo>
                  <a:pt x="0" y="64035"/>
                  <a:pt x="454" y="64488"/>
                  <a:pt x="1018" y="64488"/>
                </a:cubicBezTo>
                <a:cubicBezTo>
                  <a:pt x="1582" y="64488"/>
                  <a:pt x="2036" y="64035"/>
                  <a:pt x="2036" y="63470"/>
                </a:cubicBezTo>
                <a:lnTo>
                  <a:pt x="2036" y="1019"/>
                </a:lnTo>
                <a:cubicBezTo>
                  <a:pt x="2036" y="455"/>
                  <a:pt x="1582" y="1"/>
                  <a:pt x="1018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0"/>
          <p:cNvSpPr/>
          <p:nvPr/>
        </p:nvSpPr>
        <p:spPr>
          <a:xfrm>
            <a:off x="4477608" y="3855779"/>
            <a:ext cx="33103" cy="1046963"/>
          </a:xfrm>
          <a:custGeom>
            <a:avLst/>
            <a:gdLst/>
            <a:ahLst/>
            <a:cxnLst/>
            <a:rect l="l" t="t" r="r" b="b"/>
            <a:pathLst>
              <a:path w="2039" h="64488" extrusionOk="0">
                <a:moveTo>
                  <a:pt x="1018" y="1"/>
                </a:moveTo>
                <a:cubicBezTo>
                  <a:pt x="455" y="1"/>
                  <a:pt x="0" y="455"/>
                  <a:pt x="0" y="1019"/>
                </a:cubicBezTo>
                <a:lnTo>
                  <a:pt x="0" y="63470"/>
                </a:lnTo>
                <a:cubicBezTo>
                  <a:pt x="0" y="64035"/>
                  <a:pt x="455" y="64488"/>
                  <a:pt x="1018" y="64488"/>
                </a:cubicBezTo>
                <a:cubicBezTo>
                  <a:pt x="1584" y="64488"/>
                  <a:pt x="2038" y="64035"/>
                  <a:pt x="2038" y="63470"/>
                </a:cubicBezTo>
                <a:lnTo>
                  <a:pt x="2038" y="1019"/>
                </a:lnTo>
                <a:cubicBezTo>
                  <a:pt x="2038" y="455"/>
                  <a:pt x="1584" y="1"/>
                  <a:pt x="1018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0"/>
          <p:cNvSpPr/>
          <p:nvPr/>
        </p:nvSpPr>
        <p:spPr>
          <a:xfrm>
            <a:off x="5004401" y="3427776"/>
            <a:ext cx="351472" cy="1536286"/>
          </a:xfrm>
          <a:custGeom>
            <a:avLst/>
            <a:gdLst/>
            <a:ahLst/>
            <a:cxnLst/>
            <a:rect l="l" t="t" r="r" b="b"/>
            <a:pathLst>
              <a:path w="21649" h="94628" extrusionOk="0">
                <a:moveTo>
                  <a:pt x="1508" y="1"/>
                </a:moveTo>
                <a:cubicBezTo>
                  <a:pt x="675" y="1"/>
                  <a:pt x="0" y="675"/>
                  <a:pt x="0" y="1508"/>
                </a:cubicBezTo>
                <a:lnTo>
                  <a:pt x="0" y="94627"/>
                </a:lnTo>
                <a:lnTo>
                  <a:pt x="21648" y="94627"/>
                </a:lnTo>
                <a:lnTo>
                  <a:pt x="21648" y="1508"/>
                </a:lnTo>
                <a:cubicBezTo>
                  <a:pt x="21648" y="675"/>
                  <a:pt x="20974" y="1"/>
                  <a:pt x="2014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0"/>
          <p:cNvSpPr/>
          <p:nvPr/>
        </p:nvSpPr>
        <p:spPr>
          <a:xfrm>
            <a:off x="5150224" y="3584249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841" y="0"/>
                </a:moveTo>
                <a:cubicBezTo>
                  <a:pt x="822" y="0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2" y="3683"/>
                  <a:pt x="1841" y="3683"/>
                </a:cubicBezTo>
                <a:lnTo>
                  <a:pt x="1843" y="3683"/>
                </a:lnTo>
                <a:cubicBezTo>
                  <a:pt x="2863" y="3683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0"/>
          <p:cNvSpPr/>
          <p:nvPr/>
        </p:nvSpPr>
        <p:spPr>
          <a:xfrm>
            <a:off x="5257667" y="3693429"/>
            <a:ext cx="59794" cy="59794"/>
          </a:xfrm>
          <a:custGeom>
            <a:avLst/>
            <a:gdLst/>
            <a:ahLst/>
            <a:cxnLst/>
            <a:rect l="l" t="t" r="r" b="b"/>
            <a:pathLst>
              <a:path w="3683" h="3683" extrusionOk="0">
                <a:moveTo>
                  <a:pt x="1841" y="0"/>
                </a:moveTo>
                <a:cubicBezTo>
                  <a:pt x="821" y="0"/>
                  <a:pt x="0" y="821"/>
                  <a:pt x="0" y="1841"/>
                </a:cubicBezTo>
                <a:lnTo>
                  <a:pt x="0" y="1842"/>
                </a:lnTo>
                <a:cubicBezTo>
                  <a:pt x="0" y="2862"/>
                  <a:pt x="821" y="3683"/>
                  <a:pt x="1841" y="3683"/>
                </a:cubicBezTo>
                <a:cubicBezTo>
                  <a:pt x="2860" y="3683"/>
                  <a:pt x="3683" y="2862"/>
                  <a:pt x="3683" y="1842"/>
                </a:cubicBezTo>
                <a:lnTo>
                  <a:pt x="3683" y="1841"/>
                </a:lnTo>
                <a:cubicBezTo>
                  <a:pt x="3683" y="821"/>
                  <a:pt x="2860" y="0"/>
                  <a:pt x="184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0"/>
          <p:cNvSpPr/>
          <p:nvPr/>
        </p:nvSpPr>
        <p:spPr>
          <a:xfrm>
            <a:off x="5042797" y="3802593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1"/>
                </a:moveTo>
                <a:cubicBezTo>
                  <a:pt x="822" y="1"/>
                  <a:pt x="1" y="823"/>
                  <a:pt x="1" y="1843"/>
                </a:cubicBezTo>
                <a:cubicBezTo>
                  <a:pt x="1" y="2864"/>
                  <a:pt x="822" y="3685"/>
                  <a:pt x="1843" y="3685"/>
                </a:cubicBezTo>
                <a:lnTo>
                  <a:pt x="1845" y="3685"/>
                </a:lnTo>
                <a:cubicBezTo>
                  <a:pt x="2865" y="3685"/>
                  <a:pt x="3685" y="2864"/>
                  <a:pt x="3685" y="1843"/>
                </a:cubicBezTo>
                <a:cubicBezTo>
                  <a:pt x="3685" y="823"/>
                  <a:pt x="2865" y="1"/>
                  <a:pt x="184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0"/>
          <p:cNvSpPr/>
          <p:nvPr/>
        </p:nvSpPr>
        <p:spPr>
          <a:xfrm>
            <a:off x="5257667" y="3802593"/>
            <a:ext cx="59794" cy="59842"/>
          </a:xfrm>
          <a:custGeom>
            <a:avLst/>
            <a:gdLst/>
            <a:ahLst/>
            <a:cxnLst/>
            <a:rect l="l" t="t" r="r" b="b"/>
            <a:pathLst>
              <a:path w="3683" h="3686" extrusionOk="0">
                <a:moveTo>
                  <a:pt x="1841" y="1"/>
                </a:moveTo>
                <a:cubicBezTo>
                  <a:pt x="821" y="1"/>
                  <a:pt x="0" y="823"/>
                  <a:pt x="0" y="1843"/>
                </a:cubicBezTo>
                <a:cubicBezTo>
                  <a:pt x="0" y="2864"/>
                  <a:pt x="821" y="3685"/>
                  <a:pt x="1841" y="3685"/>
                </a:cubicBezTo>
                <a:cubicBezTo>
                  <a:pt x="2860" y="3685"/>
                  <a:pt x="3683" y="2864"/>
                  <a:pt x="3683" y="1843"/>
                </a:cubicBezTo>
                <a:cubicBezTo>
                  <a:pt x="3683" y="823"/>
                  <a:pt x="2860" y="1"/>
                  <a:pt x="184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0"/>
          <p:cNvSpPr/>
          <p:nvPr/>
        </p:nvSpPr>
        <p:spPr>
          <a:xfrm>
            <a:off x="5042797" y="3911790"/>
            <a:ext cx="59842" cy="59810"/>
          </a:xfrm>
          <a:custGeom>
            <a:avLst/>
            <a:gdLst/>
            <a:ahLst/>
            <a:cxnLst/>
            <a:rect l="l" t="t" r="r" b="b"/>
            <a:pathLst>
              <a:path w="3686" h="3684" extrusionOk="0">
                <a:moveTo>
                  <a:pt x="1843" y="1"/>
                </a:moveTo>
                <a:cubicBezTo>
                  <a:pt x="822" y="1"/>
                  <a:pt x="1" y="822"/>
                  <a:pt x="1" y="1841"/>
                </a:cubicBezTo>
                <a:lnTo>
                  <a:pt x="1" y="1843"/>
                </a:lnTo>
                <a:cubicBezTo>
                  <a:pt x="1" y="2863"/>
                  <a:pt x="822" y="3684"/>
                  <a:pt x="1843" y="3684"/>
                </a:cubicBezTo>
                <a:lnTo>
                  <a:pt x="1845" y="3684"/>
                </a:lnTo>
                <a:cubicBezTo>
                  <a:pt x="2865" y="3684"/>
                  <a:pt x="3685" y="2863"/>
                  <a:pt x="3685" y="1843"/>
                </a:cubicBezTo>
                <a:lnTo>
                  <a:pt x="3685" y="1841"/>
                </a:lnTo>
                <a:cubicBezTo>
                  <a:pt x="3685" y="822"/>
                  <a:pt x="2865" y="1"/>
                  <a:pt x="184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0"/>
          <p:cNvSpPr/>
          <p:nvPr/>
        </p:nvSpPr>
        <p:spPr>
          <a:xfrm>
            <a:off x="5150224" y="3911790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841" y="1"/>
                </a:moveTo>
                <a:cubicBezTo>
                  <a:pt x="822" y="1"/>
                  <a:pt x="1" y="822"/>
                  <a:pt x="1" y="1841"/>
                </a:cubicBezTo>
                <a:lnTo>
                  <a:pt x="1" y="1843"/>
                </a:lnTo>
                <a:cubicBezTo>
                  <a:pt x="1" y="2863"/>
                  <a:pt x="822" y="3684"/>
                  <a:pt x="1841" y="3684"/>
                </a:cubicBezTo>
                <a:lnTo>
                  <a:pt x="1843" y="3684"/>
                </a:lnTo>
                <a:cubicBezTo>
                  <a:pt x="2863" y="3684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2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0"/>
          <p:cNvSpPr/>
          <p:nvPr/>
        </p:nvSpPr>
        <p:spPr>
          <a:xfrm>
            <a:off x="5257667" y="3911790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841" y="1"/>
                </a:moveTo>
                <a:cubicBezTo>
                  <a:pt x="821" y="1"/>
                  <a:pt x="0" y="822"/>
                  <a:pt x="0" y="1841"/>
                </a:cubicBezTo>
                <a:lnTo>
                  <a:pt x="0" y="1843"/>
                </a:lnTo>
                <a:cubicBezTo>
                  <a:pt x="0" y="2863"/>
                  <a:pt x="821" y="3684"/>
                  <a:pt x="1841" y="3684"/>
                </a:cubicBezTo>
                <a:cubicBezTo>
                  <a:pt x="2860" y="3684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2"/>
                  <a:pt x="2860" y="1"/>
                  <a:pt x="184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0"/>
          <p:cNvSpPr/>
          <p:nvPr/>
        </p:nvSpPr>
        <p:spPr>
          <a:xfrm>
            <a:off x="5042797" y="4020970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0"/>
                </a:moveTo>
                <a:cubicBezTo>
                  <a:pt x="822" y="0"/>
                  <a:pt x="1" y="823"/>
                  <a:pt x="1" y="1843"/>
                </a:cubicBezTo>
                <a:cubicBezTo>
                  <a:pt x="1" y="2864"/>
                  <a:pt x="822" y="3685"/>
                  <a:pt x="1843" y="3685"/>
                </a:cubicBezTo>
                <a:lnTo>
                  <a:pt x="1845" y="3685"/>
                </a:lnTo>
                <a:cubicBezTo>
                  <a:pt x="2865" y="3685"/>
                  <a:pt x="3685" y="2864"/>
                  <a:pt x="3685" y="1843"/>
                </a:cubicBezTo>
                <a:cubicBezTo>
                  <a:pt x="3685" y="823"/>
                  <a:pt x="2865" y="0"/>
                  <a:pt x="184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0"/>
          <p:cNvSpPr/>
          <p:nvPr/>
        </p:nvSpPr>
        <p:spPr>
          <a:xfrm>
            <a:off x="5150224" y="4020970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1" y="0"/>
                </a:moveTo>
                <a:cubicBezTo>
                  <a:pt x="822" y="0"/>
                  <a:pt x="1" y="823"/>
                  <a:pt x="1" y="1843"/>
                </a:cubicBezTo>
                <a:cubicBezTo>
                  <a:pt x="1" y="2864"/>
                  <a:pt x="822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4" y="2864"/>
                  <a:pt x="3684" y="1843"/>
                </a:cubicBezTo>
                <a:cubicBezTo>
                  <a:pt x="3684" y="823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0"/>
          <p:cNvSpPr/>
          <p:nvPr/>
        </p:nvSpPr>
        <p:spPr>
          <a:xfrm>
            <a:off x="5257667" y="4020970"/>
            <a:ext cx="59794" cy="59842"/>
          </a:xfrm>
          <a:custGeom>
            <a:avLst/>
            <a:gdLst/>
            <a:ahLst/>
            <a:cxnLst/>
            <a:rect l="l" t="t" r="r" b="b"/>
            <a:pathLst>
              <a:path w="3683" h="3686" extrusionOk="0">
                <a:moveTo>
                  <a:pt x="1841" y="0"/>
                </a:moveTo>
                <a:cubicBezTo>
                  <a:pt x="821" y="0"/>
                  <a:pt x="0" y="823"/>
                  <a:pt x="0" y="1843"/>
                </a:cubicBezTo>
                <a:cubicBezTo>
                  <a:pt x="0" y="2864"/>
                  <a:pt x="821" y="3685"/>
                  <a:pt x="1841" y="3685"/>
                </a:cubicBezTo>
                <a:cubicBezTo>
                  <a:pt x="2860" y="3685"/>
                  <a:pt x="3683" y="2864"/>
                  <a:pt x="3683" y="1843"/>
                </a:cubicBezTo>
                <a:cubicBezTo>
                  <a:pt x="3683" y="823"/>
                  <a:pt x="2860" y="0"/>
                  <a:pt x="184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0"/>
          <p:cNvSpPr/>
          <p:nvPr/>
        </p:nvSpPr>
        <p:spPr>
          <a:xfrm>
            <a:off x="5042797" y="4130167"/>
            <a:ext cx="59842" cy="59810"/>
          </a:xfrm>
          <a:custGeom>
            <a:avLst/>
            <a:gdLst/>
            <a:ahLst/>
            <a:cxnLst/>
            <a:rect l="l" t="t" r="r" b="b"/>
            <a:pathLst>
              <a:path w="3686" h="3684" extrusionOk="0">
                <a:moveTo>
                  <a:pt x="1843" y="1"/>
                </a:moveTo>
                <a:cubicBezTo>
                  <a:pt x="822" y="1"/>
                  <a:pt x="1" y="822"/>
                  <a:pt x="1" y="1841"/>
                </a:cubicBezTo>
                <a:lnTo>
                  <a:pt x="1" y="1843"/>
                </a:lnTo>
                <a:cubicBezTo>
                  <a:pt x="1" y="2863"/>
                  <a:pt x="822" y="3684"/>
                  <a:pt x="1843" y="3684"/>
                </a:cubicBezTo>
                <a:lnTo>
                  <a:pt x="1845" y="3684"/>
                </a:lnTo>
                <a:cubicBezTo>
                  <a:pt x="2865" y="3684"/>
                  <a:pt x="3685" y="2863"/>
                  <a:pt x="3685" y="1843"/>
                </a:cubicBezTo>
                <a:lnTo>
                  <a:pt x="3685" y="1841"/>
                </a:lnTo>
                <a:cubicBezTo>
                  <a:pt x="3685" y="822"/>
                  <a:pt x="2865" y="1"/>
                  <a:pt x="184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0"/>
          <p:cNvSpPr/>
          <p:nvPr/>
        </p:nvSpPr>
        <p:spPr>
          <a:xfrm>
            <a:off x="5150224" y="4130167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841" y="1"/>
                </a:moveTo>
                <a:cubicBezTo>
                  <a:pt x="822" y="1"/>
                  <a:pt x="1" y="822"/>
                  <a:pt x="1" y="1841"/>
                </a:cubicBezTo>
                <a:lnTo>
                  <a:pt x="1" y="1843"/>
                </a:lnTo>
                <a:cubicBezTo>
                  <a:pt x="1" y="2863"/>
                  <a:pt x="822" y="3684"/>
                  <a:pt x="1841" y="3684"/>
                </a:cubicBezTo>
                <a:lnTo>
                  <a:pt x="1843" y="3684"/>
                </a:lnTo>
                <a:cubicBezTo>
                  <a:pt x="2863" y="3684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2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0"/>
          <p:cNvSpPr/>
          <p:nvPr/>
        </p:nvSpPr>
        <p:spPr>
          <a:xfrm>
            <a:off x="5257667" y="4130167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841" y="1"/>
                </a:moveTo>
                <a:cubicBezTo>
                  <a:pt x="821" y="1"/>
                  <a:pt x="0" y="822"/>
                  <a:pt x="0" y="1841"/>
                </a:cubicBezTo>
                <a:lnTo>
                  <a:pt x="0" y="1843"/>
                </a:lnTo>
                <a:cubicBezTo>
                  <a:pt x="0" y="2863"/>
                  <a:pt x="821" y="3684"/>
                  <a:pt x="1841" y="3684"/>
                </a:cubicBezTo>
                <a:cubicBezTo>
                  <a:pt x="2860" y="3684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2"/>
                  <a:pt x="2860" y="1"/>
                  <a:pt x="184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0"/>
          <p:cNvSpPr/>
          <p:nvPr/>
        </p:nvSpPr>
        <p:spPr>
          <a:xfrm>
            <a:off x="5042797" y="4239347"/>
            <a:ext cx="59842" cy="59826"/>
          </a:xfrm>
          <a:custGeom>
            <a:avLst/>
            <a:gdLst/>
            <a:ahLst/>
            <a:cxnLst/>
            <a:rect l="l" t="t" r="r" b="b"/>
            <a:pathLst>
              <a:path w="3686" h="3685" extrusionOk="0">
                <a:moveTo>
                  <a:pt x="1843" y="0"/>
                </a:moveTo>
                <a:cubicBezTo>
                  <a:pt x="822" y="0"/>
                  <a:pt x="1" y="823"/>
                  <a:pt x="1" y="1843"/>
                </a:cubicBezTo>
                <a:cubicBezTo>
                  <a:pt x="1" y="2864"/>
                  <a:pt x="822" y="3685"/>
                  <a:pt x="1843" y="3685"/>
                </a:cubicBezTo>
                <a:lnTo>
                  <a:pt x="1845" y="3685"/>
                </a:lnTo>
                <a:cubicBezTo>
                  <a:pt x="2865" y="3685"/>
                  <a:pt x="3685" y="2864"/>
                  <a:pt x="3685" y="1843"/>
                </a:cubicBezTo>
                <a:cubicBezTo>
                  <a:pt x="3685" y="823"/>
                  <a:pt x="2865" y="0"/>
                  <a:pt x="184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0"/>
          <p:cNvSpPr/>
          <p:nvPr/>
        </p:nvSpPr>
        <p:spPr>
          <a:xfrm>
            <a:off x="5150224" y="4239347"/>
            <a:ext cx="59810" cy="59826"/>
          </a:xfrm>
          <a:custGeom>
            <a:avLst/>
            <a:gdLst/>
            <a:ahLst/>
            <a:cxnLst/>
            <a:rect l="l" t="t" r="r" b="b"/>
            <a:pathLst>
              <a:path w="3684" h="3685" extrusionOk="0">
                <a:moveTo>
                  <a:pt x="1841" y="0"/>
                </a:moveTo>
                <a:cubicBezTo>
                  <a:pt x="822" y="0"/>
                  <a:pt x="1" y="823"/>
                  <a:pt x="1" y="1843"/>
                </a:cubicBezTo>
                <a:cubicBezTo>
                  <a:pt x="1" y="2864"/>
                  <a:pt x="822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4" y="2864"/>
                  <a:pt x="3684" y="1843"/>
                </a:cubicBezTo>
                <a:cubicBezTo>
                  <a:pt x="3684" y="823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0"/>
          <p:cNvSpPr/>
          <p:nvPr/>
        </p:nvSpPr>
        <p:spPr>
          <a:xfrm>
            <a:off x="5257667" y="4239347"/>
            <a:ext cx="59794" cy="59826"/>
          </a:xfrm>
          <a:custGeom>
            <a:avLst/>
            <a:gdLst/>
            <a:ahLst/>
            <a:cxnLst/>
            <a:rect l="l" t="t" r="r" b="b"/>
            <a:pathLst>
              <a:path w="3683" h="3685" extrusionOk="0">
                <a:moveTo>
                  <a:pt x="1841" y="0"/>
                </a:moveTo>
                <a:cubicBezTo>
                  <a:pt x="821" y="0"/>
                  <a:pt x="0" y="823"/>
                  <a:pt x="0" y="1843"/>
                </a:cubicBezTo>
                <a:cubicBezTo>
                  <a:pt x="0" y="2864"/>
                  <a:pt x="821" y="3685"/>
                  <a:pt x="1841" y="3685"/>
                </a:cubicBezTo>
                <a:cubicBezTo>
                  <a:pt x="2860" y="3685"/>
                  <a:pt x="3683" y="2864"/>
                  <a:pt x="3683" y="1843"/>
                </a:cubicBezTo>
                <a:cubicBezTo>
                  <a:pt x="3683" y="823"/>
                  <a:pt x="2860" y="0"/>
                  <a:pt x="184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0"/>
          <p:cNvSpPr/>
          <p:nvPr/>
        </p:nvSpPr>
        <p:spPr>
          <a:xfrm>
            <a:off x="5042797" y="4348544"/>
            <a:ext cx="59842" cy="59810"/>
          </a:xfrm>
          <a:custGeom>
            <a:avLst/>
            <a:gdLst/>
            <a:ahLst/>
            <a:cxnLst/>
            <a:rect l="l" t="t" r="r" b="b"/>
            <a:pathLst>
              <a:path w="3686" h="3684" extrusionOk="0">
                <a:moveTo>
                  <a:pt x="1843" y="1"/>
                </a:moveTo>
                <a:cubicBezTo>
                  <a:pt x="822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2" y="3683"/>
                  <a:pt x="1843" y="3683"/>
                </a:cubicBezTo>
                <a:lnTo>
                  <a:pt x="1845" y="3683"/>
                </a:lnTo>
                <a:cubicBezTo>
                  <a:pt x="2865" y="3683"/>
                  <a:pt x="3685" y="2863"/>
                  <a:pt x="3685" y="1843"/>
                </a:cubicBezTo>
                <a:lnTo>
                  <a:pt x="3685" y="1841"/>
                </a:lnTo>
                <a:cubicBezTo>
                  <a:pt x="3685" y="821"/>
                  <a:pt x="2865" y="1"/>
                  <a:pt x="184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0"/>
          <p:cNvSpPr/>
          <p:nvPr/>
        </p:nvSpPr>
        <p:spPr>
          <a:xfrm>
            <a:off x="5150224" y="4348544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841" y="1"/>
                </a:moveTo>
                <a:cubicBezTo>
                  <a:pt x="822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2" y="3683"/>
                  <a:pt x="1841" y="3683"/>
                </a:cubicBezTo>
                <a:lnTo>
                  <a:pt x="1843" y="3683"/>
                </a:lnTo>
                <a:cubicBezTo>
                  <a:pt x="2863" y="3683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0"/>
          <p:cNvSpPr/>
          <p:nvPr/>
        </p:nvSpPr>
        <p:spPr>
          <a:xfrm>
            <a:off x="5257667" y="4348544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841" y="1"/>
                </a:moveTo>
                <a:cubicBezTo>
                  <a:pt x="821" y="1"/>
                  <a:pt x="0" y="821"/>
                  <a:pt x="0" y="1841"/>
                </a:cubicBezTo>
                <a:lnTo>
                  <a:pt x="0" y="1843"/>
                </a:lnTo>
                <a:cubicBezTo>
                  <a:pt x="0" y="2863"/>
                  <a:pt x="821" y="3683"/>
                  <a:pt x="1841" y="3683"/>
                </a:cubicBezTo>
                <a:cubicBezTo>
                  <a:pt x="2860" y="3683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0" y="1"/>
                  <a:pt x="184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0"/>
          <p:cNvSpPr/>
          <p:nvPr/>
        </p:nvSpPr>
        <p:spPr>
          <a:xfrm>
            <a:off x="5042797" y="4457724"/>
            <a:ext cx="59842" cy="59826"/>
          </a:xfrm>
          <a:custGeom>
            <a:avLst/>
            <a:gdLst/>
            <a:ahLst/>
            <a:cxnLst/>
            <a:rect l="l" t="t" r="r" b="b"/>
            <a:pathLst>
              <a:path w="3686" h="3685" extrusionOk="0">
                <a:moveTo>
                  <a:pt x="1843" y="0"/>
                </a:moveTo>
                <a:cubicBezTo>
                  <a:pt x="822" y="0"/>
                  <a:pt x="1" y="823"/>
                  <a:pt x="1" y="1842"/>
                </a:cubicBezTo>
                <a:cubicBezTo>
                  <a:pt x="1" y="2864"/>
                  <a:pt x="822" y="3685"/>
                  <a:pt x="1843" y="3685"/>
                </a:cubicBezTo>
                <a:lnTo>
                  <a:pt x="1845" y="3685"/>
                </a:lnTo>
                <a:cubicBezTo>
                  <a:pt x="2865" y="3685"/>
                  <a:pt x="3685" y="2864"/>
                  <a:pt x="3685" y="1842"/>
                </a:cubicBezTo>
                <a:cubicBezTo>
                  <a:pt x="3685" y="823"/>
                  <a:pt x="2865" y="0"/>
                  <a:pt x="184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0"/>
          <p:cNvSpPr/>
          <p:nvPr/>
        </p:nvSpPr>
        <p:spPr>
          <a:xfrm>
            <a:off x="5150224" y="4457724"/>
            <a:ext cx="59810" cy="59826"/>
          </a:xfrm>
          <a:custGeom>
            <a:avLst/>
            <a:gdLst/>
            <a:ahLst/>
            <a:cxnLst/>
            <a:rect l="l" t="t" r="r" b="b"/>
            <a:pathLst>
              <a:path w="3684" h="3685" extrusionOk="0">
                <a:moveTo>
                  <a:pt x="1841" y="0"/>
                </a:moveTo>
                <a:cubicBezTo>
                  <a:pt x="822" y="0"/>
                  <a:pt x="1" y="823"/>
                  <a:pt x="1" y="1842"/>
                </a:cubicBezTo>
                <a:cubicBezTo>
                  <a:pt x="1" y="2864"/>
                  <a:pt x="822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4" y="2864"/>
                  <a:pt x="3684" y="1842"/>
                </a:cubicBezTo>
                <a:cubicBezTo>
                  <a:pt x="3684" y="823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0"/>
          <p:cNvSpPr/>
          <p:nvPr/>
        </p:nvSpPr>
        <p:spPr>
          <a:xfrm>
            <a:off x="5257667" y="4457724"/>
            <a:ext cx="59794" cy="59826"/>
          </a:xfrm>
          <a:custGeom>
            <a:avLst/>
            <a:gdLst/>
            <a:ahLst/>
            <a:cxnLst/>
            <a:rect l="l" t="t" r="r" b="b"/>
            <a:pathLst>
              <a:path w="3683" h="3685" extrusionOk="0">
                <a:moveTo>
                  <a:pt x="1841" y="0"/>
                </a:moveTo>
                <a:cubicBezTo>
                  <a:pt x="821" y="0"/>
                  <a:pt x="0" y="823"/>
                  <a:pt x="0" y="1842"/>
                </a:cubicBezTo>
                <a:cubicBezTo>
                  <a:pt x="0" y="2864"/>
                  <a:pt x="821" y="3685"/>
                  <a:pt x="1841" y="3685"/>
                </a:cubicBezTo>
                <a:cubicBezTo>
                  <a:pt x="2860" y="3685"/>
                  <a:pt x="3683" y="2864"/>
                  <a:pt x="3683" y="1842"/>
                </a:cubicBezTo>
                <a:cubicBezTo>
                  <a:pt x="3683" y="823"/>
                  <a:pt x="2860" y="0"/>
                  <a:pt x="184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0"/>
          <p:cNvSpPr/>
          <p:nvPr/>
        </p:nvSpPr>
        <p:spPr>
          <a:xfrm>
            <a:off x="5042797" y="4566921"/>
            <a:ext cx="59842" cy="59810"/>
          </a:xfrm>
          <a:custGeom>
            <a:avLst/>
            <a:gdLst/>
            <a:ahLst/>
            <a:cxnLst/>
            <a:rect l="l" t="t" r="r" b="b"/>
            <a:pathLst>
              <a:path w="3686" h="3684" extrusionOk="0">
                <a:moveTo>
                  <a:pt x="1843" y="1"/>
                </a:moveTo>
                <a:cubicBezTo>
                  <a:pt x="822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2" y="3683"/>
                  <a:pt x="1843" y="3683"/>
                </a:cubicBezTo>
                <a:lnTo>
                  <a:pt x="1845" y="3683"/>
                </a:lnTo>
                <a:cubicBezTo>
                  <a:pt x="2865" y="3683"/>
                  <a:pt x="3685" y="2863"/>
                  <a:pt x="3685" y="1843"/>
                </a:cubicBezTo>
                <a:lnTo>
                  <a:pt x="3685" y="1841"/>
                </a:lnTo>
                <a:cubicBezTo>
                  <a:pt x="3685" y="821"/>
                  <a:pt x="2865" y="1"/>
                  <a:pt x="184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0"/>
          <p:cNvSpPr/>
          <p:nvPr/>
        </p:nvSpPr>
        <p:spPr>
          <a:xfrm>
            <a:off x="5150224" y="4566921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841" y="1"/>
                </a:moveTo>
                <a:cubicBezTo>
                  <a:pt x="822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2" y="3683"/>
                  <a:pt x="1841" y="3683"/>
                </a:cubicBezTo>
                <a:lnTo>
                  <a:pt x="1843" y="3683"/>
                </a:lnTo>
                <a:cubicBezTo>
                  <a:pt x="2863" y="3683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0"/>
          <p:cNvSpPr/>
          <p:nvPr/>
        </p:nvSpPr>
        <p:spPr>
          <a:xfrm>
            <a:off x="5257667" y="4566921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841" y="1"/>
                </a:moveTo>
                <a:cubicBezTo>
                  <a:pt x="821" y="1"/>
                  <a:pt x="0" y="821"/>
                  <a:pt x="0" y="1841"/>
                </a:cubicBezTo>
                <a:lnTo>
                  <a:pt x="0" y="1843"/>
                </a:lnTo>
                <a:cubicBezTo>
                  <a:pt x="0" y="2863"/>
                  <a:pt x="821" y="3683"/>
                  <a:pt x="1841" y="3683"/>
                </a:cubicBezTo>
                <a:cubicBezTo>
                  <a:pt x="2860" y="3683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0" y="1"/>
                  <a:pt x="184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0"/>
          <p:cNvSpPr/>
          <p:nvPr/>
        </p:nvSpPr>
        <p:spPr>
          <a:xfrm>
            <a:off x="5042797" y="4676101"/>
            <a:ext cx="59842" cy="59826"/>
          </a:xfrm>
          <a:custGeom>
            <a:avLst/>
            <a:gdLst/>
            <a:ahLst/>
            <a:cxnLst/>
            <a:rect l="l" t="t" r="r" b="b"/>
            <a:pathLst>
              <a:path w="3686" h="3685" extrusionOk="0">
                <a:moveTo>
                  <a:pt x="1843" y="0"/>
                </a:moveTo>
                <a:cubicBezTo>
                  <a:pt x="822" y="0"/>
                  <a:pt x="1" y="823"/>
                  <a:pt x="1" y="1842"/>
                </a:cubicBezTo>
                <a:cubicBezTo>
                  <a:pt x="1" y="2864"/>
                  <a:pt x="822" y="3685"/>
                  <a:pt x="1843" y="3685"/>
                </a:cubicBezTo>
                <a:lnTo>
                  <a:pt x="1845" y="3685"/>
                </a:lnTo>
                <a:cubicBezTo>
                  <a:pt x="2865" y="3685"/>
                  <a:pt x="3685" y="2864"/>
                  <a:pt x="3685" y="1842"/>
                </a:cubicBezTo>
                <a:cubicBezTo>
                  <a:pt x="3685" y="823"/>
                  <a:pt x="2865" y="0"/>
                  <a:pt x="184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0"/>
          <p:cNvSpPr/>
          <p:nvPr/>
        </p:nvSpPr>
        <p:spPr>
          <a:xfrm>
            <a:off x="5150224" y="4676101"/>
            <a:ext cx="59810" cy="59826"/>
          </a:xfrm>
          <a:custGeom>
            <a:avLst/>
            <a:gdLst/>
            <a:ahLst/>
            <a:cxnLst/>
            <a:rect l="l" t="t" r="r" b="b"/>
            <a:pathLst>
              <a:path w="3684" h="3685" extrusionOk="0">
                <a:moveTo>
                  <a:pt x="1841" y="0"/>
                </a:moveTo>
                <a:cubicBezTo>
                  <a:pt x="822" y="0"/>
                  <a:pt x="1" y="823"/>
                  <a:pt x="1" y="1842"/>
                </a:cubicBezTo>
                <a:cubicBezTo>
                  <a:pt x="1" y="2864"/>
                  <a:pt x="822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4" y="2864"/>
                  <a:pt x="3684" y="1842"/>
                </a:cubicBezTo>
                <a:cubicBezTo>
                  <a:pt x="3684" y="823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0"/>
          <p:cNvSpPr/>
          <p:nvPr/>
        </p:nvSpPr>
        <p:spPr>
          <a:xfrm>
            <a:off x="5257667" y="4676101"/>
            <a:ext cx="59794" cy="59826"/>
          </a:xfrm>
          <a:custGeom>
            <a:avLst/>
            <a:gdLst/>
            <a:ahLst/>
            <a:cxnLst/>
            <a:rect l="l" t="t" r="r" b="b"/>
            <a:pathLst>
              <a:path w="3683" h="3685" extrusionOk="0">
                <a:moveTo>
                  <a:pt x="1841" y="0"/>
                </a:moveTo>
                <a:cubicBezTo>
                  <a:pt x="821" y="0"/>
                  <a:pt x="0" y="823"/>
                  <a:pt x="0" y="1842"/>
                </a:cubicBezTo>
                <a:cubicBezTo>
                  <a:pt x="0" y="2864"/>
                  <a:pt x="821" y="3685"/>
                  <a:pt x="1841" y="3685"/>
                </a:cubicBezTo>
                <a:cubicBezTo>
                  <a:pt x="2860" y="3685"/>
                  <a:pt x="3683" y="2864"/>
                  <a:pt x="3683" y="1842"/>
                </a:cubicBezTo>
                <a:cubicBezTo>
                  <a:pt x="3683" y="823"/>
                  <a:pt x="2860" y="0"/>
                  <a:pt x="184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0"/>
          <p:cNvSpPr/>
          <p:nvPr/>
        </p:nvSpPr>
        <p:spPr>
          <a:xfrm>
            <a:off x="5042797" y="4785298"/>
            <a:ext cx="59842" cy="59810"/>
          </a:xfrm>
          <a:custGeom>
            <a:avLst/>
            <a:gdLst/>
            <a:ahLst/>
            <a:cxnLst/>
            <a:rect l="l" t="t" r="r" b="b"/>
            <a:pathLst>
              <a:path w="3686" h="3684" extrusionOk="0">
                <a:moveTo>
                  <a:pt x="1843" y="0"/>
                </a:moveTo>
                <a:cubicBezTo>
                  <a:pt x="822" y="0"/>
                  <a:pt x="1" y="821"/>
                  <a:pt x="1" y="1841"/>
                </a:cubicBezTo>
                <a:lnTo>
                  <a:pt x="1" y="1843"/>
                </a:lnTo>
                <a:cubicBezTo>
                  <a:pt x="1" y="2862"/>
                  <a:pt x="822" y="3683"/>
                  <a:pt x="1843" y="3683"/>
                </a:cubicBezTo>
                <a:lnTo>
                  <a:pt x="1845" y="3683"/>
                </a:lnTo>
                <a:cubicBezTo>
                  <a:pt x="2865" y="3683"/>
                  <a:pt x="3685" y="2862"/>
                  <a:pt x="3685" y="1843"/>
                </a:cubicBezTo>
                <a:lnTo>
                  <a:pt x="3685" y="1841"/>
                </a:lnTo>
                <a:cubicBezTo>
                  <a:pt x="3685" y="821"/>
                  <a:pt x="2865" y="0"/>
                  <a:pt x="184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0"/>
          <p:cNvSpPr/>
          <p:nvPr/>
        </p:nvSpPr>
        <p:spPr>
          <a:xfrm>
            <a:off x="5150224" y="4785298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841" y="0"/>
                </a:moveTo>
                <a:cubicBezTo>
                  <a:pt x="822" y="0"/>
                  <a:pt x="1" y="821"/>
                  <a:pt x="1" y="1841"/>
                </a:cubicBezTo>
                <a:lnTo>
                  <a:pt x="1" y="1843"/>
                </a:lnTo>
                <a:cubicBezTo>
                  <a:pt x="1" y="2862"/>
                  <a:pt x="822" y="3683"/>
                  <a:pt x="1841" y="3683"/>
                </a:cubicBezTo>
                <a:lnTo>
                  <a:pt x="1843" y="3683"/>
                </a:lnTo>
                <a:cubicBezTo>
                  <a:pt x="2863" y="3683"/>
                  <a:pt x="3684" y="2862"/>
                  <a:pt x="3684" y="1843"/>
                </a:cubicBezTo>
                <a:lnTo>
                  <a:pt x="3684" y="1841"/>
                </a:lnTo>
                <a:cubicBezTo>
                  <a:pt x="3684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0"/>
          <p:cNvSpPr/>
          <p:nvPr/>
        </p:nvSpPr>
        <p:spPr>
          <a:xfrm>
            <a:off x="5257667" y="4785298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841" y="0"/>
                </a:moveTo>
                <a:cubicBezTo>
                  <a:pt x="821" y="0"/>
                  <a:pt x="0" y="821"/>
                  <a:pt x="0" y="1841"/>
                </a:cubicBezTo>
                <a:lnTo>
                  <a:pt x="0" y="1843"/>
                </a:lnTo>
                <a:cubicBezTo>
                  <a:pt x="0" y="2862"/>
                  <a:pt x="821" y="3683"/>
                  <a:pt x="1841" y="3683"/>
                </a:cubicBezTo>
                <a:cubicBezTo>
                  <a:pt x="2860" y="3683"/>
                  <a:pt x="3683" y="2862"/>
                  <a:pt x="3683" y="1843"/>
                </a:cubicBezTo>
                <a:lnTo>
                  <a:pt x="3683" y="1841"/>
                </a:lnTo>
                <a:cubicBezTo>
                  <a:pt x="3683" y="821"/>
                  <a:pt x="2860" y="0"/>
                  <a:pt x="184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0"/>
          <p:cNvSpPr/>
          <p:nvPr/>
        </p:nvSpPr>
        <p:spPr>
          <a:xfrm>
            <a:off x="3431018" y="2988863"/>
            <a:ext cx="388390" cy="170256"/>
          </a:xfrm>
          <a:custGeom>
            <a:avLst/>
            <a:gdLst/>
            <a:ahLst/>
            <a:cxnLst/>
            <a:rect l="l" t="t" r="r" b="b"/>
            <a:pathLst>
              <a:path w="23923" h="10487" extrusionOk="0">
                <a:moveTo>
                  <a:pt x="1077" y="0"/>
                </a:moveTo>
                <a:cubicBezTo>
                  <a:pt x="480" y="0"/>
                  <a:pt x="1" y="479"/>
                  <a:pt x="1" y="1075"/>
                </a:cubicBezTo>
                <a:lnTo>
                  <a:pt x="1" y="9412"/>
                </a:lnTo>
                <a:cubicBezTo>
                  <a:pt x="1" y="10008"/>
                  <a:pt x="480" y="10487"/>
                  <a:pt x="1077" y="10487"/>
                </a:cubicBezTo>
                <a:lnTo>
                  <a:pt x="22848" y="10487"/>
                </a:lnTo>
                <a:cubicBezTo>
                  <a:pt x="23443" y="10487"/>
                  <a:pt x="23922" y="10008"/>
                  <a:pt x="23922" y="9412"/>
                </a:cubicBezTo>
                <a:lnTo>
                  <a:pt x="23922" y="1075"/>
                </a:lnTo>
                <a:cubicBezTo>
                  <a:pt x="23922" y="479"/>
                  <a:pt x="23443" y="0"/>
                  <a:pt x="228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0"/>
          <p:cNvSpPr/>
          <p:nvPr/>
        </p:nvSpPr>
        <p:spPr>
          <a:xfrm>
            <a:off x="3449494" y="3157512"/>
            <a:ext cx="351472" cy="1806550"/>
          </a:xfrm>
          <a:custGeom>
            <a:avLst/>
            <a:gdLst/>
            <a:ahLst/>
            <a:cxnLst/>
            <a:rect l="l" t="t" r="r" b="b"/>
            <a:pathLst>
              <a:path w="21649" h="111275" extrusionOk="0">
                <a:moveTo>
                  <a:pt x="1" y="0"/>
                </a:moveTo>
                <a:lnTo>
                  <a:pt x="1" y="111274"/>
                </a:lnTo>
                <a:lnTo>
                  <a:pt x="21648" y="111274"/>
                </a:lnTo>
                <a:lnTo>
                  <a:pt x="216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0"/>
          <p:cNvSpPr/>
          <p:nvPr/>
        </p:nvSpPr>
        <p:spPr>
          <a:xfrm>
            <a:off x="3491640" y="3204691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720" y="0"/>
                </a:moveTo>
                <a:cubicBezTo>
                  <a:pt x="767" y="0"/>
                  <a:pt x="1" y="766"/>
                  <a:pt x="1" y="1719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6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0"/>
          <p:cNvSpPr/>
          <p:nvPr/>
        </p:nvSpPr>
        <p:spPr>
          <a:xfrm>
            <a:off x="3599051" y="3204691"/>
            <a:ext cx="59826" cy="59810"/>
          </a:xfrm>
          <a:custGeom>
            <a:avLst/>
            <a:gdLst/>
            <a:ahLst/>
            <a:cxnLst/>
            <a:rect l="l" t="t" r="r" b="b"/>
            <a:pathLst>
              <a:path w="3685" h="3684" extrusionOk="0">
                <a:moveTo>
                  <a:pt x="1721" y="0"/>
                </a:moveTo>
                <a:cubicBezTo>
                  <a:pt x="768" y="0"/>
                  <a:pt x="0" y="766"/>
                  <a:pt x="0" y="1719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19"/>
                </a:lnTo>
                <a:cubicBezTo>
                  <a:pt x="3685" y="766"/>
                  <a:pt x="2918" y="0"/>
                  <a:pt x="19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0"/>
          <p:cNvSpPr/>
          <p:nvPr/>
        </p:nvSpPr>
        <p:spPr>
          <a:xfrm>
            <a:off x="3706478" y="3204691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719" y="0"/>
                </a:moveTo>
                <a:cubicBezTo>
                  <a:pt x="766" y="0"/>
                  <a:pt x="0" y="766"/>
                  <a:pt x="0" y="1719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6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0"/>
          <p:cNvSpPr/>
          <p:nvPr/>
        </p:nvSpPr>
        <p:spPr>
          <a:xfrm>
            <a:off x="3491640" y="3308400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720" y="0"/>
                </a:moveTo>
                <a:cubicBezTo>
                  <a:pt x="767" y="0"/>
                  <a:pt x="1" y="768"/>
                  <a:pt x="1" y="1719"/>
                </a:cubicBezTo>
                <a:lnTo>
                  <a:pt x="1" y="1966"/>
                </a:lnTo>
                <a:cubicBezTo>
                  <a:pt x="1" y="2917"/>
                  <a:pt x="767" y="3685"/>
                  <a:pt x="1720" y="3685"/>
                </a:cubicBezTo>
                <a:lnTo>
                  <a:pt x="1964" y="3685"/>
                </a:lnTo>
                <a:cubicBezTo>
                  <a:pt x="2917" y="3685"/>
                  <a:pt x="3683" y="2917"/>
                  <a:pt x="3683" y="1966"/>
                </a:cubicBezTo>
                <a:lnTo>
                  <a:pt x="3683" y="1719"/>
                </a:lnTo>
                <a:cubicBezTo>
                  <a:pt x="3683" y="768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0"/>
          <p:cNvSpPr/>
          <p:nvPr/>
        </p:nvSpPr>
        <p:spPr>
          <a:xfrm>
            <a:off x="3599051" y="3308400"/>
            <a:ext cx="59826" cy="59842"/>
          </a:xfrm>
          <a:custGeom>
            <a:avLst/>
            <a:gdLst/>
            <a:ahLst/>
            <a:cxnLst/>
            <a:rect l="l" t="t" r="r" b="b"/>
            <a:pathLst>
              <a:path w="3685" h="3686" extrusionOk="0">
                <a:moveTo>
                  <a:pt x="1721" y="0"/>
                </a:moveTo>
                <a:cubicBezTo>
                  <a:pt x="768" y="0"/>
                  <a:pt x="0" y="768"/>
                  <a:pt x="0" y="1719"/>
                </a:cubicBezTo>
                <a:lnTo>
                  <a:pt x="0" y="1966"/>
                </a:lnTo>
                <a:cubicBezTo>
                  <a:pt x="0" y="2917"/>
                  <a:pt x="768" y="3685"/>
                  <a:pt x="1721" y="3685"/>
                </a:cubicBezTo>
                <a:lnTo>
                  <a:pt x="1966" y="3685"/>
                </a:lnTo>
                <a:cubicBezTo>
                  <a:pt x="2918" y="3685"/>
                  <a:pt x="3685" y="2917"/>
                  <a:pt x="3685" y="1966"/>
                </a:cubicBezTo>
                <a:lnTo>
                  <a:pt x="3685" y="1719"/>
                </a:lnTo>
                <a:cubicBezTo>
                  <a:pt x="3685" y="768"/>
                  <a:pt x="2918" y="0"/>
                  <a:pt x="19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0"/>
          <p:cNvSpPr/>
          <p:nvPr/>
        </p:nvSpPr>
        <p:spPr>
          <a:xfrm>
            <a:off x="3706478" y="3308400"/>
            <a:ext cx="59794" cy="59842"/>
          </a:xfrm>
          <a:custGeom>
            <a:avLst/>
            <a:gdLst/>
            <a:ahLst/>
            <a:cxnLst/>
            <a:rect l="l" t="t" r="r" b="b"/>
            <a:pathLst>
              <a:path w="3683" h="3686" extrusionOk="0">
                <a:moveTo>
                  <a:pt x="1719" y="0"/>
                </a:moveTo>
                <a:cubicBezTo>
                  <a:pt x="766" y="0"/>
                  <a:pt x="0" y="768"/>
                  <a:pt x="0" y="1719"/>
                </a:cubicBezTo>
                <a:lnTo>
                  <a:pt x="0" y="1966"/>
                </a:lnTo>
                <a:cubicBezTo>
                  <a:pt x="0" y="2917"/>
                  <a:pt x="766" y="3685"/>
                  <a:pt x="1719" y="3685"/>
                </a:cubicBezTo>
                <a:lnTo>
                  <a:pt x="1964" y="3685"/>
                </a:lnTo>
                <a:cubicBezTo>
                  <a:pt x="2917" y="3685"/>
                  <a:pt x="3683" y="2917"/>
                  <a:pt x="3683" y="1966"/>
                </a:cubicBezTo>
                <a:lnTo>
                  <a:pt x="3683" y="1719"/>
                </a:lnTo>
                <a:cubicBezTo>
                  <a:pt x="3683" y="768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0"/>
          <p:cNvSpPr/>
          <p:nvPr/>
        </p:nvSpPr>
        <p:spPr>
          <a:xfrm>
            <a:off x="3491640" y="3412141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720" y="0"/>
                </a:moveTo>
                <a:cubicBezTo>
                  <a:pt x="767" y="0"/>
                  <a:pt x="1" y="767"/>
                  <a:pt x="1" y="1719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0"/>
          <p:cNvSpPr/>
          <p:nvPr/>
        </p:nvSpPr>
        <p:spPr>
          <a:xfrm>
            <a:off x="3599051" y="3412141"/>
            <a:ext cx="59826" cy="59810"/>
          </a:xfrm>
          <a:custGeom>
            <a:avLst/>
            <a:gdLst/>
            <a:ahLst/>
            <a:cxnLst/>
            <a:rect l="l" t="t" r="r" b="b"/>
            <a:pathLst>
              <a:path w="3685" h="3684" extrusionOk="0">
                <a:moveTo>
                  <a:pt x="1721" y="0"/>
                </a:moveTo>
                <a:cubicBezTo>
                  <a:pt x="768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19"/>
                </a:lnTo>
                <a:cubicBezTo>
                  <a:pt x="3685" y="767"/>
                  <a:pt x="2918" y="0"/>
                  <a:pt x="19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0"/>
          <p:cNvSpPr/>
          <p:nvPr/>
        </p:nvSpPr>
        <p:spPr>
          <a:xfrm>
            <a:off x="3706478" y="3412141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719" y="0"/>
                </a:moveTo>
                <a:cubicBezTo>
                  <a:pt x="766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0"/>
          <p:cNvSpPr/>
          <p:nvPr/>
        </p:nvSpPr>
        <p:spPr>
          <a:xfrm>
            <a:off x="3491640" y="3515851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720" y="1"/>
                </a:moveTo>
                <a:cubicBezTo>
                  <a:pt x="767" y="1"/>
                  <a:pt x="1" y="768"/>
                  <a:pt x="1" y="1720"/>
                </a:cubicBezTo>
                <a:lnTo>
                  <a:pt x="1" y="1966"/>
                </a:lnTo>
                <a:cubicBezTo>
                  <a:pt x="1" y="2919"/>
                  <a:pt x="767" y="3685"/>
                  <a:pt x="1720" y="3685"/>
                </a:cubicBezTo>
                <a:lnTo>
                  <a:pt x="1964" y="3685"/>
                </a:lnTo>
                <a:cubicBezTo>
                  <a:pt x="2917" y="3685"/>
                  <a:pt x="3683" y="2919"/>
                  <a:pt x="3683" y="1966"/>
                </a:cubicBezTo>
                <a:lnTo>
                  <a:pt x="3683" y="1720"/>
                </a:lnTo>
                <a:cubicBezTo>
                  <a:pt x="3683" y="768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0"/>
          <p:cNvSpPr/>
          <p:nvPr/>
        </p:nvSpPr>
        <p:spPr>
          <a:xfrm>
            <a:off x="3599051" y="3515851"/>
            <a:ext cx="59826" cy="59842"/>
          </a:xfrm>
          <a:custGeom>
            <a:avLst/>
            <a:gdLst/>
            <a:ahLst/>
            <a:cxnLst/>
            <a:rect l="l" t="t" r="r" b="b"/>
            <a:pathLst>
              <a:path w="3685" h="3686" extrusionOk="0">
                <a:moveTo>
                  <a:pt x="1721" y="1"/>
                </a:moveTo>
                <a:cubicBezTo>
                  <a:pt x="768" y="1"/>
                  <a:pt x="0" y="768"/>
                  <a:pt x="0" y="1720"/>
                </a:cubicBezTo>
                <a:lnTo>
                  <a:pt x="0" y="1966"/>
                </a:lnTo>
                <a:cubicBezTo>
                  <a:pt x="0" y="2919"/>
                  <a:pt x="768" y="3685"/>
                  <a:pt x="1721" y="3685"/>
                </a:cubicBezTo>
                <a:lnTo>
                  <a:pt x="1966" y="3685"/>
                </a:lnTo>
                <a:cubicBezTo>
                  <a:pt x="2918" y="3685"/>
                  <a:pt x="3685" y="2919"/>
                  <a:pt x="3685" y="1966"/>
                </a:cubicBezTo>
                <a:lnTo>
                  <a:pt x="3685" y="1720"/>
                </a:lnTo>
                <a:cubicBezTo>
                  <a:pt x="3685" y="768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0"/>
          <p:cNvSpPr/>
          <p:nvPr/>
        </p:nvSpPr>
        <p:spPr>
          <a:xfrm>
            <a:off x="3706478" y="3515851"/>
            <a:ext cx="59794" cy="59842"/>
          </a:xfrm>
          <a:custGeom>
            <a:avLst/>
            <a:gdLst/>
            <a:ahLst/>
            <a:cxnLst/>
            <a:rect l="l" t="t" r="r" b="b"/>
            <a:pathLst>
              <a:path w="3683" h="3686" extrusionOk="0">
                <a:moveTo>
                  <a:pt x="1719" y="1"/>
                </a:moveTo>
                <a:cubicBezTo>
                  <a:pt x="766" y="1"/>
                  <a:pt x="0" y="768"/>
                  <a:pt x="0" y="1720"/>
                </a:cubicBezTo>
                <a:lnTo>
                  <a:pt x="0" y="1966"/>
                </a:lnTo>
                <a:cubicBezTo>
                  <a:pt x="0" y="2919"/>
                  <a:pt x="766" y="3685"/>
                  <a:pt x="1719" y="3685"/>
                </a:cubicBezTo>
                <a:lnTo>
                  <a:pt x="1964" y="3685"/>
                </a:lnTo>
                <a:cubicBezTo>
                  <a:pt x="2917" y="3685"/>
                  <a:pt x="3683" y="2919"/>
                  <a:pt x="3683" y="1966"/>
                </a:cubicBezTo>
                <a:lnTo>
                  <a:pt x="3683" y="1720"/>
                </a:lnTo>
                <a:cubicBezTo>
                  <a:pt x="3683" y="768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0"/>
          <p:cNvSpPr/>
          <p:nvPr/>
        </p:nvSpPr>
        <p:spPr>
          <a:xfrm>
            <a:off x="3491640" y="3619592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720" y="0"/>
                </a:moveTo>
                <a:cubicBezTo>
                  <a:pt x="767" y="0"/>
                  <a:pt x="1" y="767"/>
                  <a:pt x="1" y="1719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0"/>
          <p:cNvSpPr/>
          <p:nvPr/>
        </p:nvSpPr>
        <p:spPr>
          <a:xfrm>
            <a:off x="3599051" y="3619592"/>
            <a:ext cx="59826" cy="59810"/>
          </a:xfrm>
          <a:custGeom>
            <a:avLst/>
            <a:gdLst/>
            <a:ahLst/>
            <a:cxnLst/>
            <a:rect l="l" t="t" r="r" b="b"/>
            <a:pathLst>
              <a:path w="3685" h="3684" extrusionOk="0">
                <a:moveTo>
                  <a:pt x="1721" y="0"/>
                </a:moveTo>
                <a:cubicBezTo>
                  <a:pt x="768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19"/>
                </a:lnTo>
                <a:cubicBezTo>
                  <a:pt x="3685" y="767"/>
                  <a:pt x="2918" y="0"/>
                  <a:pt x="19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0"/>
          <p:cNvSpPr/>
          <p:nvPr/>
        </p:nvSpPr>
        <p:spPr>
          <a:xfrm>
            <a:off x="3706478" y="3619592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719" y="0"/>
                </a:moveTo>
                <a:cubicBezTo>
                  <a:pt x="766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0"/>
          <p:cNvSpPr/>
          <p:nvPr/>
        </p:nvSpPr>
        <p:spPr>
          <a:xfrm>
            <a:off x="3491640" y="3723301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720" y="1"/>
                </a:moveTo>
                <a:cubicBezTo>
                  <a:pt x="767" y="1"/>
                  <a:pt x="1" y="768"/>
                  <a:pt x="1" y="1721"/>
                </a:cubicBezTo>
                <a:lnTo>
                  <a:pt x="1" y="1966"/>
                </a:lnTo>
                <a:cubicBezTo>
                  <a:pt x="1" y="2919"/>
                  <a:pt x="767" y="3685"/>
                  <a:pt x="1720" y="3685"/>
                </a:cubicBezTo>
                <a:lnTo>
                  <a:pt x="1964" y="3685"/>
                </a:lnTo>
                <a:cubicBezTo>
                  <a:pt x="2917" y="3685"/>
                  <a:pt x="3683" y="2919"/>
                  <a:pt x="3683" y="1966"/>
                </a:cubicBezTo>
                <a:lnTo>
                  <a:pt x="3683" y="1721"/>
                </a:lnTo>
                <a:cubicBezTo>
                  <a:pt x="3683" y="768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0"/>
          <p:cNvSpPr/>
          <p:nvPr/>
        </p:nvSpPr>
        <p:spPr>
          <a:xfrm>
            <a:off x="3599051" y="3723301"/>
            <a:ext cx="59826" cy="59842"/>
          </a:xfrm>
          <a:custGeom>
            <a:avLst/>
            <a:gdLst/>
            <a:ahLst/>
            <a:cxnLst/>
            <a:rect l="l" t="t" r="r" b="b"/>
            <a:pathLst>
              <a:path w="3685" h="3686" extrusionOk="0">
                <a:moveTo>
                  <a:pt x="1721" y="1"/>
                </a:moveTo>
                <a:cubicBezTo>
                  <a:pt x="768" y="1"/>
                  <a:pt x="0" y="768"/>
                  <a:pt x="0" y="1721"/>
                </a:cubicBezTo>
                <a:lnTo>
                  <a:pt x="0" y="1966"/>
                </a:lnTo>
                <a:cubicBezTo>
                  <a:pt x="0" y="2919"/>
                  <a:pt x="768" y="3685"/>
                  <a:pt x="1721" y="3685"/>
                </a:cubicBezTo>
                <a:lnTo>
                  <a:pt x="1966" y="3685"/>
                </a:lnTo>
                <a:cubicBezTo>
                  <a:pt x="2918" y="3685"/>
                  <a:pt x="3685" y="2919"/>
                  <a:pt x="3685" y="1966"/>
                </a:cubicBezTo>
                <a:lnTo>
                  <a:pt x="3685" y="1721"/>
                </a:lnTo>
                <a:cubicBezTo>
                  <a:pt x="3685" y="768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0"/>
          <p:cNvSpPr/>
          <p:nvPr/>
        </p:nvSpPr>
        <p:spPr>
          <a:xfrm>
            <a:off x="3706478" y="3723301"/>
            <a:ext cx="59794" cy="59842"/>
          </a:xfrm>
          <a:custGeom>
            <a:avLst/>
            <a:gdLst/>
            <a:ahLst/>
            <a:cxnLst/>
            <a:rect l="l" t="t" r="r" b="b"/>
            <a:pathLst>
              <a:path w="3683" h="3686" extrusionOk="0">
                <a:moveTo>
                  <a:pt x="1719" y="1"/>
                </a:moveTo>
                <a:cubicBezTo>
                  <a:pt x="766" y="1"/>
                  <a:pt x="0" y="768"/>
                  <a:pt x="0" y="1721"/>
                </a:cubicBezTo>
                <a:lnTo>
                  <a:pt x="0" y="1966"/>
                </a:lnTo>
                <a:cubicBezTo>
                  <a:pt x="0" y="2919"/>
                  <a:pt x="766" y="3685"/>
                  <a:pt x="1719" y="3685"/>
                </a:cubicBezTo>
                <a:lnTo>
                  <a:pt x="1964" y="3685"/>
                </a:lnTo>
                <a:cubicBezTo>
                  <a:pt x="2917" y="3685"/>
                  <a:pt x="3683" y="2919"/>
                  <a:pt x="3683" y="1966"/>
                </a:cubicBezTo>
                <a:lnTo>
                  <a:pt x="3683" y="1721"/>
                </a:lnTo>
                <a:cubicBezTo>
                  <a:pt x="3683" y="768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0"/>
          <p:cNvSpPr/>
          <p:nvPr/>
        </p:nvSpPr>
        <p:spPr>
          <a:xfrm>
            <a:off x="3491640" y="3827043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720" y="0"/>
                </a:moveTo>
                <a:cubicBezTo>
                  <a:pt x="767" y="0"/>
                  <a:pt x="1" y="767"/>
                  <a:pt x="1" y="1719"/>
                </a:cubicBezTo>
                <a:lnTo>
                  <a:pt x="1" y="1964"/>
                </a:lnTo>
                <a:cubicBezTo>
                  <a:pt x="1" y="2917"/>
                  <a:pt x="767" y="3685"/>
                  <a:pt x="1720" y="3685"/>
                </a:cubicBezTo>
                <a:lnTo>
                  <a:pt x="1964" y="3685"/>
                </a:lnTo>
                <a:cubicBezTo>
                  <a:pt x="2917" y="3685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0"/>
          <p:cNvSpPr/>
          <p:nvPr/>
        </p:nvSpPr>
        <p:spPr>
          <a:xfrm>
            <a:off x="3599051" y="3827043"/>
            <a:ext cx="59826" cy="59842"/>
          </a:xfrm>
          <a:custGeom>
            <a:avLst/>
            <a:gdLst/>
            <a:ahLst/>
            <a:cxnLst/>
            <a:rect l="l" t="t" r="r" b="b"/>
            <a:pathLst>
              <a:path w="3685" h="3686" extrusionOk="0">
                <a:moveTo>
                  <a:pt x="1721" y="0"/>
                </a:moveTo>
                <a:cubicBezTo>
                  <a:pt x="768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8" y="3685"/>
                  <a:pt x="1721" y="3685"/>
                </a:cubicBezTo>
                <a:lnTo>
                  <a:pt x="1966" y="3685"/>
                </a:lnTo>
                <a:cubicBezTo>
                  <a:pt x="2918" y="3685"/>
                  <a:pt x="3685" y="2917"/>
                  <a:pt x="3685" y="1964"/>
                </a:cubicBezTo>
                <a:lnTo>
                  <a:pt x="3685" y="1719"/>
                </a:lnTo>
                <a:cubicBezTo>
                  <a:pt x="3685" y="767"/>
                  <a:pt x="2918" y="0"/>
                  <a:pt x="19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0"/>
          <p:cNvSpPr/>
          <p:nvPr/>
        </p:nvSpPr>
        <p:spPr>
          <a:xfrm>
            <a:off x="3706478" y="3827043"/>
            <a:ext cx="59794" cy="59842"/>
          </a:xfrm>
          <a:custGeom>
            <a:avLst/>
            <a:gdLst/>
            <a:ahLst/>
            <a:cxnLst/>
            <a:rect l="l" t="t" r="r" b="b"/>
            <a:pathLst>
              <a:path w="3683" h="3686" extrusionOk="0">
                <a:moveTo>
                  <a:pt x="1719" y="0"/>
                </a:moveTo>
                <a:cubicBezTo>
                  <a:pt x="766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6" y="3685"/>
                  <a:pt x="1719" y="3685"/>
                </a:cubicBezTo>
                <a:lnTo>
                  <a:pt x="1964" y="3685"/>
                </a:lnTo>
                <a:cubicBezTo>
                  <a:pt x="2917" y="3685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0"/>
          <p:cNvSpPr/>
          <p:nvPr/>
        </p:nvSpPr>
        <p:spPr>
          <a:xfrm>
            <a:off x="3491640" y="3930785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720" y="0"/>
                </a:moveTo>
                <a:cubicBezTo>
                  <a:pt x="767" y="0"/>
                  <a:pt x="1" y="767"/>
                  <a:pt x="1" y="1719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0"/>
          <p:cNvSpPr/>
          <p:nvPr/>
        </p:nvSpPr>
        <p:spPr>
          <a:xfrm>
            <a:off x="3599051" y="3930785"/>
            <a:ext cx="59826" cy="59810"/>
          </a:xfrm>
          <a:custGeom>
            <a:avLst/>
            <a:gdLst/>
            <a:ahLst/>
            <a:cxnLst/>
            <a:rect l="l" t="t" r="r" b="b"/>
            <a:pathLst>
              <a:path w="3685" h="3684" extrusionOk="0">
                <a:moveTo>
                  <a:pt x="1721" y="0"/>
                </a:moveTo>
                <a:cubicBezTo>
                  <a:pt x="768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19"/>
                </a:lnTo>
                <a:cubicBezTo>
                  <a:pt x="3685" y="767"/>
                  <a:pt x="2918" y="0"/>
                  <a:pt x="19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0"/>
          <p:cNvSpPr/>
          <p:nvPr/>
        </p:nvSpPr>
        <p:spPr>
          <a:xfrm>
            <a:off x="3706478" y="3930785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719" y="0"/>
                </a:moveTo>
                <a:cubicBezTo>
                  <a:pt x="766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0"/>
          <p:cNvSpPr/>
          <p:nvPr/>
        </p:nvSpPr>
        <p:spPr>
          <a:xfrm>
            <a:off x="3491640" y="4034494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720" y="1"/>
                </a:moveTo>
                <a:cubicBezTo>
                  <a:pt x="767" y="1"/>
                  <a:pt x="1" y="767"/>
                  <a:pt x="1" y="1720"/>
                </a:cubicBezTo>
                <a:lnTo>
                  <a:pt x="1" y="1966"/>
                </a:lnTo>
                <a:cubicBezTo>
                  <a:pt x="1" y="2917"/>
                  <a:pt x="767" y="3685"/>
                  <a:pt x="1720" y="3685"/>
                </a:cubicBezTo>
                <a:lnTo>
                  <a:pt x="1964" y="3685"/>
                </a:lnTo>
                <a:cubicBezTo>
                  <a:pt x="2917" y="3685"/>
                  <a:pt x="3683" y="2917"/>
                  <a:pt x="3683" y="1966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0"/>
          <p:cNvSpPr/>
          <p:nvPr/>
        </p:nvSpPr>
        <p:spPr>
          <a:xfrm>
            <a:off x="3599051" y="4034494"/>
            <a:ext cx="59826" cy="59842"/>
          </a:xfrm>
          <a:custGeom>
            <a:avLst/>
            <a:gdLst/>
            <a:ahLst/>
            <a:cxnLst/>
            <a:rect l="l" t="t" r="r" b="b"/>
            <a:pathLst>
              <a:path w="3685" h="3686" extrusionOk="0">
                <a:moveTo>
                  <a:pt x="1721" y="1"/>
                </a:moveTo>
                <a:cubicBezTo>
                  <a:pt x="768" y="1"/>
                  <a:pt x="0" y="767"/>
                  <a:pt x="0" y="1720"/>
                </a:cubicBezTo>
                <a:lnTo>
                  <a:pt x="0" y="1966"/>
                </a:lnTo>
                <a:cubicBezTo>
                  <a:pt x="0" y="2917"/>
                  <a:pt x="768" y="3685"/>
                  <a:pt x="1721" y="3685"/>
                </a:cubicBezTo>
                <a:lnTo>
                  <a:pt x="1966" y="3685"/>
                </a:lnTo>
                <a:cubicBezTo>
                  <a:pt x="2918" y="3685"/>
                  <a:pt x="3685" y="2917"/>
                  <a:pt x="3685" y="1966"/>
                </a:cubicBezTo>
                <a:lnTo>
                  <a:pt x="3685" y="1720"/>
                </a:lnTo>
                <a:cubicBezTo>
                  <a:pt x="3685" y="767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0"/>
          <p:cNvSpPr/>
          <p:nvPr/>
        </p:nvSpPr>
        <p:spPr>
          <a:xfrm>
            <a:off x="3706478" y="4034494"/>
            <a:ext cx="59794" cy="59842"/>
          </a:xfrm>
          <a:custGeom>
            <a:avLst/>
            <a:gdLst/>
            <a:ahLst/>
            <a:cxnLst/>
            <a:rect l="l" t="t" r="r" b="b"/>
            <a:pathLst>
              <a:path w="3683" h="3686" extrusionOk="0">
                <a:moveTo>
                  <a:pt x="1719" y="1"/>
                </a:moveTo>
                <a:cubicBezTo>
                  <a:pt x="766" y="1"/>
                  <a:pt x="0" y="767"/>
                  <a:pt x="0" y="1720"/>
                </a:cubicBezTo>
                <a:lnTo>
                  <a:pt x="0" y="1966"/>
                </a:lnTo>
                <a:cubicBezTo>
                  <a:pt x="0" y="2917"/>
                  <a:pt x="766" y="3685"/>
                  <a:pt x="1719" y="3685"/>
                </a:cubicBezTo>
                <a:lnTo>
                  <a:pt x="1964" y="3685"/>
                </a:lnTo>
                <a:cubicBezTo>
                  <a:pt x="2917" y="3685"/>
                  <a:pt x="3683" y="2917"/>
                  <a:pt x="3683" y="1966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0"/>
          <p:cNvSpPr/>
          <p:nvPr/>
        </p:nvSpPr>
        <p:spPr>
          <a:xfrm>
            <a:off x="3491640" y="4138236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720" y="0"/>
                </a:moveTo>
                <a:cubicBezTo>
                  <a:pt x="767" y="0"/>
                  <a:pt x="1" y="767"/>
                  <a:pt x="1" y="1719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0"/>
          <p:cNvSpPr/>
          <p:nvPr/>
        </p:nvSpPr>
        <p:spPr>
          <a:xfrm>
            <a:off x="3599051" y="4138236"/>
            <a:ext cx="59826" cy="59810"/>
          </a:xfrm>
          <a:custGeom>
            <a:avLst/>
            <a:gdLst/>
            <a:ahLst/>
            <a:cxnLst/>
            <a:rect l="l" t="t" r="r" b="b"/>
            <a:pathLst>
              <a:path w="3685" h="3684" extrusionOk="0">
                <a:moveTo>
                  <a:pt x="1721" y="0"/>
                </a:moveTo>
                <a:cubicBezTo>
                  <a:pt x="768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19"/>
                </a:lnTo>
                <a:cubicBezTo>
                  <a:pt x="3685" y="767"/>
                  <a:pt x="2918" y="0"/>
                  <a:pt x="19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0"/>
          <p:cNvSpPr/>
          <p:nvPr/>
        </p:nvSpPr>
        <p:spPr>
          <a:xfrm>
            <a:off x="3706478" y="4138236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719" y="0"/>
                </a:moveTo>
                <a:cubicBezTo>
                  <a:pt x="766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0"/>
          <p:cNvSpPr/>
          <p:nvPr/>
        </p:nvSpPr>
        <p:spPr>
          <a:xfrm>
            <a:off x="3491640" y="4241945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720" y="1"/>
                </a:moveTo>
                <a:cubicBezTo>
                  <a:pt x="767" y="1"/>
                  <a:pt x="1" y="769"/>
                  <a:pt x="1" y="1720"/>
                </a:cubicBezTo>
                <a:lnTo>
                  <a:pt x="1" y="1966"/>
                </a:lnTo>
                <a:cubicBezTo>
                  <a:pt x="1" y="2917"/>
                  <a:pt x="767" y="3685"/>
                  <a:pt x="1720" y="3685"/>
                </a:cubicBezTo>
                <a:lnTo>
                  <a:pt x="1964" y="3685"/>
                </a:lnTo>
                <a:cubicBezTo>
                  <a:pt x="2917" y="3685"/>
                  <a:pt x="3683" y="2917"/>
                  <a:pt x="3683" y="1966"/>
                </a:cubicBezTo>
                <a:lnTo>
                  <a:pt x="3683" y="1720"/>
                </a:lnTo>
                <a:cubicBezTo>
                  <a:pt x="3683" y="769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0"/>
          <p:cNvSpPr/>
          <p:nvPr/>
        </p:nvSpPr>
        <p:spPr>
          <a:xfrm>
            <a:off x="3599051" y="4241945"/>
            <a:ext cx="59826" cy="59842"/>
          </a:xfrm>
          <a:custGeom>
            <a:avLst/>
            <a:gdLst/>
            <a:ahLst/>
            <a:cxnLst/>
            <a:rect l="l" t="t" r="r" b="b"/>
            <a:pathLst>
              <a:path w="3685" h="3686" extrusionOk="0">
                <a:moveTo>
                  <a:pt x="1721" y="1"/>
                </a:moveTo>
                <a:cubicBezTo>
                  <a:pt x="768" y="1"/>
                  <a:pt x="0" y="769"/>
                  <a:pt x="0" y="1720"/>
                </a:cubicBezTo>
                <a:lnTo>
                  <a:pt x="0" y="1966"/>
                </a:lnTo>
                <a:cubicBezTo>
                  <a:pt x="0" y="2917"/>
                  <a:pt x="768" y="3685"/>
                  <a:pt x="1721" y="3685"/>
                </a:cubicBezTo>
                <a:lnTo>
                  <a:pt x="1966" y="3685"/>
                </a:lnTo>
                <a:cubicBezTo>
                  <a:pt x="2918" y="3685"/>
                  <a:pt x="3685" y="2917"/>
                  <a:pt x="3685" y="1966"/>
                </a:cubicBezTo>
                <a:lnTo>
                  <a:pt x="3685" y="1720"/>
                </a:lnTo>
                <a:cubicBezTo>
                  <a:pt x="3685" y="769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0"/>
          <p:cNvSpPr/>
          <p:nvPr/>
        </p:nvSpPr>
        <p:spPr>
          <a:xfrm>
            <a:off x="3706478" y="4241945"/>
            <a:ext cx="59794" cy="59842"/>
          </a:xfrm>
          <a:custGeom>
            <a:avLst/>
            <a:gdLst/>
            <a:ahLst/>
            <a:cxnLst/>
            <a:rect l="l" t="t" r="r" b="b"/>
            <a:pathLst>
              <a:path w="3683" h="3686" extrusionOk="0">
                <a:moveTo>
                  <a:pt x="1719" y="1"/>
                </a:moveTo>
                <a:cubicBezTo>
                  <a:pt x="766" y="1"/>
                  <a:pt x="0" y="769"/>
                  <a:pt x="0" y="1720"/>
                </a:cubicBezTo>
                <a:lnTo>
                  <a:pt x="0" y="1966"/>
                </a:lnTo>
                <a:cubicBezTo>
                  <a:pt x="0" y="2917"/>
                  <a:pt x="766" y="3685"/>
                  <a:pt x="1719" y="3685"/>
                </a:cubicBezTo>
                <a:lnTo>
                  <a:pt x="1964" y="3685"/>
                </a:lnTo>
                <a:cubicBezTo>
                  <a:pt x="2917" y="3685"/>
                  <a:pt x="3683" y="2917"/>
                  <a:pt x="3683" y="1966"/>
                </a:cubicBezTo>
                <a:lnTo>
                  <a:pt x="3683" y="1720"/>
                </a:lnTo>
                <a:cubicBezTo>
                  <a:pt x="3683" y="769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0"/>
          <p:cNvSpPr/>
          <p:nvPr/>
        </p:nvSpPr>
        <p:spPr>
          <a:xfrm>
            <a:off x="3491640" y="4345686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720" y="1"/>
                </a:moveTo>
                <a:cubicBezTo>
                  <a:pt x="767" y="1"/>
                  <a:pt x="1" y="767"/>
                  <a:pt x="1" y="1720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0"/>
          <p:cNvSpPr/>
          <p:nvPr/>
        </p:nvSpPr>
        <p:spPr>
          <a:xfrm>
            <a:off x="3599051" y="4345686"/>
            <a:ext cx="59826" cy="59810"/>
          </a:xfrm>
          <a:custGeom>
            <a:avLst/>
            <a:gdLst/>
            <a:ahLst/>
            <a:cxnLst/>
            <a:rect l="l" t="t" r="r" b="b"/>
            <a:pathLst>
              <a:path w="3685" h="3684" extrusionOk="0">
                <a:moveTo>
                  <a:pt x="1721" y="1"/>
                </a:moveTo>
                <a:cubicBezTo>
                  <a:pt x="768" y="1"/>
                  <a:pt x="0" y="767"/>
                  <a:pt x="0" y="1720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20"/>
                </a:lnTo>
                <a:cubicBezTo>
                  <a:pt x="3685" y="767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0"/>
          <p:cNvSpPr/>
          <p:nvPr/>
        </p:nvSpPr>
        <p:spPr>
          <a:xfrm>
            <a:off x="3706478" y="4345686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719" y="1"/>
                </a:moveTo>
                <a:cubicBezTo>
                  <a:pt x="766" y="1"/>
                  <a:pt x="0" y="767"/>
                  <a:pt x="0" y="1720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0"/>
          <p:cNvSpPr/>
          <p:nvPr/>
        </p:nvSpPr>
        <p:spPr>
          <a:xfrm>
            <a:off x="3491640" y="4449396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720" y="1"/>
                </a:moveTo>
                <a:cubicBezTo>
                  <a:pt x="767" y="1"/>
                  <a:pt x="1" y="769"/>
                  <a:pt x="1" y="1721"/>
                </a:cubicBezTo>
                <a:lnTo>
                  <a:pt x="1" y="1966"/>
                </a:lnTo>
                <a:cubicBezTo>
                  <a:pt x="1" y="2919"/>
                  <a:pt x="767" y="3685"/>
                  <a:pt x="1720" y="3685"/>
                </a:cubicBezTo>
                <a:lnTo>
                  <a:pt x="1964" y="3685"/>
                </a:lnTo>
                <a:cubicBezTo>
                  <a:pt x="2917" y="3685"/>
                  <a:pt x="3683" y="2919"/>
                  <a:pt x="3683" y="1966"/>
                </a:cubicBezTo>
                <a:lnTo>
                  <a:pt x="3683" y="1721"/>
                </a:lnTo>
                <a:cubicBezTo>
                  <a:pt x="3683" y="769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0"/>
          <p:cNvSpPr/>
          <p:nvPr/>
        </p:nvSpPr>
        <p:spPr>
          <a:xfrm>
            <a:off x="3599051" y="4449396"/>
            <a:ext cx="59826" cy="59842"/>
          </a:xfrm>
          <a:custGeom>
            <a:avLst/>
            <a:gdLst/>
            <a:ahLst/>
            <a:cxnLst/>
            <a:rect l="l" t="t" r="r" b="b"/>
            <a:pathLst>
              <a:path w="3685" h="3686" extrusionOk="0">
                <a:moveTo>
                  <a:pt x="1721" y="1"/>
                </a:moveTo>
                <a:cubicBezTo>
                  <a:pt x="768" y="1"/>
                  <a:pt x="0" y="769"/>
                  <a:pt x="0" y="1721"/>
                </a:cubicBezTo>
                <a:lnTo>
                  <a:pt x="0" y="1966"/>
                </a:lnTo>
                <a:cubicBezTo>
                  <a:pt x="0" y="2919"/>
                  <a:pt x="768" y="3685"/>
                  <a:pt x="1721" y="3685"/>
                </a:cubicBezTo>
                <a:lnTo>
                  <a:pt x="1966" y="3685"/>
                </a:lnTo>
                <a:cubicBezTo>
                  <a:pt x="2918" y="3685"/>
                  <a:pt x="3685" y="2919"/>
                  <a:pt x="3685" y="1966"/>
                </a:cubicBezTo>
                <a:lnTo>
                  <a:pt x="3685" y="1721"/>
                </a:lnTo>
                <a:cubicBezTo>
                  <a:pt x="3685" y="769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0"/>
          <p:cNvSpPr/>
          <p:nvPr/>
        </p:nvSpPr>
        <p:spPr>
          <a:xfrm>
            <a:off x="3706478" y="4449396"/>
            <a:ext cx="59794" cy="59842"/>
          </a:xfrm>
          <a:custGeom>
            <a:avLst/>
            <a:gdLst/>
            <a:ahLst/>
            <a:cxnLst/>
            <a:rect l="l" t="t" r="r" b="b"/>
            <a:pathLst>
              <a:path w="3683" h="3686" extrusionOk="0">
                <a:moveTo>
                  <a:pt x="1719" y="1"/>
                </a:moveTo>
                <a:cubicBezTo>
                  <a:pt x="766" y="1"/>
                  <a:pt x="0" y="769"/>
                  <a:pt x="0" y="1721"/>
                </a:cubicBezTo>
                <a:lnTo>
                  <a:pt x="0" y="1966"/>
                </a:lnTo>
                <a:cubicBezTo>
                  <a:pt x="0" y="2919"/>
                  <a:pt x="766" y="3685"/>
                  <a:pt x="1719" y="3685"/>
                </a:cubicBezTo>
                <a:lnTo>
                  <a:pt x="1964" y="3685"/>
                </a:lnTo>
                <a:cubicBezTo>
                  <a:pt x="2917" y="3685"/>
                  <a:pt x="3683" y="2919"/>
                  <a:pt x="3683" y="1966"/>
                </a:cubicBezTo>
                <a:lnTo>
                  <a:pt x="3683" y="1721"/>
                </a:lnTo>
                <a:cubicBezTo>
                  <a:pt x="3683" y="769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0"/>
          <p:cNvSpPr/>
          <p:nvPr/>
        </p:nvSpPr>
        <p:spPr>
          <a:xfrm>
            <a:off x="3491640" y="4553137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720" y="1"/>
                </a:moveTo>
                <a:cubicBezTo>
                  <a:pt x="767" y="1"/>
                  <a:pt x="1" y="767"/>
                  <a:pt x="1" y="1720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0"/>
          <p:cNvSpPr/>
          <p:nvPr/>
        </p:nvSpPr>
        <p:spPr>
          <a:xfrm>
            <a:off x="3599051" y="4553137"/>
            <a:ext cx="59826" cy="59810"/>
          </a:xfrm>
          <a:custGeom>
            <a:avLst/>
            <a:gdLst/>
            <a:ahLst/>
            <a:cxnLst/>
            <a:rect l="l" t="t" r="r" b="b"/>
            <a:pathLst>
              <a:path w="3685" h="3684" extrusionOk="0">
                <a:moveTo>
                  <a:pt x="1721" y="1"/>
                </a:moveTo>
                <a:cubicBezTo>
                  <a:pt x="768" y="1"/>
                  <a:pt x="0" y="767"/>
                  <a:pt x="0" y="1720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20"/>
                </a:lnTo>
                <a:cubicBezTo>
                  <a:pt x="3685" y="767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0"/>
          <p:cNvSpPr/>
          <p:nvPr/>
        </p:nvSpPr>
        <p:spPr>
          <a:xfrm>
            <a:off x="3706478" y="4553137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719" y="1"/>
                </a:moveTo>
                <a:cubicBezTo>
                  <a:pt x="766" y="1"/>
                  <a:pt x="0" y="767"/>
                  <a:pt x="0" y="1720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0"/>
          <p:cNvSpPr/>
          <p:nvPr/>
        </p:nvSpPr>
        <p:spPr>
          <a:xfrm>
            <a:off x="3491640" y="4656879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720" y="0"/>
                </a:moveTo>
                <a:cubicBezTo>
                  <a:pt x="767" y="0"/>
                  <a:pt x="1" y="767"/>
                  <a:pt x="1" y="1719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0"/>
          <p:cNvSpPr/>
          <p:nvPr/>
        </p:nvSpPr>
        <p:spPr>
          <a:xfrm>
            <a:off x="3599051" y="4656879"/>
            <a:ext cx="59826" cy="59810"/>
          </a:xfrm>
          <a:custGeom>
            <a:avLst/>
            <a:gdLst/>
            <a:ahLst/>
            <a:cxnLst/>
            <a:rect l="l" t="t" r="r" b="b"/>
            <a:pathLst>
              <a:path w="3685" h="3684" extrusionOk="0">
                <a:moveTo>
                  <a:pt x="1721" y="0"/>
                </a:moveTo>
                <a:cubicBezTo>
                  <a:pt x="768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19"/>
                </a:lnTo>
                <a:cubicBezTo>
                  <a:pt x="3685" y="767"/>
                  <a:pt x="2918" y="0"/>
                  <a:pt x="19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0"/>
          <p:cNvSpPr/>
          <p:nvPr/>
        </p:nvSpPr>
        <p:spPr>
          <a:xfrm>
            <a:off x="3706478" y="4656879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719" y="0"/>
                </a:moveTo>
                <a:cubicBezTo>
                  <a:pt x="766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0"/>
          <p:cNvSpPr/>
          <p:nvPr/>
        </p:nvSpPr>
        <p:spPr>
          <a:xfrm>
            <a:off x="3491640" y="4760588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720" y="1"/>
                </a:moveTo>
                <a:cubicBezTo>
                  <a:pt x="767" y="1"/>
                  <a:pt x="1" y="767"/>
                  <a:pt x="1" y="1720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0"/>
          <p:cNvSpPr/>
          <p:nvPr/>
        </p:nvSpPr>
        <p:spPr>
          <a:xfrm>
            <a:off x="3599051" y="4760588"/>
            <a:ext cx="59826" cy="59810"/>
          </a:xfrm>
          <a:custGeom>
            <a:avLst/>
            <a:gdLst/>
            <a:ahLst/>
            <a:cxnLst/>
            <a:rect l="l" t="t" r="r" b="b"/>
            <a:pathLst>
              <a:path w="3685" h="3684" extrusionOk="0">
                <a:moveTo>
                  <a:pt x="1721" y="1"/>
                </a:moveTo>
                <a:cubicBezTo>
                  <a:pt x="768" y="1"/>
                  <a:pt x="0" y="767"/>
                  <a:pt x="0" y="1720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20"/>
                </a:lnTo>
                <a:cubicBezTo>
                  <a:pt x="3685" y="767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0"/>
          <p:cNvSpPr/>
          <p:nvPr/>
        </p:nvSpPr>
        <p:spPr>
          <a:xfrm>
            <a:off x="3706478" y="4760588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719" y="1"/>
                </a:moveTo>
                <a:cubicBezTo>
                  <a:pt x="766" y="1"/>
                  <a:pt x="0" y="767"/>
                  <a:pt x="0" y="1720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0"/>
          <p:cNvSpPr/>
          <p:nvPr/>
        </p:nvSpPr>
        <p:spPr>
          <a:xfrm>
            <a:off x="3491640" y="4864330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720" y="1"/>
                </a:moveTo>
                <a:cubicBezTo>
                  <a:pt x="767" y="1"/>
                  <a:pt x="1" y="767"/>
                  <a:pt x="1" y="1720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0"/>
          <p:cNvSpPr/>
          <p:nvPr/>
        </p:nvSpPr>
        <p:spPr>
          <a:xfrm>
            <a:off x="3599051" y="4864330"/>
            <a:ext cx="59826" cy="59810"/>
          </a:xfrm>
          <a:custGeom>
            <a:avLst/>
            <a:gdLst/>
            <a:ahLst/>
            <a:cxnLst/>
            <a:rect l="l" t="t" r="r" b="b"/>
            <a:pathLst>
              <a:path w="3685" h="3684" extrusionOk="0">
                <a:moveTo>
                  <a:pt x="1721" y="1"/>
                </a:moveTo>
                <a:cubicBezTo>
                  <a:pt x="768" y="1"/>
                  <a:pt x="0" y="767"/>
                  <a:pt x="0" y="1720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20"/>
                </a:lnTo>
                <a:cubicBezTo>
                  <a:pt x="3685" y="767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0"/>
          <p:cNvSpPr/>
          <p:nvPr/>
        </p:nvSpPr>
        <p:spPr>
          <a:xfrm>
            <a:off x="3706478" y="4864330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719" y="1"/>
                </a:moveTo>
                <a:cubicBezTo>
                  <a:pt x="766" y="1"/>
                  <a:pt x="0" y="767"/>
                  <a:pt x="0" y="1720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0"/>
          <p:cNvSpPr/>
          <p:nvPr/>
        </p:nvSpPr>
        <p:spPr>
          <a:xfrm>
            <a:off x="3487890" y="3044078"/>
            <a:ext cx="59810" cy="59826"/>
          </a:xfrm>
          <a:custGeom>
            <a:avLst/>
            <a:gdLst/>
            <a:ahLst/>
            <a:cxnLst/>
            <a:rect l="l" t="t" r="r" b="b"/>
            <a:pathLst>
              <a:path w="3684" h="3685" extrusionOk="0">
                <a:moveTo>
                  <a:pt x="1517" y="0"/>
                </a:moveTo>
                <a:cubicBezTo>
                  <a:pt x="677" y="0"/>
                  <a:pt x="1" y="677"/>
                  <a:pt x="1" y="1517"/>
                </a:cubicBezTo>
                <a:lnTo>
                  <a:pt x="1" y="2167"/>
                </a:lnTo>
                <a:cubicBezTo>
                  <a:pt x="1" y="3008"/>
                  <a:pt x="677" y="3685"/>
                  <a:pt x="1517" y="3685"/>
                </a:cubicBezTo>
                <a:lnTo>
                  <a:pt x="2167" y="3685"/>
                </a:lnTo>
                <a:cubicBezTo>
                  <a:pt x="3007" y="3685"/>
                  <a:pt x="3684" y="3008"/>
                  <a:pt x="3684" y="2167"/>
                </a:cubicBezTo>
                <a:lnTo>
                  <a:pt x="3684" y="1517"/>
                </a:lnTo>
                <a:cubicBezTo>
                  <a:pt x="3684" y="677"/>
                  <a:pt x="3007" y="0"/>
                  <a:pt x="2167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0"/>
          <p:cNvSpPr/>
          <p:nvPr/>
        </p:nvSpPr>
        <p:spPr>
          <a:xfrm>
            <a:off x="3595333" y="3044078"/>
            <a:ext cx="59794" cy="59826"/>
          </a:xfrm>
          <a:custGeom>
            <a:avLst/>
            <a:gdLst/>
            <a:ahLst/>
            <a:cxnLst/>
            <a:rect l="l" t="t" r="r" b="b"/>
            <a:pathLst>
              <a:path w="3683" h="3685" extrusionOk="0">
                <a:moveTo>
                  <a:pt x="1517" y="0"/>
                </a:moveTo>
                <a:cubicBezTo>
                  <a:pt x="676" y="0"/>
                  <a:pt x="0" y="677"/>
                  <a:pt x="0" y="1517"/>
                </a:cubicBezTo>
                <a:lnTo>
                  <a:pt x="0" y="2167"/>
                </a:lnTo>
                <a:cubicBezTo>
                  <a:pt x="0" y="3008"/>
                  <a:pt x="676" y="3685"/>
                  <a:pt x="1517" y="3685"/>
                </a:cubicBezTo>
                <a:lnTo>
                  <a:pt x="2166" y="3685"/>
                </a:lnTo>
                <a:cubicBezTo>
                  <a:pt x="3007" y="3685"/>
                  <a:pt x="3683" y="3008"/>
                  <a:pt x="3683" y="2167"/>
                </a:cubicBezTo>
                <a:lnTo>
                  <a:pt x="3683" y="1517"/>
                </a:lnTo>
                <a:cubicBezTo>
                  <a:pt x="3683" y="677"/>
                  <a:pt x="3007" y="0"/>
                  <a:pt x="21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0"/>
          <p:cNvSpPr/>
          <p:nvPr/>
        </p:nvSpPr>
        <p:spPr>
          <a:xfrm>
            <a:off x="3702727" y="3044078"/>
            <a:ext cx="59826" cy="59826"/>
          </a:xfrm>
          <a:custGeom>
            <a:avLst/>
            <a:gdLst/>
            <a:ahLst/>
            <a:cxnLst/>
            <a:rect l="l" t="t" r="r" b="b"/>
            <a:pathLst>
              <a:path w="3685" h="3685" extrusionOk="0">
                <a:moveTo>
                  <a:pt x="1519" y="0"/>
                </a:moveTo>
                <a:cubicBezTo>
                  <a:pt x="679" y="0"/>
                  <a:pt x="0" y="677"/>
                  <a:pt x="0" y="1517"/>
                </a:cubicBezTo>
                <a:lnTo>
                  <a:pt x="0" y="2167"/>
                </a:lnTo>
                <a:cubicBezTo>
                  <a:pt x="0" y="3008"/>
                  <a:pt x="679" y="3685"/>
                  <a:pt x="1519" y="3685"/>
                </a:cubicBezTo>
                <a:lnTo>
                  <a:pt x="2167" y="3685"/>
                </a:lnTo>
                <a:cubicBezTo>
                  <a:pt x="3009" y="3685"/>
                  <a:pt x="3685" y="3008"/>
                  <a:pt x="3685" y="2167"/>
                </a:cubicBezTo>
                <a:lnTo>
                  <a:pt x="3685" y="1517"/>
                </a:lnTo>
                <a:cubicBezTo>
                  <a:pt x="3685" y="677"/>
                  <a:pt x="3009" y="0"/>
                  <a:pt x="2167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0"/>
          <p:cNvSpPr/>
          <p:nvPr/>
        </p:nvSpPr>
        <p:spPr>
          <a:xfrm>
            <a:off x="3928426" y="5052201"/>
            <a:ext cx="549539" cy="24661"/>
          </a:xfrm>
          <a:custGeom>
            <a:avLst/>
            <a:gdLst/>
            <a:ahLst/>
            <a:cxnLst/>
            <a:rect l="l" t="t" r="r" b="b"/>
            <a:pathLst>
              <a:path w="33849" h="1519" extrusionOk="0">
                <a:moveTo>
                  <a:pt x="0" y="0"/>
                </a:moveTo>
                <a:lnTo>
                  <a:pt x="0" y="1518"/>
                </a:lnTo>
                <a:lnTo>
                  <a:pt x="33848" y="1518"/>
                </a:lnTo>
                <a:lnTo>
                  <a:pt x="33848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0"/>
          <p:cNvSpPr/>
          <p:nvPr/>
        </p:nvSpPr>
        <p:spPr>
          <a:xfrm>
            <a:off x="2940251" y="5019423"/>
            <a:ext cx="549555" cy="24661"/>
          </a:xfrm>
          <a:custGeom>
            <a:avLst/>
            <a:gdLst/>
            <a:ahLst/>
            <a:cxnLst/>
            <a:rect l="l" t="t" r="r" b="b"/>
            <a:pathLst>
              <a:path w="33850" h="1519" extrusionOk="0">
                <a:moveTo>
                  <a:pt x="1" y="1"/>
                </a:moveTo>
                <a:lnTo>
                  <a:pt x="1" y="1519"/>
                </a:lnTo>
                <a:lnTo>
                  <a:pt x="33849" y="1519"/>
                </a:lnTo>
                <a:lnTo>
                  <a:pt x="33849" y="1"/>
                </a:lnTo>
                <a:close/>
              </a:path>
            </a:pathLst>
          </a:cu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0"/>
          <p:cNvSpPr/>
          <p:nvPr/>
        </p:nvSpPr>
        <p:spPr>
          <a:xfrm>
            <a:off x="4416045" y="4460435"/>
            <a:ext cx="530316" cy="616427"/>
          </a:xfrm>
          <a:custGeom>
            <a:avLst/>
            <a:gdLst/>
            <a:ahLst/>
            <a:cxnLst/>
            <a:rect l="l" t="t" r="r" b="b"/>
            <a:pathLst>
              <a:path w="32665" h="37969" extrusionOk="0">
                <a:moveTo>
                  <a:pt x="16333" y="1"/>
                </a:moveTo>
                <a:lnTo>
                  <a:pt x="0" y="11718"/>
                </a:lnTo>
                <a:lnTo>
                  <a:pt x="0" y="37968"/>
                </a:lnTo>
                <a:lnTo>
                  <a:pt x="32665" y="37968"/>
                </a:lnTo>
                <a:lnTo>
                  <a:pt x="32665" y="11718"/>
                </a:lnTo>
                <a:lnTo>
                  <a:pt x="163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0"/>
          <p:cNvSpPr/>
          <p:nvPr/>
        </p:nvSpPr>
        <p:spPr>
          <a:xfrm>
            <a:off x="4416045" y="5044766"/>
            <a:ext cx="530316" cy="32097"/>
          </a:xfrm>
          <a:custGeom>
            <a:avLst/>
            <a:gdLst/>
            <a:ahLst/>
            <a:cxnLst/>
            <a:rect l="l" t="t" r="r" b="b"/>
            <a:pathLst>
              <a:path w="32665" h="1977" extrusionOk="0">
                <a:moveTo>
                  <a:pt x="0" y="0"/>
                </a:moveTo>
                <a:lnTo>
                  <a:pt x="0" y="1976"/>
                </a:lnTo>
                <a:lnTo>
                  <a:pt x="32665" y="1976"/>
                </a:lnTo>
                <a:lnTo>
                  <a:pt x="32665" y="0"/>
                </a:lnTo>
                <a:close/>
              </a:path>
            </a:pathLst>
          </a:custGeom>
          <a:solidFill>
            <a:srgbClr val="E2A3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0"/>
          <p:cNvSpPr/>
          <p:nvPr/>
        </p:nvSpPr>
        <p:spPr>
          <a:xfrm>
            <a:off x="4603510" y="4812118"/>
            <a:ext cx="155401" cy="264744"/>
          </a:xfrm>
          <a:custGeom>
            <a:avLst/>
            <a:gdLst/>
            <a:ahLst/>
            <a:cxnLst/>
            <a:rect l="l" t="t" r="r" b="b"/>
            <a:pathLst>
              <a:path w="9572" h="16307" extrusionOk="0">
                <a:moveTo>
                  <a:pt x="3082" y="0"/>
                </a:moveTo>
                <a:cubicBezTo>
                  <a:pt x="1381" y="0"/>
                  <a:pt x="0" y="1381"/>
                  <a:pt x="0" y="3083"/>
                </a:cubicBezTo>
                <a:lnTo>
                  <a:pt x="0" y="16306"/>
                </a:lnTo>
                <a:lnTo>
                  <a:pt x="9571" y="16306"/>
                </a:lnTo>
                <a:lnTo>
                  <a:pt x="9569" y="3083"/>
                </a:lnTo>
                <a:cubicBezTo>
                  <a:pt x="9569" y="1381"/>
                  <a:pt x="8188" y="0"/>
                  <a:pt x="6487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0"/>
          <p:cNvSpPr/>
          <p:nvPr/>
        </p:nvSpPr>
        <p:spPr>
          <a:xfrm>
            <a:off x="4346835" y="4446636"/>
            <a:ext cx="665180" cy="269501"/>
          </a:xfrm>
          <a:custGeom>
            <a:avLst/>
            <a:gdLst/>
            <a:ahLst/>
            <a:cxnLst/>
            <a:rect l="l" t="t" r="r" b="b"/>
            <a:pathLst>
              <a:path w="40972" h="16600" extrusionOk="0">
                <a:moveTo>
                  <a:pt x="20603" y="1"/>
                </a:moveTo>
                <a:cubicBezTo>
                  <a:pt x="20077" y="1"/>
                  <a:pt x="19551" y="167"/>
                  <a:pt x="19107" y="498"/>
                </a:cubicBezTo>
                <a:lnTo>
                  <a:pt x="570" y="14483"/>
                </a:lnTo>
                <a:cubicBezTo>
                  <a:pt x="165" y="14787"/>
                  <a:pt x="1" y="15316"/>
                  <a:pt x="163" y="15797"/>
                </a:cubicBezTo>
                <a:cubicBezTo>
                  <a:pt x="323" y="16276"/>
                  <a:pt x="772" y="16600"/>
                  <a:pt x="1280" y="16600"/>
                </a:cubicBezTo>
                <a:cubicBezTo>
                  <a:pt x="1535" y="16600"/>
                  <a:pt x="1783" y="16515"/>
                  <a:pt x="1988" y="16362"/>
                </a:cubicBezTo>
                <a:lnTo>
                  <a:pt x="20525" y="2376"/>
                </a:lnTo>
                <a:cubicBezTo>
                  <a:pt x="20548" y="2358"/>
                  <a:pt x="20575" y="2349"/>
                  <a:pt x="20603" y="2349"/>
                </a:cubicBezTo>
                <a:cubicBezTo>
                  <a:pt x="20630" y="2349"/>
                  <a:pt x="20657" y="2358"/>
                  <a:pt x="20680" y="2376"/>
                </a:cubicBezTo>
                <a:lnTo>
                  <a:pt x="38941" y="15841"/>
                </a:lnTo>
                <a:cubicBezTo>
                  <a:pt x="39151" y="15996"/>
                  <a:pt x="39396" y="16071"/>
                  <a:pt x="39639" y="16071"/>
                </a:cubicBezTo>
                <a:cubicBezTo>
                  <a:pt x="40000" y="16071"/>
                  <a:pt x="40356" y="15905"/>
                  <a:pt x="40586" y="15592"/>
                </a:cubicBezTo>
                <a:cubicBezTo>
                  <a:pt x="40972" y="15069"/>
                  <a:pt x="40861" y="14333"/>
                  <a:pt x="40338" y="13947"/>
                </a:cubicBezTo>
                <a:lnTo>
                  <a:pt x="22079" y="482"/>
                </a:lnTo>
                <a:cubicBezTo>
                  <a:pt x="21639" y="161"/>
                  <a:pt x="21121" y="1"/>
                  <a:pt x="206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0"/>
          <p:cNvSpPr/>
          <p:nvPr/>
        </p:nvSpPr>
        <p:spPr>
          <a:xfrm>
            <a:off x="4632668" y="4616535"/>
            <a:ext cx="93530" cy="89974"/>
          </a:xfrm>
          <a:custGeom>
            <a:avLst/>
            <a:gdLst/>
            <a:ahLst/>
            <a:cxnLst/>
            <a:rect l="l" t="t" r="r" b="b"/>
            <a:pathLst>
              <a:path w="5761" h="5542" extrusionOk="0">
                <a:moveTo>
                  <a:pt x="2990" y="0"/>
                </a:moveTo>
                <a:cubicBezTo>
                  <a:pt x="1868" y="0"/>
                  <a:pt x="858" y="675"/>
                  <a:pt x="429" y="1711"/>
                </a:cubicBezTo>
                <a:cubicBezTo>
                  <a:pt x="1" y="2746"/>
                  <a:pt x="237" y="3937"/>
                  <a:pt x="1029" y="4729"/>
                </a:cubicBezTo>
                <a:cubicBezTo>
                  <a:pt x="1559" y="5259"/>
                  <a:pt x="2268" y="5541"/>
                  <a:pt x="2990" y="5541"/>
                </a:cubicBezTo>
                <a:cubicBezTo>
                  <a:pt x="3347" y="5541"/>
                  <a:pt x="3707" y="5472"/>
                  <a:pt x="4050" y="5330"/>
                </a:cubicBezTo>
                <a:cubicBezTo>
                  <a:pt x="5086" y="4902"/>
                  <a:pt x="5760" y="3891"/>
                  <a:pt x="5760" y="2771"/>
                </a:cubicBezTo>
                <a:cubicBezTo>
                  <a:pt x="5760" y="1240"/>
                  <a:pt x="4520" y="0"/>
                  <a:pt x="2990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0"/>
          <p:cNvSpPr/>
          <p:nvPr/>
        </p:nvSpPr>
        <p:spPr>
          <a:xfrm>
            <a:off x="4521523" y="4877659"/>
            <a:ext cx="68983" cy="130432"/>
          </a:xfrm>
          <a:custGeom>
            <a:avLst/>
            <a:gdLst/>
            <a:ahLst/>
            <a:cxnLst/>
            <a:rect l="l" t="t" r="r" b="b"/>
            <a:pathLst>
              <a:path w="4249" h="8034" extrusionOk="0">
                <a:moveTo>
                  <a:pt x="2125" y="0"/>
                </a:moveTo>
                <a:cubicBezTo>
                  <a:pt x="980" y="0"/>
                  <a:pt x="52" y="367"/>
                  <a:pt x="6" y="826"/>
                </a:cubicBezTo>
                <a:lnTo>
                  <a:pt x="1" y="826"/>
                </a:lnTo>
                <a:lnTo>
                  <a:pt x="1" y="8033"/>
                </a:lnTo>
                <a:lnTo>
                  <a:pt x="4249" y="8033"/>
                </a:lnTo>
                <a:lnTo>
                  <a:pt x="4249" y="826"/>
                </a:lnTo>
                <a:lnTo>
                  <a:pt x="4244" y="826"/>
                </a:lnTo>
                <a:cubicBezTo>
                  <a:pt x="4198" y="367"/>
                  <a:pt x="3268" y="0"/>
                  <a:pt x="212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0"/>
          <p:cNvSpPr/>
          <p:nvPr/>
        </p:nvSpPr>
        <p:spPr>
          <a:xfrm>
            <a:off x="4551672" y="4827817"/>
            <a:ext cx="8669" cy="205633"/>
          </a:xfrm>
          <a:custGeom>
            <a:avLst/>
            <a:gdLst/>
            <a:ahLst/>
            <a:cxnLst/>
            <a:rect l="l" t="t" r="r" b="b"/>
            <a:pathLst>
              <a:path w="534" h="12666" extrusionOk="0">
                <a:moveTo>
                  <a:pt x="0" y="0"/>
                </a:moveTo>
                <a:lnTo>
                  <a:pt x="0" y="12666"/>
                </a:lnTo>
                <a:lnTo>
                  <a:pt x="534" y="12666"/>
                </a:lnTo>
                <a:lnTo>
                  <a:pt x="534" y="0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0"/>
          <p:cNvSpPr/>
          <p:nvPr/>
        </p:nvSpPr>
        <p:spPr>
          <a:xfrm>
            <a:off x="4521523" y="4906248"/>
            <a:ext cx="68983" cy="6478"/>
          </a:xfrm>
          <a:custGeom>
            <a:avLst/>
            <a:gdLst/>
            <a:ahLst/>
            <a:cxnLst/>
            <a:rect l="l" t="t" r="r" b="b"/>
            <a:pathLst>
              <a:path w="4249" h="399" extrusionOk="0">
                <a:moveTo>
                  <a:pt x="1" y="1"/>
                </a:moveTo>
                <a:lnTo>
                  <a:pt x="1" y="399"/>
                </a:lnTo>
                <a:lnTo>
                  <a:pt x="4249" y="399"/>
                </a:lnTo>
                <a:lnTo>
                  <a:pt x="4249" y="1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0"/>
          <p:cNvSpPr/>
          <p:nvPr/>
        </p:nvSpPr>
        <p:spPr>
          <a:xfrm>
            <a:off x="4521523" y="4939644"/>
            <a:ext cx="68983" cy="6478"/>
          </a:xfrm>
          <a:custGeom>
            <a:avLst/>
            <a:gdLst/>
            <a:ahLst/>
            <a:cxnLst/>
            <a:rect l="l" t="t" r="r" b="b"/>
            <a:pathLst>
              <a:path w="4249" h="399" extrusionOk="0">
                <a:moveTo>
                  <a:pt x="1" y="1"/>
                </a:moveTo>
                <a:lnTo>
                  <a:pt x="1" y="399"/>
                </a:lnTo>
                <a:lnTo>
                  <a:pt x="4249" y="399"/>
                </a:lnTo>
                <a:lnTo>
                  <a:pt x="4249" y="1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0"/>
          <p:cNvSpPr/>
          <p:nvPr/>
        </p:nvSpPr>
        <p:spPr>
          <a:xfrm>
            <a:off x="4521523" y="4973023"/>
            <a:ext cx="68983" cy="6494"/>
          </a:xfrm>
          <a:custGeom>
            <a:avLst/>
            <a:gdLst/>
            <a:ahLst/>
            <a:cxnLst/>
            <a:rect l="l" t="t" r="r" b="b"/>
            <a:pathLst>
              <a:path w="4249" h="400" extrusionOk="0">
                <a:moveTo>
                  <a:pt x="1" y="0"/>
                </a:moveTo>
                <a:lnTo>
                  <a:pt x="1" y="400"/>
                </a:lnTo>
                <a:lnTo>
                  <a:pt x="4249" y="400"/>
                </a:lnTo>
                <a:lnTo>
                  <a:pt x="4249" y="0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0"/>
          <p:cNvSpPr/>
          <p:nvPr/>
        </p:nvSpPr>
        <p:spPr>
          <a:xfrm>
            <a:off x="4521523" y="5006451"/>
            <a:ext cx="68983" cy="6478"/>
          </a:xfrm>
          <a:custGeom>
            <a:avLst/>
            <a:gdLst/>
            <a:ahLst/>
            <a:cxnLst/>
            <a:rect l="l" t="t" r="r" b="b"/>
            <a:pathLst>
              <a:path w="4249" h="399" extrusionOk="0">
                <a:moveTo>
                  <a:pt x="1" y="0"/>
                </a:moveTo>
                <a:lnTo>
                  <a:pt x="1" y="398"/>
                </a:lnTo>
                <a:lnTo>
                  <a:pt x="4249" y="398"/>
                </a:lnTo>
                <a:lnTo>
                  <a:pt x="4249" y="0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0"/>
          <p:cNvSpPr/>
          <p:nvPr/>
        </p:nvSpPr>
        <p:spPr>
          <a:xfrm>
            <a:off x="4767500" y="4877659"/>
            <a:ext cx="68983" cy="130432"/>
          </a:xfrm>
          <a:custGeom>
            <a:avLst/>
            <a:gdLst/>
            <a:ahLst/>
            <a:cxnLst/>
            <a:rect l="l" t="t" r="r" b="b"/>
            <a:pathLst>
              <a:path w="4249" h="8034" extrusionOk="0">
                <a:moveTo>
                  <a:pt x="2123" y="0"/>
                </a:moveTo>
                <a:cubicBezTo>
                  <a:pt x="979" y="0"/>
                  <a:pt x="49" y="367"/>
                  <a:pt x="4" y="826"/>
                </a:cubicBezTo>
                <a:lnTo>
                  <a:pt x="0" y="826"/>
                </a:lnTo>
                <a:lnTo>
                  <a:pt x="0" y="8033"/>
                </a:lnTo>
                <a:lnTo>
                  <a:pt x="4248" y="8033"/>
                </a:lnTo>
                <a:lnTo>
                  <a:pt x="4248" y="826"/>
                </a:lnTo>
                <a:lnTo>
                  <a:pt x="4243" y="826"/>
                </a:lnTo>
                <a:cubicBezTo>
                  <a:pt x="4196" y="367"/>
                  <a:pt x="3267" y="0"/>
                  <a:pt x="212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0"/>
          <p:cNvSpPr/>
          <p:nvPr/>
        </p:nvSpPr>
        <p:spPr>
          <a:xfrm>
            <a:off x="4797632" y="4822346"/>
            <a:ext cx="8686" cy="205649"/>
          </a:xfrm>
          <a:custGeom>
            <a:avLst/>
            <a:gdLst/>
            <a:ahLst/>
            <a:cxnLst/>
            <a:rect l="l" t="t" r="r" b="b"/>
            <a:pathLst>
              <a:path w="535" h="12667" extrusionOk="0">
                <a:moveTo>
                  <a:pt x="1" y="1"/>
                </a:moveTo>
                <a:lnTo>
                  <a:pt x="1" y="12666"/>
                </a:lnTo>
                <a:lnTo>
                  <a:pt x="534" y="12666"/>
                </a:lnTo>
                <a:lnTo>
                  <a:pt x="534" y="1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0"/>
          <p:cNvSpPr/>
          <p:nvPr/>
        </p:nvSpPr>
        <p:spPr>
          <a:xfrm>
            <a:off x="4767500" y="4906248"/>
            <a:ext cx="68950" cy="6478"/>
          </a:xfrm>
          <a:custGeom>
            <a:avLst/>
            <a:gdLst/>
            <a:ahLst/>
            <a:cxnLst/>
            <a:rect l="l" t="t" r="r" b="b"/>
            <a:pathLst>
              <a:path w="4247" h="399" extrusionOk="0">
                <a:moveTo>
                  <a:pt x="0" y="1"/>
                </a:moveTo>
                <a:lnTo>
                  <a:pt x="0" y="399"/>
                </a:lnTo>
                <a:lnTo>
                  <a:pt x="4247" y="399"/>
                </a:lnTo>
                <a:lnTo>
                  <a:pt x="4247" y="1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0"/>
          <p:cNvSpPr/>
          <p:nvPr/>
        </p:nvSpPr>
        <p:spPr>
          <a:xfrm>
            <a:off x="4767500" y="4939644"/>
            <a:ext cx="68950" cy="6478"/>
          </a:xfrm>
          <a:custGeom>
            <a:avLst/>
            <a:gdLst/>
            <a:ahLst/>
            <a:cxnLst/>
            <a:rect l="l" t="t" r="r" b="b"/>
            <a:pathLst>
              <a:path w="4247" h="399" extrusionOk="0">
                <a:moveTo>
                  <a:pt x="0" y="1"/>
                </a:moveTo>
                <a:lnTo>
                  <a:pt x="0" y="399"/>
                </a:lnTo>
                <a:lnTo>
                  <a:pt x="4247" y="399"/>
                </a:lnTo>
                <a:lnTo>
                  <a:pt x="4247" y="1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0"/>
          <p:cNvSpPr/>
          <p:nvPr/>
        </p:nvSpPr>
        <p:spPr>
          <a:xfrm>
            <a:off x="4767500" y="4973023"/>
            <a:ext cx="68950" cy="6494"/>
          </a:xfrm>
          <a:custGeom>
            <a:avLst/>
            <a:gdLst/>
            <a:ahLst/>
            <a:cxnLst/>
            <a:rect l="l" t="t" r="r" b="b"/>
            <a:pathLst>
              <a:path w="4247" h="400" extrusionOk="0">
                <a:moveTo>
                  <a:pt x="0" y="0"/>
                </a:moveTo>
                <a:lnTo>
                  <a:pt x="0" y="400"/>
                </a:lnTo>
                <a:lnTo>
                  <a:pt x="4247" y="400"/>
                </a:lnTo>
                <a:lnTo>
                  <a:pt x="4247" y="0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0"/>
          <p:cNvSpPr/>
          <p:nvPr/>
        </p:nvSpPr>
        <p:spPr>
          <a:xfrm>
            <a:off x="4767500" y="5006451"/>
            <a:ext cx="68950" cy="6478"/>
          </a:xfrm>
          <a:custGeom>
            <a:avLst/>
            <a:gdLst/>
            <a:ahLst/>
            <a:cxnLst/>
            <a:rect l="l" t="t" r="r" b="b"/>
            <a:pathLst>
              <a:path w="4247" h="399" extrusionOk="0">
                <a:moveTo>
                  <a:pt x="0" y="0"/>
                </a:moveTo>
                <a:lnTo>
                  <a:pt x="0" y="398"/>
                </a:lnTo>
                <a:lnTo>
                  <a:pt x="4247" y="398"/>
                </a:lnTo>
                <a:lnTo>
                  <a:pt x="4247" y="0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0"/>
          <p:cNvSpPr/>
          <p:nvPr/>
        </p:nvSpPr>
        <p:spPr>
          <a:xfrm>
            <a:off x="5292751" y="5037898"/>
            <a:ext cx="919485" cy="39240"/>
          </a:xfrm>
          <a:custGeom>
            <a:avLst/>
            <a:gdLst/>
            <a:ahLst/>
            <a:cxnLst/>
            <a:rect l="l" t="t" r="r" b="b"/>
            <a:pathLst>
              <a:path w="56636" h="2417" extrusionOk="0">
                <a:moveTo>
                  <a:pt x="0" y="0"/>
                </a:moveTo>
                <a:lnTo>
                  <a:pt x="0" y="2417"/>
                </a:lnTo>
                <a:lnTo>
                  <a:pt x="56636" y="2417"/>
                </a:lnTo>
                <a:lnTo>
                  <a:pt x="56636" y="0"/>
                </a:lnTo>
                <a:close/>
              </a:path>
            </a:pathLst>
          </a:custGeom>
          <a:solidFill>
            <a:srgbClr val="E2A3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0"/>
          <p:cNvSpPr/>
          <p:nvPr/>
        </p:nvSpPr>
        <p:spPr>
          <a:xfrm>
            <a:off x="5110594" y="4441392"/>
            <a:ext cx="439546" cy="635746"/>
          </a:xfrm>
          <a:custGeom>
            <a:avLst/>
            <a:gdLst/>
            <a:ahLst/>
            <a:cxnLst/>
            <a:rect l="l" t="t" r="r" b="b"/>
            <a:pathLst>
              <a:path w="27074" h="39159" extrusionOk="0">
                <a:moveTo>
                  <a:pt x="13536" y="1"/>
                </a:moveTo>
                <a:lnTo>
                  <a:pt x="1" y="12086"/>
                </a:lnTo>
                <a:lnTo>
                  <a:pt x="1" y="39159"/>
                </a:lnTo>
                <a:lnTo>
                  <a:pt x="27073" y="39159"/>
                </a:lnTo>
                <a:lnTo>
                  <a:pt x="27073" y="12086"/>
                </a:lnTo>
                <a:lnTo>
                  <a:pt x="1353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0"/>
          <p:cNvSpPr/>
          <p:nvPr/>
        </p:nvSpPr>
        <p:spPr>
          <a:xfrm>
            <a:off x="5110594" y="5044067"/>
            <a:ext cx="439546" cy="33071"/>
          </a:xfrm>
          <a:custGeom>
            <a:avLst/>
            <a:gdLst/>
            <a:ahLst/>
            <a:cxnLst/>
            <a:rect l="l" t="t" r="r" b="b"/>
            <a:pathLst>
              <a:path w="27074" h="2037" extrusionOk="0">
                <a:moveTo>
                  <a:pt x="1" y="1"/>
                </a:moveTo>
                <a:lnTo>
                  <a:pt x="1" y="2037"/>
                </a:lnTo>
                <a:lnTo>
                  <a:pt x="27073" y="2037"/>
                </a:lnTo>
                <a:lnTo>
                  <a:pt x="27073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0"/>
          <p:cNvSpPr/>
          <p:nvPr/>
        </p:nvSpPr>
        <p:spPr>
          <a:xfrm>
            <a:off x="5250231" y="4804114"/>
            <a:ext cx="160288" cy="273024"/>
          </a:xfrm>
          <a:custGeom>
            <a:avLst/>
            <a:gdLst/>
            <a:ahLst/>
            <a:cxnLst/>
            <a:rect l="l" t="t" r="r" b="b"/>
            <a:pathLst>
              <a:path w="9873" h="16817" extrusionOk="0">
                <a:moveTo>
                  <a:pt x="2239" y="0"/>
                </a:moveTo>
                <a:cubicBezTo>
                  <a:pt x="1002" y="0"/>
                  <a:pt x="0" y="1002"/>
                  <a:pt x="0" y="2239"/>
                </a:cubicBezTo>
                <a:lnTo>
                  <a:pt x="0" y="16817"/>
                </a:lnTo>
                <a:lnTo>
                  <a:pt x="9872" y="16817"/>
                </a:lnTo>
                <a:lnTo>
                  <a:pt x="9872" y="2239"/>
                </a:lnTo>
                <a:cubicBezTo>
                  <a:pt x="9872" y="1002"/>
                  <a:pt x="8870" y="0"/>
                  <a:pt x="763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0"/>
          <p:cNvSpPr/>
          <p:nvPr/>
        </p:nvSpPr>
        <p:spPr>
          <a:xfrm>
            <a:off x="5039939" y="4430255"/>
            <a:ext cx="576602" cy="274274"/>
          </a:xfrm>
          <a:custGeom>
            <a:avLst/>
            <a:gdLst/>
            <a:ahLst/>
            <a:cxnLst/>
            <a:rect l="l" t="t" r="r" b="b"/>
            <a:pathLst>
              <a:path w="35516" h="16894" extrusionOk="0">
                <a:moveTo>
                  <a:pt x="17897" y="0"/>
                </a:moveTo>
                <a:cubicBezTo>
                  <a:pt x="17270" y="0"/>
                  <a:pt x="16644" y="225"/>
                  <a:pt x="16148" y="676"/>
                </a:cubicBezTo>
                <a:lnTo>
                  <a:pt x="483" y="14844"/>
                </a:lnTo>
                <a:cubicBezTo>
                  <a:pt x="122" y="15169"/>
                  <a:pt x="1" y="15686"/>
                  <a:pt x="175" y="16138"/>
                </a:cubicBezTo>
                <a:cubicBezTo>
                  <a:pt x="349" y="16593"/>
                  <a:pt x="786" y="16894"/>
                  <a:pt x="1274" y="16894"/>
                </a:cubicBezTo>
                <a:cubicBezTo>
                  <a:pt x="1565" y="16894"/>
                  <a:pt x="1846" y="16785"/>
                  <a:pt x="2063" y="16587"/>
                </a:cubicBezTo>
                <a:lnTo>
                  <a:pt x="17728" y="2420"/>
                </a:lnTo>
                <a:cubicBezTo>
                  <a:pt x="17776" y="2375"/>
                  <a:pt x="17836" y="2353"/>
                  <a:pt x="17897" y="2353"/>
                </a:cubicBezTo>
                <a:cubicBezTo>
                  <a:pt x="17958" y="2353"/>
                  <a:pt x="18018" y="2375"/>
                  <a:pt x="18066" y="2418"/>
                </a:cubicBezTo>
                <a:lnTo>
                  <a:pt x="33442" y="16052"/>
                </a:lnTo>
                <a:cubicBezTo>
                  <a:pt x="33664" y="16241"/>
                  <a:pt x="33936" y="16334"/>
                  <a:pt x="34207" y="16334"/>
                </a:cubicBezTo>
                <a:cubicBezTo>
                  <a:pt x="34533" y="16334"/>
                  <a:pt x="34856" y="16200"/>
                  <a:pt x="35089" y="15937"/>
                </a:cubicBezTo>
                <a:cubicBezTo>
                  <a:pt x="35515" y="15457"/>
                  <a:pt x="35476" y="14724"/>
                  <a:pt x="35004" y="14291"/>
                </a:cubicBezTo>
                <a:lnTo>
                  <a:pt x="19628" y="658"/>
                </a:lnTo>
                <a:cubicBezTo>
                  <a:pt x="19134" y="219"/>
                  <a:pt x="18515" y="0"/>
                  <a:pt x="1789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0"/>
          <p:cNvSpPr/>
          <p:nvPr/>
        </p:nvSpPr>
        <p:spPr>
          <a:xfrm>
            <a:off x="2608618" y="4982456"/>
            <a:ext cx="4285602" cy="279729"/>
          </a:xfrm>
          <a:custGeom>
            <a:avLst/>
            <a:gdLst/>
            <a:ahLst/>
            <a:cxnLst/>
            <a:rect l="l" t="t" r="r" b="b"/>
            <a:pathLst>
              <a:path w="263973" h="17230" extrusionOk="0">
                <a:moveTo>
                  <a:pt x="11995" y="0"/>
                </a:moveTo>
                <a:cubicBezTo>
                  <a:pt x="5371" y="0"/>
                  <a:pt x="1" y="7715"/>
                  <a:pt x="1" y="17229"/>
                </a:cubicBezTo>
                <a:lnTo>
                  <a:pt x="263972" y="17229"/>
                </a:lnTo>
                <a:cubicBezTo>
                  <a:pt x="263972" y="7715"/>
                  <a:pt x="258602" y="0"/>
                  <a:pt x="25197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0"/>
          <p:cNvSpPr/>
          <p:nvPr/>
        </p:nvSpPr>
        <p:spPr>
          <a:xfrm>
            <a:off x="2249581" y="4283555"/>
            <a:ext cx="499113" cy="646234"/>
          </a:xfrm>
          <a:custGeom>
            <a:avLst/>
            <a:gdLst/>
            <a:ahLst/>
            <a:cxnLst/>
            <a:rect l="l" t="t" r="r" b="b"/>
            <a:pathLst>
              <a:path w="30743" h="39805" extrusionOk="0">
                <a:moveTo>
                  <a:pt x="15545" y="0"/>
                </a:moveTo>
                <a:cubicBezTo>
                  <a:pt x="14946" y="0"/>
                  <a:pt x="14339" y="33"/>
                  <a:pt x="13727" y="99"/>
                </a:cubicBezTo>
                <a:cubicBezTo>
                  <a:pt x="6771" y="851"/>
                  <a:pt x="1243" y="6003"/>
                  <a:pt x="461" y="12465"/>
                </a:cubicBezTo>
                <a:cubicBezTo>
                  <a:pt x="1" y="16273"/>
                  <a:pt x="1172" y="19816"/>
                  <a:pt x="3407" y="22571"/>
                </a:cubicBezTo>
                <a:cubicBezTo>
                  <a:pt x="5174" y="24750"/>
                  <a:pt x="6010" y="27434"/>
                  <a:pt x="5838" y="30155"/>
                </a:cubicBezTo>
                <a:cubicBezTo>
                  <a:pt x="5825" y="30349"/>
                  <a:pt x="5820" y="30543"/>
                  <a:pt x="5822" y="30740"/>
                </a:cubicBezTo>
                <a:cubicBezTo>
                  <a:pt x="5847" y="35714"/>
                  <a:pt x="10162" y="39736"/>
                  <a:pt x="15495" y="39803"/>
                </a:cubicBezTo>
                <a:cubicBezTo>
                  <a:pt x="15538" y="39804"/>
                  <a:pt x="15581" y="39804"/>
                  <a:pt x="15624" y="39804"/>
                </a:cubicBezTo>
                <a:cubicBezTo>
                  <a:pt x="20909" y="39804"/>
                  <a:pt x="25308" y="35836"/>
                  <a:pt x="25430" y="30912"/>
                </a:cubicBezTo>
                <a:cubicBezTo>
                  <a:pt x="25443" y="30462"/>
                  <a:pt x="25418" y="30009"/>
                  <a:pt x="25358" y="29562"/>
                </a:cubicBezTo>
                <a:cubicBezTo>
                  <a:pt x="25036" y="27154"/>
                  <a:pt x="25828" y="24748"/>
                  <a:pt x="27450" y="22848"/>
                </a:cubicBezTo>
                <a:cubicBezTo>
                  <a:pt x="29516" y="20428"/>
                  <a:pt x="30742" y="17363"/>
                  <a:pt x="30725" y="14036"/>
                </a:cubicBezTo>
                <a:cubicBezTo>
                  <a:pt x="30685" y="6271"/>
                  <a:pt x="23895" y="0"/>
                  <a:pt x="1554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0"/>
          <p:cNvSpPr/>
          <p:nvPr/>
        </p:nvSpPr>
        <p:spPr>
          <a:xfrm>
            <a:off x="2403684" y="4532129"/>
            <a:ext cx="199690" cy="609640"/>
          </a:xfrm>
          <a:custGeom>
            <a:avLst/>
            <a:gdLst/>
            <a:ahLst/>
            <a:cxnLst/>
            <a:rect l="l" t="t" r="r" b="b"/>
            <a:pathLst>
              <a:path w="12300" h="37551" extrusionOk="0">
                <a:moveTo>
                  <a:pt x="5994" y="0"/>
                </a:moveTo>
                <a:cubicBezTo>
                  <a:pt x="5993" y="0"/>
                  <a:pt x="5992" y="0"/>
                  <a:pt x="5991" y="0"/>
                </a:cubicBezTo>
                <a:cubicBezTo>
                  <a:pt x="5541" y="2"/>
                  <a:pt x="5179" y="368"/>
                  <a:pt x="5180" y="817"/>
                </a:cubicBezTo>
                <a:lnTo>
                  <a:pt x="5216" y="8213"/>
                </a:lnTo>
                <a:lnTo>
                  <a:pt x="1579" y="3260"/>
                </a:lnTo>
                <a:cubicBezTo>
                  <a:pt x="1419" y="3044"/>
                  <a:pt x="1173" y="2929"/>
                  <a:pt x="923" y="2929"/>
                </a:cubicBezTo>
                <a:cubicBezTo>
                  <a:pt x="755" y="2929"/>
                  <a:pt x="586" y="2981"/>
                  <a:pt x="441" y="3088"/>
                </a:cubicBezTo>
                <a:cubicBezTo>
                  <a:pt x="80" y="3354"/>
                  <a:pt x="0" y="3863"/>
                  <a:pt x="268" y="4224"/>
                </a:cubicBezTo>
                <a:lnTo>
                  <a:pt x="4946" y="10594"/>
                </a:lnTo>
                <a:cubicBezTo>
                  <a:pt x="5020" y="10695"/>
                  <a:pt x="5117" y="10776"/>
                  <a:pt x="5228" y="10834"/>
                </a:cubicBezTo>
                <a:lnTo>
                  <a:pt x="5349" y="36742"/>
                </a:lnTo>
                <a:cubicBezTo>
                  <a:pt x="5351" y="37189"/>
                  <a:pt x="5714" y="37550"/>
                  <a:pt x="6160" y="37550"/>
                </a:cubicBezTo>
                <a:cubicBezTo>
                  <a:pt x="6162" y="37550"/>
                  <a:pt x="6165" y="37550"/>
                  <a:pt x="6167" y="37550"/>
                </a:cubicBezTo>
                <a:cubicBezTo>
                  <a:pt x="6616" y="37549"/>
                  <a:pt x="6977" y="37182"/>
                  <a:pt x="6975" y="36733"/>
                </a:cubicBezTo>
                <a:lnTo>
                  <a:pt x="6884" y="17086"/>
                </a:lnTo>
                <a:lnTo>
                  <a:pt x="12039" y="10897"/>
                </a:lnTo>
                <a:cubicBezTo>
                  <a:pt x="12299" y="10550"/>
                  <a:pt x="12243" y="10060"/>
                  <a:pt x="11908" y="9782"/>
                </a:cubicBezTo>
                <a:cubicBezTo>
                  <a:pt x="11757" y="9656"/>
                  <a:pt x="11572" y="9593"/>
                  <a:pt x="11388" y="9593"/>
                </a:cubicBezTo>
                <a:cubicBezTo>
                  <a:pt x="11168" y="9593"/>
                  <a:pt x="10949" y="9682"/>
                  <a:pt x="10788" y="9856"/>
                </a:cubicBezTo>
                <a:lnTo>
                  <a:pt x="6871" y="14559"/>
                </a:lnTo>
                <a:lnTo>
                  <a:pt x="6808" y="808"/>
                </a:lnTo>
                <a:cubicBezTo>
                  <a:pt x="6804" y="360"/>
                  <a:pt x="6441" y="0"/>
                  <a:pt x="599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0"/>
          <p:cNvSpPr/>
          <p:nvPr/>
        </p:nvSpPr>
        <p:spPr>
          <a:xfrm>
            <a:off x="2549052" y="3946062"/>
            <a:ext cx="603098" cy="781033"/>
          </a:xfrm>
          <a:custGeom>
            <a:avLst/>
            <a:gdLst/>
            <a:ahLst/>
            <a:cxnLst/>
            <a:rect l="l" t="t" r="r" b="b"/>
            <a:pathLst>
              <a:path w="37148" h="48108" extrusionOk="0">
                <a:moveTo>
                  <a:pt x="18346" y="1"/>
                </a:moveTo>
                <a:cubicBezTo>
                  <a:pt x="8214" y="1"/>
                  <a:pt x="1" y="7630"/>
                  <a:pt x="1" y="17042"/>
                </a:cubicBezTo>
                <a:cubicBezTo>
                  <a:pt x="1" y="21063"/>
                  <a:pt x="1501" y="24760"/>
                  <a:pt x="4011" y="27675"/>
                </a:cubicBezTo>
                <a:cubicBezTo>
                  <a:pt x="5984" y="29965"/>
                  <a:pt x="6958" y="32869"/>
                  <a:pt x="6581" y="35780"/>
                </a:cubicBezTo>
                <a:cubicBezTo>
                  <a:pt x="6512" y="36321"/>
                  <a:pt x="6486" y="36869"/>
                  <a:pt x="6502" y="37415"/>
                </a:cubicBezTo>
                <a:cubicBezTo>
                  <a:pt x="6681" y="43345"/>
                  <a:pt x="11991" y="48107"/>
                  <a:pt x="18356" y="48107"/>
                </a:cubicBezTo>
                <a:cubicBezTo>
                  <a:pt x="18425" y="48107"/>
                  <a:pt x="18495" y="48107"/>
                  <a:pt x="18565" y="48106"/>
                </a:cubicBezTo>
                <a:cubicBezTo>
                  <a:pt x="25011" y="47998"/>
                  <a:pt x="30201" y="43112"/>
                  <a:pt x="30201" y="37099"/>
                </a:cubicBezTo>
                <a:cubicBezTo>
                  <a:pt x="30201" y="36862"/>
                  <a:pt x="30193" y="36627"/>
                  <a:pt x="30177" y="36393"/>
                </a:cubicBezTo>
                <a:cubicBezTo>
                  <a:pt x="29951" y="33105"/>
                  <a:pt x="30948" y="29859"/>
                  <a:pt x="33069" y="27217"/>
                </a:cubicBezTo>
                <a:cubicBezTo>
                  <a:pt x="35753" y="23872"/>
                  <a:pt x="37148" y="19585"/>
                  <a:pt x="36567" y="14985"/>
                </a:cubicBezTo>
                <a:cubicBezTo>
                  <a:pt x="35584" y="7181"/>
                  <a:pt x="28870" y="983"/>
                  <a:pt x="20460" y="111"/>
                </a:cubicBezTo>
                <a:cubicBezTo>
                  <a:pt x="19747" y="37"/>
                  <a:pt x="19042" y="1"/>
                  <a:pt x="1834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0"/>
          <p:cNvSpPr/>
          <p:nvPr/>
        </p:nvSpPr>
        <p:spPr>
          <a:xfrm>
            <a:off x="2730770" y="4244835"/>
            <a:ext cx="235667" cy="896935"/>
          </a:xfrm>
          <a:custGeom>
            <a:avLst/>
            <a:gdLst/>
            <a:ahLst/>
            <a:cxnLst/>
            <a:rect l="l" t="t" r="r" b="b"/>
            <a:pathLst>
              <a:path w="14516" h="55247" extrusionOk="0">
                <a:moveTo>
                  <a:pt x="7243" y="0"/>
                </a:moveTo>
                <a:cubicBezTo>
                  <a:pt x="6873" y="0"/>
                  <a:pt x="6572" y="302"/>
                  <a:pt x="6572" y="672"/>
                </a:cubicBezTo>
                <a:lnTo>
                  <a:pt x="6572" y="10540"/>
                </a:lnTo>
                <a:lnTo>
                  <a:pt x="1663" y="3789"/>
                </a:lnTo>
                <a:cubicBezTo>
                  <a:pt x="1532" y="3609"/>
                  <a:pt x="1327" y="3513"/>
                  <a:pt x="1119" y="3513"/>
                </a:cubicBezTo>
                <a:cubicBezTo>
                  <a:pt x="982" y="3513"/>
                  <a:pt x="844" y="3554"/>
                  <a:pt x="725" y="3641"/>
                </a:cubicBezTo>
                <a:cubicBezTo>
                  <a:pt x="425" y="3859"/>
                  <a:pt x="358" y="4279"/>
                  <a:pt x="577" y="4578"/>
                </a:cubicBezTo>
                <a:lnTo>
                  <a:pt x="6195" y="12305"/>
                </a:lnTo>
                <a:cubicBezTo>
                  <a:pt x="6289" y="12430"/>
                  <a:pt x="6421" y="12518"/>
                  <a:pt x="6572" y="12555"/>
                </a:cubicBezTo>
                <a:lnTo>
                  <a:pt x="6572" y="18145"/>
                </a:lnTo>
                <a:lnTo>
                  <a:pt x="1262" y="11829"/>
                </a:lnTo>
                <a:cubicBezTo>
                  <a:pt x="1129" y="11674"/>
                  <a:pt x="941" y="11595"/>
                  <a:pt x="752" y="11595"/>
                </a:cubicBezTo>
                <a:cubicBezTo>
                  <a:pt x="599" y="11595"/>
                  <a:pt x="445" y="11646"/>
                  <a:pt x="320" y="11752"/>
                </a:cubicBezTo>
                <a:cubicBezTo>
                  <a:pt x="40" y="11990"/>
                  <a:pt x="1" y="12409"/>
                  <a:pt x="233" y="12692"/>
                </a:cubicBezTo>
                <a:lnTo>
                  <a:pt x="6572" y="20231"/>
                </a:lnTo>
                <a:lnTo>
                  <a:pt x="6572" y="54575"/>
                </a:lnTo>
                <a:cubicBezTo>
                  <a:pt x="6572" y="54947"/>
                  <a:pt x="6873" y="55246"/>
                  <a:pt x="7245" y="55246"/>
                </a:cubicBezTo>
                <a:lnTo>
                  <a:pt x="7266" y="55246"/>
                </a:lnTo>
                <a:cubicBezTo>
                  <a:pt x="7636" y="55246"/>
                  <a:pt x="7937" y="54947"/>
                  <a:pt x="7937" y="54575"/>
                </a:cubicBezTo>
                <a:lnTo>
                  <a:pt x="7937" y="20231"/>
                </a:lnTo>
                <a:lnTo>
                  <a:pt x="14276" y="12692"/>
                </a:lnTo>
                <a:cubicBezTo>
                  <a:pt x="14515" y="12409"/>
                  <a:pt x="14478" y="11986"/>
                  <a:pt x="14195" y="11746"/>
                </a:cubicBezTo>
                <a:cubicBezTo>
                  <a:pt x="14069" y="11640"/>
                  <a:pt x="13916" y="11588"/>
                  <a:pt x="13763" y="11588"/>
                </a:cubicBezTo>
                <a:cubicBezTo>
                  <a:pt x="13571" y="11588"/>
                  <a:pt x="13381" y="11670"/>
                  <a:pt x="13247" y="11829"/>
                </a:cubicBezTo>
                <a:lnTo>
                  <a:pt x="7937" y="18145"/>
                </a:lnTo>
                <a:lnTo>
                  <a:pt x="7937" y="12555"/>
                </a:lnTo>
                <a:cubicBezTo>
                  <a:pt x="8087" y="12518"/>
                  <a:pt x="8221" y="12430"/>
                  <a:pt x="8312" y="12305"/>
                </a:cubicBezTo>
                <a:lnTo>
                  <a:pt x="13932" y="4578"/>
                </a:lnTo>
                <a:cubicBezTo>
                  <a:pt x="14146" y="4279"/>
                  <a:pt x="14077" y="3863"/>
                  <a:pt x="13779" y="3646"/>
                </a:cubicBezTo>
                <a:cubicBezTo>
                  <a:pt x="13660" y="3560"/>
                  <a:pt x="13522" y="3518"/>
                  <a:pt x="13385" y="3518"/>
                </a:cubicBezTo>
                <a:cubicBezTo>
                  <a:pt x="13180" y="3518"/>
                  <a:pt x="12978" y="3612"/>
                  <a:pt x="12846" y="3789"/>
                </a:cubicBezTo>
                <a:lnTo>
                  <a:pt x="7937" y="10540"/>
                </a:lnTo>
                <a:lnTo>
                  <a:pt x="7937" y="672"/>
                </a:lnTo>
                <a:cubicBezTo>
                  <a:pt x="7937" y="302"/>
                  <a:pt x="7636" y="0"/>
                  <a:pt x="72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0"/>
          <p:cNvSpPr/>
          <p:nvPr/>
        </p:nvSpPr>
        <p:spPr>
          <a:xfrm>
            <a:off x="2723254" y="5155943"/>
            <a:ext cx="3958044" cy="212467"/>
          </a:xfrm>
          <a:custGeom>
            <a:avLst/>
            <a:gdLst/>
            <a:ahLst/>
            <a:cxnLst/>
            <a:rect l="l" t="t" r="r" b="b"/>
            <a:pathLst>
              <a:path w="243797" h="13087" extrusionOk="0">
                <a:moveTo>
                  <a:pt x="8414" y="0"/>
                </a:moveTo>
                <a:cubicBezTo>
                  <a:pt x="3768" y="0"/>
                  <a:pt x="1" y="5860"/>
                  <a:pt x="1" y="13086"/>
                </a:cubicBezTo>
                <a:lnTo>
                  <a:pt x="243797" y="13086"/>
                </a:lnTo>
                <a:cubicBezTo>
                  <a:pt x="243797" y="5860"/>
                  <a:pt x="240029" y="0"/>
                  <a:pt x="23538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0"/>
          <p:cNvSpPr/>
          <p:nvPr/>
        </p:nvSpPr>
        <p:spPr>
          <a:xfrm>
            <a:off x="3252515" y="4475842"/>
            <a:ext cx="393618" cy="509665"/>
          </a:xfrm>
          <a:custGeom>
            <a:avLst/>
            <a:gdLst/>
            <a:ahLst/>
            <a:cxnLst/>
            <a:rect l="l" t="t" r="r" b="b"/>
            <a:pathLst>
              <a:path w="24245" h="31393" extrusionOk="0">
                <a:moveTo>
                  <a:pt x="12260" y="0"/>
                </a:moveTo>
                <a:cubicBezTo>
                  <a:pt x="11787" y="0"/>
                  <a:pt x="11307" y="26"/>
                  <a:pt x="10823" y="78"/>
                </a:cubicBezTo>
                <a:cubicBezTo>
                  <a:pt x="5339" y="672"/>
                  <a:pt x="979" y="4735"/>
                  <a:pt x="363" y="9831"/>
                </a:cubicBezTo>
                <a:cubicBezTo>
                  <a:pt x="0" y="12834"/>
                  <a:pt x="923" y="15629"/>
                  <a:pt x="2686" y="17802"/>
                </a:cubicBezTo>
                <a:cubicBezTo>
                  <a:pt x="4079" y="19519"/>
                  <a:pt x="4738" y="21636"/>
                  <a:pt x="4602" y="23783"/>
                </a:cubicBezTo>
                <a:cubicBezTo>
                  <a:pt x="4593" y="23935"/>
                  <a:pt x="4588" y="24088"/>
                  <a:pt x="4590" y="24243"/>
                </a:cubicBezTo>
                <a:cubicBezTo>
                  <a:pt x="4609" y="28167"/>
                  <a:pt x="8012" y="31341"/>
                  <a:pt x="12218" y="31392"/>
                </a:cubicBezTo>
                <a:cubicBezTo>
                  <a:pt x="12252" y="31392"/>
                  <a:pt x="12285" y="31393"/>
                  <a:pt x="12319" y="31393"/>
                </a:cubicBezTo>
                <a:cubicBezTo>
                  <a:pt x="16489" y="31393"/>
                  <a:pt x="19958" y="28263"/>
                  <a:pt x="20056" y="24380"/>
                </a:cubicBezTo>
                <a:cubicBezTo>
                  <a:pt x="20065" y="24025"/>
                  <a:pt x="20045" y="23669"/>
                  <a:pt x="19998" y="23315"/>
                </a:cubicBezTo>
                <a:cubicBezTo>
                  <a:pt x="19742" y="21416"/>
                  <a:pt x="20369" y="19519"/>
                  <a:pt x="21648" y="18019"/>
                </a:cubicBezTo>
                <a:cubicBezTo>
                  <a:pt x="23275" y="16109"/>
                  <a:pt x="24244" y="13693"/>
                  <a:pt x="24230" y="11069"/>
                </a:cubicBezTo>
                <a:cubicBezTo>
                  <a:pt x="24199" y="4944"/>
                  <a:pt x="18846" y="0"/>
                  <a:pt x="1226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0"/>
          <p:cNvSpPr/>
          <p:nvPr/>
        </p:nvSpPr>
        <p:spPr>
          <a:xfrm>
            <a:off x="3374001" y="4672059"/>
            <a:ext cx="157885" cy="480832"/>
          </a:xfrm>
          <a:custGeom>
            <a:avLst/>
            <a:gdLst/>
            <a:ahLst/>
            <a:cxnLst/>
            <a:rect l="l" t="t" r="r" b="b"/>
            <a:pathLst>
              <a:path w="9725" h="29617" extrusionOk="0">
                <a:moveTo>
                  <a:pt x="4728" y="1"/>
                </a:moveTo>
                <a:cubicBezTo>
                  <a:pt x="4727" y="1"/>
                  <a:pt x="4726" y="1"/>
                  <a:pt x="4724" y="1"/>
                </a:cubicBezTo>
                <a:cubicBezTo>
                  <a:pt x="4374" y="2"/>
                  <a:pt x="4090" y="284"/>
                  <a:pt x="4087" y="635"/>
                </a:cubicBezTo>
                <a:lnTo>
                  <a:pt x="4115" y="6466"/>
                </a:lnTo>
                <a:lnTo>
                  <a:pt x="1246" y="2562"/>
                </a:lnTo>
                <a:cubicBezTo>
                  <a:pt x="1120" y="2391"/>
                  <a:pt x="926" y="2300"/>
                  <a:pt x="728" y="2300"/>
                </a:cubicBezTo>
                <a:cubicBezTo>
                  <a:pt x="597" y="2300"/>
                  <a:pt x="464" y="2340"/>
                  <a:pt x="349" y="2424"/>
                </a:cubicBezTo>
                <a:cubicBezTo>
                  <a:pt x="64" y="2634"/>
                  <a:pt x="1" y="3035"/>
                  <a:pt x="212" y="3321"/>
                </a:cubicBezTo>
                <a:lnTo>
                  <a:pt x="3902" y="8344"/>
                </a:lnTo>
                <a:cubicBezTo>
                  <a:pt x="3960" y="8423"/>
                  <a:pt x="4036" y="8488"/>
                  <a:pt x="4124" y="8532"/>
                </a:cubicBezTo>
                <a:lnTo>
                  <a:pt x="4219" y="28967"/>
                </a:lnTo>
                <a:cubicBezTo>
                  <a:pt x="4214" y="29323"/>
                  <a:pt x="4503" y="29617"/>
                  <a:pt x="4860" y="29617"/>
                </a:cubicBezTo>
                <a:cubicBezTo>
                  <a:pt x="4861" y="29617"/>
                  <a:pt x="4863" y="29617"/>
                  <a:pt x="4864" y="29617"/>
                </a:cubicBezTo>
                <a:cubicBezTo>
                  <a:pt x="5223" y="29615"/>
                  <a:pt x="5510" y="29319"/>
                  <a:pt x="5501" y="28960"/>
                </a:cubicBezTo>
                <a:lnTo>
                  <a:pt x="5429" y="13466"/>
                </a:lnTo>
                <a:lnTo>
                  <a:pt x="9498" y="8583"/>
                </a:lnTo>
                <a:cubicBezTo>
                  <a:pt x="9725" y="8310"/>
                  <a:pt x="9688" y="7907"/>
                  <a:pt x="9415" y="7680"/>
                </a:cubicBezTo>
                <a:cubicBezTo>
                  <a:pt x="9295" y="7580"/>
                  <a:pt x="9149" y="7531"/>
                  <a:pt x="9004" y="7531"/>
                </a:cubicBezTo>
                <a:cubicBezTo>
                  <a:pt x="8821" y="7531"/>
                  <a:pt x="8638" y="7610"/>
                  <a:pt x="8511" y="7763"/>
                </a:cubicBezTo>
                <a:lnTo>
                  <a:pt x="5420" y="11472"/>
                </a:lnTo>
                <a:lnTo>
                  <a:pt x="5369" y="628"/>
                </a:lnTo>
                <a:cubicBezTo>
                  <a:pt x="5360" y="278"/>
                  <a:pt x="5077" y="1"/>
                  <a:pt x="4728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0"/>
          <p:cNvSpPr/>
          <p:nvPr/>
        </p:nvSpPr>
        <p:spPr>
          <a:xfrm>
            <a:off x="4918015" y="4500341"/>
            <a:ext cx="376084" cy="486969"/>
          </a:xfrm>
          <a:custGeom>
            <a:avLst/>
            <a:gdLst/>
            <a:ahLst/>
            <a:cxnLst/>
            <a:rect l="l" t="t" r="r" b="b"/>
            <a:pathLst>
              <a:path w="23165" h="29995" extrusionOk="0">
                <a:moveTo>
                  <a:pt x="11452" y="1"/>
                </a:moveTo>
                <a:cubicBezTo>
                  <a:pt x="5159" y="1"/>
                  <a:pt x="44" y="4724"/>
                  <a:pt x="15" y="10576"/>
                </a:cubicBezTo>
                <a:cubicBezTo>
                  <a:pt x="1" y="13084"/>
                  <a:pt x="925" y="15393"/>
                  <a:pt x="2480" y="17216"/>
                </a:cubicBezTo>
                <a:cubicBezTo>
                  <a:pt x="3703" y="18650"/>
                  <a:pt x="4302" y="20462"/>
                  <a:pt x="4059" y="22276"/>
                </a:cubicBezTo>
                <a:cubicBezTo>
                  <a:pt x="4013" y="22614"/>
                  <a:pt x="3993" y="22954"/>
                  <a:pt x="4002" y="23296"/>
                </a:cubicBezTo>
                <a:cubicBezTo>
                  <a:pt x="4097" y="27003"/>
                  <a:pt x="7411" y="29995"/>
                  <a:pt x="11392" y="29995"/>
                </a:cubicBezTo>
                <a:cubicBezTo>
                  <a:pt x="11424" y="29995"/>
                  <a:pt x="11457" y="29994"/>
                  <a:pt x="11489" y="29994"/>
                </a:cubicBezTo>
                <a:cubicBezTo>
                  <a:pt x="15509" y="29945"/>
                  <a:pt x="18760" y="26912"/>
                  <a:pt x="18779" y="23164"/>
                </a:cubicBezTo>
                <a:cubicBezTo>
                  <a:pt x="18779" y="23016"/>
                  <a:pt x="18776" y="22870"/>
                  <a:pt x="18767" y="22723"/>
                </a:cubicBezTo>
                <a:cubicBezTo>
                  <a:pt x="18637" y="20672"/>
                  <a:pt x="19267" y="18650"/>
                  <a:pt x="20599" y="17008"/>
                </a:cubicBezTo>
                <a:cubicBezTo>
                  <a:pt x="22283" y="14932"/>
                  <a:pt x="23165" y="12262"/>
                  <a:pt x="22820" y="9392"/>
                </a:cubicBezTo>
                <a:cubicBezTo>
                  <a:pt x="22230" y="4524"/>
                  <a:pt x="18064" y="641"/>
                  <a:pt x="12824" y="75"/>
                </a:cubicBezTo>
                <a:cubicBezTo>
                  <a:pt x="12362" y="25"/>
                  <a:pt x="11904" y="1"/>
                  <a:pt x="1145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0"/>
          <p:cNvSpPr/>
          <p:nvPr/>
        </p:nvSpPr>
        <p:spPr>
          <a:xfrm>
            <a:off x="5027097" y="4687482"/>
            <a:ext cx="150888" cy="459743"/>
          </a:xfrm>
          <a:custGeom>
            <a:avLst/>
            <a:gdLst/>
            <a:ahLst/>
            <a:cxnLst/>
            <a:rect l="l" t="t" r="r" b="b"/>
            <a:pathLst>
              <a:path w="9294" h="28318" extrusionOk="0">
                <a:moveTo>
                  <a:pt x="4778" y="0"/>
                </a:moveTo>
                <a:cubicBezTo>
                  <a:pt x="4436" y="0"/>
                  <a:pt x="4159" y="279"/>
                  <a:pt x="4165" y="622"/>
                </a:cubicBezTo>
                <a:lnTo>
                  <a:pt x="4115" y="10982"/>
                </a:lnTo>
                <a:lnTo>
                  <a:pt x="1163" y="7438"/>
                </a:lnTo>
                <a:cubicBezTo>
                  <a:pt x="1042" y="7288"/>
                  <a:pt x="866" y="7211"/>
                  <a:pt x="688" y="7211"/>
                </a:cubicBezTo>
                <a:cubicBezTo>
                  <a:pt x="549" y="7211"/>
                  <a:pt x="410" y="7258"/>
                  <a:pt x="295" y="7353"/>
                </a:cubicBezTo>
                <a:cubicBezTo>
                  <a:pt x="33" y="7572"/>
                  <a:pt x="1" y="7963"/>
                  <a:pt x="221" y="8222"/>
                </a:cubicBezTo>
                <a:lnTo>
                  <a:pt x="4106" y="12886"/>
                </a:lnTo>
                <a:lnTo>
                  <a:pt x="4038" y="27691"/>
                </a:lnTo>
                <a:cubicBezTo>
                  <a:pt x="4029" y="28034"/>
                  <a:pt x="4304" y="28316"/>
                  <a:pt x="4647" y="28318"/>
                </a:cubicBezTo>
                <a:cubicBezTo>
                  <a:pt x="4648" y="28318"/>
                  <a:pt x="4649" y="28318"/>
                  <a:pt x="4650" y="28318"/>
                </a:cubicBezTo>
                <a:cubicBezTo>
                  <a:pt x="4992" y="28318"/>
                  <a:pt x="5267" y="28038"/>
                  <a:pt x="5264" y="27698"/>
                </a:cubicBezTo>
                <a:lnTo>
                  <a:pt x="5355" y="8174"/>
                </a:lnTo>
                <a:cubicBezTo>
                  <a:pt x="5438" y="8132"/>
                  <a:pt x="5510" y="8070"/>
                  <a:pt x="5566" y="7994"/>
                </a:cubicBezTo>
                <a:lnTo>
                  <a:pt x="9093" y="3195"/>
                </a:lnTo>
                <a:cubicBezTo>
                  <a:pt x="9293" y="2922"/>
                  <a:pt x="9235" y="2538"/>
                  <a:pt x="8962" y="2337"/>
                </a:cubicBezTo>
                <a:cubicBezTo>
                  <a:pt x="8853" y="2257"/>
                  <a:pt x="8726" y="2218"/>
                  <a:pt x="8601" y="2218"/>
                </a:cubicBezTo>
                <a:cubicBezTo>
                  <a:pt x="8412" y="2218"/>
                  <a:pt x="8226" y="2305"/>
                  <a:pt x="8106" y="2469"/>
                </a:cubicBezTo>
                <a:lnTo>
                  <a:pt x="5364" y="6202"/>
                </a:lnTo>
                <a:lnTo>
                  <a:pt x="5364" y="6202"/>
                </a:lnTo>
                <a:lnTo>
                  <a:pt x="5390" y="627"/>
                </a:lnTo>
                <a:cubicBezTo>
                  <a:pt x="5397" y="284"/>
                  <a:pt x="5123" y="2"/>
                  <a:pt x="4781" y="0"/>
                </a:cubicBezTo>
                <a:cubicBezTo>
                  <a:pt x="4780" y="0"/>
                  <a:pt x="4779" y="0"/>
                  <a:pt x="4778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0"/>
          <p:cNvSpPr/>
          <p:nvPr/>
        </p:nvSpPr>
        <p:spPr>
          <a:xfrm>
            <a:off x="4684653" y="4697905"/>
            <a:ext cx="261237" cy="338208"/>
          </a:xfrm>
          <a:custGeom>
            <a:avLst/>
            <a:gdLst/>
            <a:ahLst/>
            <a:cxnLst/>
            <a:rect l="l" t="t" r="r" b="b"/>
            <a:pathLst>
              <a:path w="16091" h="20832" extrusionOk="0">
                <a:moveTo>
                  <a:pt x="8136" y="0"/>
                </a:moveTo>
                <a:cubicBezTo>
                  <a:pt x="7823" y="0"/>
                  <a:pt x="7506" y="17"/>
                  <a:pt x="7185" y="52"/>
                </a:cubicBezTo>
                <a:cubicBezTo>
                  <a:pt x="3546" y="447"/>
                  <a:pt x="652" y="3143"/>
                  <a:pt x="244" y="6525"/>
                </a:cubicBezTo>
                <a:cubicBezTo>
                  <a:pt x="1" y="8517"/>
                  <a:pt x="615" y="10371"/>
                  <a:pt x="1785" y="11814"/>
                </a:cubicBezTo>
                <a:cubicBezTo>
                  <a:pt x="2696" y="12929"/>
                  <a:pt x="3150" y="14347"/>
                  <a:pt x="3057" y="15782"/>
                </a:cubicBezTo>
                <a:cubicBezTo>
                  <a:pt x="3051" y="15882"/>
                  <a:pt x="3048" y="15984"/>
                  <a:pt x="3048" y="16087"/>
                </a:cubicBezTo>
                <a:cubicBezTo>
                  <a:pt x="3062" y="18692"/>
                  <a:pt x="5320" y="20796"/>
                  <a:pt x="8110" y="20832"/>
                </a:cubicBezTo>
                <a:cubicBezTo>
                  <a:pt x="8132" y="20832"/>
                  <a:pt x="8154" y="20832"/>
                  <a:pt x="8176" y="20832"/>
                </a:cubicBezTo>
                <a:cubicBezTo>
                  <a:pt x="10943" y="20832"/>
                  <a:pt x="13244" y="18754"/>
                  <a:pt x="13311" y="16178"/>
                </a:cubicBezTo>
                <a:cubicBezTo>
                  <a:pt x="13316" y="15942"/>
                  <a:pt x="13304" y="15706"/>
                  <a:pt x="13272" y="15472"/>
                </a:cubicBezTo>
                <a:cubicBezTo>
                  <a:pt x="13103" y="14211"/>
                  <a:pt x="13519" y="12953"/>
                  <a:pt x="14368" y="11956"/>
                </a:cubicBezTo>
                <a:cubicBezTo>
                  <a:pt x="15449" y="10690"/>
                  <a:pt x="16090" y="9087"/>
                  <a:pt x="16081" y="7345"/>
                </a:cubicBezTo>
                <a:cubicBezTo>
                  <a:pt x="16062" y="3281"/>
                  <a:pt x="12507" y="0"/>
                  <a:pt x="813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0"/>
          <p:cNvSpPr/>
          <p:nvPr/>
        </p:nvSpPr>
        <p:spPr>
          <a:xfrm>
            <a:off x="4765324" y="4827980"/>
            <a:ext cx="104732" cy="319050"/>
          </a:xfrm>
          <a:custGeom>
            <a:avLst/>
            <a:gdLst/>
            <a:ahLst/>
            <a:cxnLst/>
            <a:rect l="l" t="t" r="r" b="b"/>
            <a:pathLst>
              <a:path w="6451" h="19652" extrusionOk="0">
                <a:moveTo>
                  <a:pt x="3134" y="1"/>
                </a:moveTo>
                <a:cubicBezTo>
                  <a:pt x="2899" y="3"/>
                  <a:pt x="2709" y="195"/>
                  <a:pt x="2711" y="429"/>
                </a:cubicBezTo>
                <a:lnTo>
                  <a:pt x="2729" y="4300"/>
                </a:lnTo>
                <a:lnTo>
                  <a:pt x="825" y="1708"/>
                </a:lnTo>
                <a:cubicBezTo>
                  <a:pt x="741" y="1595"/>
                  <a:pt x="613" y="1535"/>
                  <a:pt x="482" y="1535"/>
                </a:cubicBezTo>
                <a:cubicBezTo>
                  <a:pt x="395" y="1535"/>
                  <a:pt x="307" y="1562"/>
                  <a:pt x="231" y="1618"/>
                </a:cubicBezTo>
                <a:cubicBezTo>
                  <a:pt x="41" y="1755"/>
                  <a:pt x="0" y="2023"/>
                  <a:pt x="139" y="2211"/>
                </a:cubicBezTo>
                <a:lnTo>
                  <a:pt x="2588" y="5545"/>
                </a:lnTo>
                <a:cubicBezTo>
                  <a:pt x="2626" y="5597"/>
                  <a:pt x="2677" y="5641"/>
                  <a:pt x="2736" y="5671"/>
                </a:cubicBezTo>
                <a:lnTo>
                  <a:pt x="2799" y="19229"/>
                </a:lnTo>
                <a:cubicBezTo>
                  <a:pt x="2801" y="19462"/>
                  <a:pt x="2989" y="19652"/>
                  <a:pt x="3224" y="19652"/>
                </a:cubicBezTo>
                <a:cubicBezTo>
                  <a:pt x="3225" y="19652"/>
                  <a:pt x="3226" y="19652"/>
                  <a:pt x="3227" y="19652"/>
                </a:cubicBezTo>
                <a:cubicBezTo>
                  <a:pt x="3461" y="19652"/>
                  <a:pt x="3651" y="19460"/>
                  <a:pt x="3650" y="19225"/>
                </a:cubicBezTo>
                <a:lnTo>
                  <a:pt x="3602" y="8943"/>
                </a:lnTo>
                <a:lnTo>
                  <a:pt x="6300" y="5704"/>
                </a:lnTo>
                <a:cubicBezTo>
                  <a:pt x="6450" y="5523"/>
                  <a:pt x="6425" y="5255"/>
                  <a:pt x="6246" y="5105"/>
                </a:cubicBezTo>
                <a:cubicBezTo>
                  <a:pt x="6166" y="5038"/>
                  <a:pt x="6069" y="5006"/>
                  <a:pt x="5973" y="5006"/>
                </a:cubicBezTo>
                <a:cubicBezTo>
                  <a:pt x="5851" y="5006"/>
                  <a:pt x="5730" y="5058"/>
                  <a:pt x="5645" y="5160"/>
                </a:cubicBezTo>
                <a:lnTo>
                  <a:pt x="3595" y="7620"/>
                </a:lnTo>
                <a:lnTo>
                  <a:pt x="3562" y="425"/>
                </a:lnTo>
                <a:cubicBezTo>
                  <a:pt x="3560" y="189"/>
                  <a:pt x="3370" y="1"/>
                  <a:pt x="313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0"/>
          <p:cNvSpPr/>
          <p:nvPr/>
        </p:nvSpPr>
        <p:spPr>
          <a:xfrm>
            <a:off x="3468960" y="4579730"/>
            <a:ext cx="333240" cy="431429"/>
          </a:xfrm>
          <a:custGeom>
            <a:avLst/>
            <a:gdLst/>
            <a:ahLst/>
            <a:cxnLst/>
            <a:rect l="l" t="t" r="r" b="b"/>
            <a:pathLst>
              <a:path w="20526" h="26574" extrusionOk="0">
                <a:moveTo>
                  <a:pt x="10378" y="0"/>
                </a:moveTo>
                <a:cubicBezTo>
                  <a:pt x="9979" y="0"/>
                  <a:pt x="9574" y="22"/>
                  <a:pt x="9165" y="66"/>
                </a:cubicBezTo>
                <a:cubicBezTo>
                  <a:pt x="4522" y="568"/>
                  <a:pt x="831" y="4007"/>
                  <a:pt x="309" y="8321"/>
                </a:cubicBezTo>
                <a:cubicBezTo>
                  <a:pt x="1" y="10864"/>
                  <a:pt x="783" y="13228"/>
                  <a:pt x="2275" y="15068"/>
                </a:cubicBezTo>
                <a:cubicBezTo>
                  <a:pt x="3455" y="16523"/>
                  <a:pt x="4013" y="18316"/>
                  <a:pt x="3899" y="20132"/>
                </a:cubicBezTo>
                <a:cubicBezTo>
                  <a:pt x="3892" y="20262"/>
                  <a:pt x="3886" y="20391"/>
                  <a:pt x="3886" y="20523"/>
                </a:cubicBezTo>
                <a:cubicBezTo>
                  <a:pt x="3904" y="23843"/>
                  <a:pt x="6784" y="26529"/>
                  <a:pt x="10345" y="26573"/>
                </a:cubicBezTo>
                <a:cubicBezTo>
                  <a:pt x="10374" y="26573"/>
                  <a:pt x="10403" y="26573"/>
                  <a:pt x="10432" y="26573"/>
                </a:cubicBezTo>
                <a:cubicBezTo>
                  <a:pt x="13960" y="26573"/>
                  <a:pt x="16896" y="23923"/>
                  <a:pt x="16980" y="20639"/>
                </a:cubicBezTo>
                <a:cubicBezTo>
                  <a:pt x="16987" y="20336"/>
                  <a:pt x="16971" y="20035"/>
                  <a:pt x="16930" y="19736"/>
                </a:cubicBezTo>
                <a:cubicBezTo>
                  <a:pt x="16715" y="18129"/>
                  <a:pt x="17244" y="16523"/>
                  <a:pt x="18327" y="15251"/>
                </a:cubicBezTo>
                <a:cubicBezTo>
                  <a:pt x="19706" y="13636"/>
                  <a:pt x="20525" y="11590"/>
                  <a:pt x="20513" y="9369"/>
                </a:cubicBezTo>
                <a:cubicBezTo>
                  <a:pt x="20487" y="4185"/>
                  <a:pt x="15953" y="0"/>
                  <a:pt x="103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0"/>
          <p:cNvSpPr/>
          <p:nvPr/>
        </p:nvSpPr>
        <p:spPr>
          <a:xfrm>
            <a:off x="3571857" y="4745701"/>
            <a:ext cx="133598" cy="406995"/>
          </a:xfrm>
          <a:custGeom>
            <a:avLst/>
            <a:gdLst/>
            <a:ahLst/>
            <a:cxnLst/>
            <a:rect l="l" t="t" r="r" b="b"/>
            <a:pathLst>
              <a:path w="8229" h="25069" extrusionOk="0">
                <a:moveTo>
                  <a:pt x="4001" y="0"/>
                </a:moveTo>
                <a:cubicBezTo>
                  <a:pt x="4000" y="0"/>
                  <a:pt x="3999" y="0"/>
                  <a:pt x="3998" y="0"/>
                </a:cubicBezTo>
                <a:cubicBezTo>
                  <a:pt x="3699" y="2"/>
                  <a:pt x="3456" y="245"/>
                  <a:pt x="3457" y="546"/>
                </a:cubicBezTo>
                <a:lnTo>
                  <a:pt x="3482" y="5483"/>
                </a:lnTo>
                <a:lnTo>
                  <a:pt x="1053" y="2177"/>
                </a:lnTo>
                <a:cubicBezTo>
                  <a:pt x="947" y="2031"/>
                  <a:pt x="782" y="1955"/>
                  <a:pt x="616" y="1955"/>
                </a:cubicBezTo>
                <a:cubicBezTo>
                  <a:pt x="504" y="1955"/>
                  <a:pt x="391" y="1989"/>
                  <a:pt x="294" y="2061"/>
                </a:cubicBezTo>
                <a:cubicBezTo>
                  <a:pt x="53" y="2237"/>
                  <a:pt x="0" y="2577"/>
                  <a:pt x="178" y="2820"/>
                </a:cubicBezTo>
                <a:lnTo>
                  <a:pt x="3302" y="7072"/>
                </a:lnTo>
                <a:cubicBezTo>
                  <a:pt x="3352" y="7138"/>
                  <a:pt x="3415" y="7193"/>
                  <a:pt x="3489" y="7230"/>
                </a:cubicBezTo>
                <a:lnTo>
                  <a:pt x="3570" y="24528"/>
                </a:lnTo>
                <a:cubicBezTo>
                  <a:pt x="3572" y="24827"/>
                  <a:pt x="3817" y="25068"/>
                  <a:pt x="4116" y="25068"/>
                </a:cubicBezTo>
                <a:cubicBezTo>
                  <a:pt x="4416" y="25066"/>
                  <a:pt x="4659" y="24822"/>
                  <a:pt x="4657" y="24522"/>
                </a:cubicBezTo>
                <a:lnTo>
                  <a:pt x="4595" y="11406"/>
                </a:lnTo>
                <a:lnTo>
                  <a:pt x="8037" y="7272"/>
                </a:lnTo>
                <a:cubicBezTo>
                  <a:pt x="8229" y="7042"/>
                  <a:pt x="8199" y="6700"/>
                  <a:pt x="7968" y="6508"/>
                </a:cubicBezTo>
                <a:cubicBezTo>
                  <a:pt x="7867" y="6423"/>
                  <a:pt x="7743" y="6382"/>
                  <a:pt x="7621" y="6382"/>
                </a:cubicBezTo>
                <a:cubicBezTo>
                  <a:pt x="7465" y="6382"/>
                  <a:pt x="7309" y="6449"/>
                  <a:pt x="7202" y="6578"/>
                </a:cubicBezTo>
                <a:lnTo>
                  <a:pt x="4588" y="9719"/>
                </a:lnTo>
                <a:lnTo>
                  <a:pt x="4544" y="541"/>
                </a:lnTo>
                <a:cubicBezTo>
                  <a:pt x="4542" y="241"/>
                  <a:pt x="4299" y="0"/>
                  <a:pt x="400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0"/>
          <p:cNvSpPr/>
          <p:nvPr/>
        </p:nvSpPr>
        <p:spPr>
          <a:xfrm>
            <a:off x="5753298" y="4441268"/>
            <a:ext cx="394397" cy="510639"/>
          </a:xfrm>
          <a:custGeom>
            <a:avLst/>
            <a:gdLst/>
            <a:ahLst/>
            <a:cxnLst/>
            <a:rect l="l" t="t" r="r" b="b"/>
            <a:pathLst>
              <a:path w="24293" h="31453" extrusionOk="0">
                <a:moveTo>
                  <a:pt x="12008" y="1"/>
                </a:moveTo>
                <a:cubicBezTo>
                  <a:pt x="5409" y="1"/>
                  <a:pt x="46" y="4954"/>
                  <a:pt x="15" y="11088"/>
                </a:cubicBezTo>
                <a:cubicBezTo>
                  <a:pt x="1" y="13718"/>
                  <a:pt x="971" y="16140"/>
                  <a:pt x="2602" y="18053"/>
                </a:cubicBezTo>
                <a:cubicBezTo>
                  <a:pt x="3884" y="19557"/>
                  <a:pt x="4511" y="21459"/>
                  <a:pt x="4256" y="23361"/>
                </a:cubicBezTo>
                <a:cubicBezTo>
                  <a:pt x="4208" y="23715"/>
                  <a:pt x="4189" y="24071"/>
                  <a:pt x="4198" y="24428"/>
                </a:cubicBezTo>
                <a:cubicBezTo>
                  <a:pt x="4296" y="28318"/>
                  <a:pt x="7772" y="31453"/>
                  <a:pt x="11949" y="31453"/>
                </a:cubicBezTo>
                <a:cubicBezTo>
                  <a:pt x="11982" y="31453"/>
                  <a:pt x="12016" y="31453"/>
                  <a:pt x="12050" y="31452"/>
                </a:cubicBezTo>
                <a:cubicBezTo>
                  <a:pt x="16264" y="31400"/>
                  <a:pt x="19673" y="28220"/>
                  <a:pt x="19694" y="24289"/>
                </a:cubicBezTo>
                <a:cubicBezTo>
                  <a:pt x="19694" y="24134"/>
                  <a:pt x="19690" y="23981"/>
                  <a:pt x="19680" y="23828"/>
                </a:cubicBezTo>
                <a:cubicBezTo>
                  <a:pt x="19544" y="21677"/>
                  <a:pt x="20204" y="19557"/>
                  <a:pt x="21601" y="17836"/>
                </a:cubicBezTo>
                <a:cubicBezTo>
                  <a:pt x="23366" y="15657"/>
                  <a:pt x="24292" y="12857"/>
                  <a:pt x="23930" y="9849"/>
                </a:cubicBezTo>
                <a:cubicBezTo>
                  <a:pt x="23313" y="4743"/>
                  <a:pt x="18942" y="672"/>
                  <a:pt x="13448" y="79"/>
                </a:cubicBezTo>
                <a:cubicBezTo>
                  <a:pt x="12963" y="26"/>
                  <a:pt x="12482" y="1"/>
                  <a:pt x="12008" y="1"/>
                </a:cubicBezTo>
                <a:close/>
              </a:path>
            </a:pathLst>
          </a:cu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0"/>
          <p:cNvSpPr/>
          <p:nvPr/>
        </p:nvSpPr>
        <p:spPr>
          <a:xfrm>
            <a:off x="5867113" y="4667545"/>
            <a:ext cx="158129" cy="481741"/>
          </a:xfrm>
          <a:custGeom>
            <a:avLst/>
            <a:gdLst/>
            <a:ahLst/>
            <a:cxnLst/>
            <a:rect l="l" t="t" r="r" b="b"/>
            <a:pathLst>
              <a:path w="9740" h="29673" extrusionOk="0">
                <a:moveTo>
                  <a:pt x="5005" y="0"/>
                </a:moveTo>
                <a:cubicBezTo>
                  <a:pt x="4651" y="0"/>
                  <a:pt x="4364" y="287"/>
                  <a:pt x="4362" y="640"/>
                </a:cubicBezTo>
                <a:lnTo>
                  <a:pt x="4311" y="11503"/>
                </a:lnTo>
                <a:lnTo>
                  <a:pt x="1216" y="7787"/>
                </a:lnTo>
                <a:cubicBezTo>
                  <a:pt x="1089" y="7635"/>
                  <a:pt x="906" y="7557"/>
                  <a:pt x="722" y="7557"/>
                </a:cubicBezTo>
                <a:cubicBezTo>
                  <a:pt x="577" y="7557"/>
                  <a:pt x="431" y="7606"/>
                  <a:pt x="311" y="7706"/>
                </a:cubicBezTo>
                <a:cubicBezTo>
                  <a:pt x="38" y="7933"/>
                  <a:pt x="1" y="8338"/>
                  <a:pt x="228" y="8611"/>
                </a:cubicBezTo>
                <a:lnTo>
                  <a:pt x="4300" y="13502"/>
                </a:lnTo>
                <a:lnTo>
                  <a:pt x="4228" y="29026"/>
                </a:lnTo>
                <a:cubicBezTo>
                  <a:pt x="4226" y="29382"/>
                  <a:pt x="4513" y="29671"/>
                  <a:pt x="4867" y="29673"/>
                </a:cubicBezTo>
                <a:cubicBezTo>
                  <a:pt x="4868" y="29673"/>
                  <a:pt x="4870" y="29673"/>
                  <a:pt x="4871" y="29673"/>
                </a:cubicBezTo>
                <a:cubicBezTo>
                  <a:pt x="5225" y="29673"/>
                  <a:pt x="5512" y="29386"/>
                  <a:pt x="5514" y="29033"/>
                </a:cubicBezTo>
                <a:lnTo>
                  <a:pt x="5609" y="8560"/>
                </a:lnTo>
                <a:cubicBezTo>
                  <a:pt x="5697" y="8516"/>
                  <a:pt x="5773" y="8451"/>
                  <a:pt x="5831" y="8372"/>
                </a:cubicBezTo>
                <a:lnTo>
                  <a:pt x="9529" y="3338"/>
                </a:lnTo>
                <a:cubicBezTo>
                  <a:pt x="9739" y="3053"/>
                  <a:pt x="9677" y="2651"/>
                  <a:pt x="9392" y="2440"/>
                </a:cubicBezTo>
                <a:cubicBezTo>
                  <a:pt x="9278" y="2356"/>
                  <a:pt x="9145" y="2315"/>
                  <a:pt x="9013" y="2315"/>
                </a:cubicBezTo>
                <a:cubicBezTo>
                  <a:pt x="8815" y="2315"/>
                  <a:pt x="8620" y="2406"/>
                  <a:pt x="8494" y="2577"/>
                </a:cubicBezTo>
                <a:lnTo>
                  <a:pt x="5619" y="6491"/>
                </a:lnTo>
                <a:lnTo>
                  <a:pt x="5648" y="647"/>
                </a:lnTo>
                <a:cubicBezTo>
                  <a:pt x="5649" y="291"/>
                  <a:pt x="5362" y="2"/>
                  <a:pt x="5008" y="0"/>
                </a:cubicBezTo>
                <a:cubicBezTo>
                  <a:pt x="5007" y="0"/>
                  <a:pt x="5006" y="0"/>
                  <a:pt x="500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0"/>
          <p:cNvSpPr/>
          <p:nvPr/>
        </p:nvSpPr>
        <p:spPr>
          <a:xfrm>
            <a:off x="6030372" y="4204458"/>
            <a:ext cx="476530" cy="617157"/>
          </a:xfrm>
          <a:custGeom>
            <a:avLst/>
            <a:gdLst/>
            <a:ahLst/>
            <a:cxnLst/>
            <a:rect l="l" t="t" r="r" b="b"/>
            <a:pathLst>
              <a:path w="29352" h="38014" extrusionOk="0">
                <a:moveTo>
                  <a:pt x="14499" y="0"/>
                </a:moveTo>
                <a:cubicBezTo>
                  <a:pt x="6491" y="0"/>
                  <a:pt x="0" y="6029"/>
                  <a:pt x="0" y="13466"/>
                </a:cubicBezTo>
                <a:cubicBezTo>
                  <a:pt x="0" y="16645"/>
                  <a:pt x="1185" y="19565"/>
                  <a:pt x="3169" y="21867"/>
                </a:cubicBezTo>
                <a:cubicBezTo>
                  <a:pt x="4727" y="23677"/>
                  <a:pt x="5499" y="25972"/>
                  <a:pt x="5199" y="28273"/>
                </a:cubicBezTo>
                <a:cubicBezTo>
                  <a:pt x="5145" y="28701"/>
                  <a:pt x="5124" y="29132"/>
                  <a:pt x="5138" y="29564"/>
                </a:cubicBezTo>
                <a:cubicBezTo>
                  <a:pt x="5279" y="34250"/>
                  <a:pt x="9474" y="38014"/>
                  <a:pt x="14501" y="38014"/>
                </a:cubicBezTo>
                <a:cubicBezTo>
                  <a:pt x="14557" y="38014"/>
                  <a:pt x="14612" y="38013"/>
                  <a:pt x="14668" y="38012"/>
                </a:cubicBezTo>
                <a:cubicBezTo>
                  <a:pt x="19762" y="37926"/>
                  <a:pt x="23864" y="34065"/>
                  <a:pt x="23864" y="29315"/>
                </a:cubicBezTo>
                <a:cubicBezTo>
                  <a:pt x="23864" y="29129"/>
                  <a:pt x="23857" y="28942"/>
                  <a:pt x="23844" y="28759"/>
                </a:cubicBezTo>
                <a:cubicBezTo>
                  <a:pt x="23666" y="26161"/>
                  <a:pt x="24452" y="23593"/>
                  <a:pt x="26129" y="21506"/>
                </a:cubicBezTo>
                <a:cubicBezTo>
                  <a:pt x="28249" y="18864"/>
                  <a:pt x="29352" y="15475"/>
                  <a:pt x="28894" y="11842"/>
                </a:cubicBezTo>
                <a:cubicBezTo>
                  <a:pt x="28117" y="5674"/>
                  <a:pt x="22810" y="776"/>
                  <a:pt x="16167" y="87"/>
                </a:cubicBezTo>
                <a:cubicBezTo>
                  <a:pt x="15605" y="29"/>
                  <a:pt x="15048" y="0"/>
                  <a:pt x="1449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0"/>
          <p:cNvSpPr/>
          <p:nvPr/>
        </p:nvSpPr>
        <p:spPr>
          <a:xfrm>
            <a:off x="6174019" y="4440564"/>
            <a:ext cx="186134" cy="708723"/>
          </a:xfrm>
          <a:custGeom>
            <a:avLst/>
            <a:gdLst/>
            <a:ahLst/>
            <a:cxnLst/>
            <a:rect l="l" t="t" r="r" b="b"/>
            <a:pathLst>
              <a:path w="11465" h="43654" extrusionOk="0">
                <a:moveTo>
                  <a:pt x="5720" y="0"/>
                </a:moveTo>
                <a:cubicBezTo>
                  <a:pt x="5426" y="0"/>
                  <a:pt x="5188" y="236"/>
                  <a:pt x="5188" y="531"/>
                </a:cubicBezTo>
                <a:lnTo>
                  <a:pt x="5188" y="8326"/>
                </a:lnTo>
                <a:lnTo>
                  <a:pt x="1309" y="2993"/>
                </a:lnTo>
                <a:cubicBezTo>
                  <a:pt x="1205" y="2850"/>
                  <a:pt x="1043" y="2774"/>
                  <a:pt x="879" y="2774"/>
                </a:cubicBezTo>
                <a:cubicBezTo>
                  <a:pt x="771" y="2774"/>
                  <a:pt x="662" y="2807"/>
                  <a:pt x="568" y="2875"/>
                </a:cubicBezTo>
                <a:cubicBezTo>
                  <a:pt x="330" y="3047"/>
                  <a:pt x="277" y="3380"/>
                  <a:pt x="450" y="3616"/>
                </a:cubicBezTo>
                <a:lnTo>
                  <a:pt x="4890" y="9721"/>
                </a:lnTo>
                <a:cubicBezTo>
                  <a:pt x="4962" y="9820"/>
                  <a:pt x="5068" y="9890"/>
                  <a:pt x="5188" y="9920"/>
                </a:cubicBezTo>
                <a:lnTo>
                  <a:pt x="5188" y="14337"/>
                </a:lnTo>
                <a:lnTo>
                  <a:pt x="992" y="9346"/>
                </a:lnTo>
                <a:cubicBezTo>
                  <a:pt x="888" y="9227"/>
                  <a:pt x="741" y="9165"/>
                  <a:pt x="594" y="9165"/>
                </a:cubicBezTo>
                <a:cubicBezTo>
                  <a:pt x="474" y="9165"/>
                  <a:pt x="352" y="9206"/>
                  <a:pt x="253" y="9289"/>
                </a:cubicBezTo>
                <a:cubicBezTo>
                  <a:pt x="32" y="9474"/>
                  <a:pt x="1" y="9802"/>
                  <a:pt x="180" y="10027"/>
                </a:cubicBezTo>
                <a:lnTo>
                  <a:pt x="5189" y="15984"/>
                </a:lnTo>
                <a:lnTo>
                  <a:pt x="5189" y="43124"/>
                </a:lnTo>
                <a:cubicBezTo>
                  <a:pt x="5189" y="43416"/>
                  <a:pt x="5427" y="43654"/>
                  <a:pt x="5720" y="43654"/>
                </a:cubicBezTo>
                <a:lnTo>
                  <a:pt x="5737" y="43654"/>
                </a:lnTo>
                <a:cubicBezTo>
                  <a:pt x="6030" y="43654"/>
                  <a:pt x="6267" y="43416"/>
                  <a:pt x="6267" y="43124"/>
                </a:cubicBezTo>
                <a:lnTo>
                  <a:pt x="6267" y="15986"/>
                </a:lnTo>
                <a:lnTo>
                  <a:pt x="11276" y="10027"/>
                </a:lnTo>
                <a:cubicBezTo>
                  <a:pt x="11465" y="9804"/>
                  <a:pt x="11435" y="9469"/>
                  <a:pt x="11211" y="9281"/>
                </a:cubicBezTo>
                <a:cubicBezTo>
                  <a:pt x="11112" y="9197"/>
                  <a:pt x="10991" y="9156"/>
                  <a:pt x="10870" y="9156"/>
                </a:cubicBezTo>
                <a:cubicBezTo>
                  <a:pt x="10718" y="9156"/>
                  <a:pt x="10568" y="9220"/>
                  <a:pt x="10463" y="9346"/>
                </a:cubicBezTo>
                <a:lnTo>
                  <a:pt x="6266" y="14337"/>
                </a:lnTo>
                <a:lnTo>
                  <a:pt x="6266" y="9920"/>
                </a:lnTo>
                <a:cubicBezTo>
                  <a:pt x="6385" y="9890"/>
                  <a:pt x="6491" y="9820"/>
                  <a:pt x="6563" y="9721"/>
                </a:cubicBezTo>
                <a:lnTo>
                  <a:pt x="11005" y="3616"/>
                </a:lnTo>
                <a:cubicBezTo>
                  <a:pt x="11176" y="3380"/>
                  <a:pt x="11123" y="3047"/>
                  <a:pt x="10887" y="2875"/>
                </a:cubicBezTo>
                <a:cubicBezTo>
                  <a:pt x="10793" y="2807"/>
                  <a:pt x="10683" y="2774"/>
                  <a:pt x="10575" y="2774"/>
                </a:cubicBezTo>
                <a:cubicBezTo>
                  <a:pt x="10411" y="2774"/>
                  <a:pt x="10250" y="2850"/>
                  <a:pt x="10146" y="2993"/>
                </a:cubicBezTo>
                <a:lnTo>
                  <a:pt x="6266" y="8326"/>
                </a:lnTo>
                <a:lnTo>
                  <a:pt x="6266" y="531"/>
                </a:lnTo>
                <a:cubicBezTo>
                  <a:pt x="6266" y="236"/>
                  <a:pt x="6030" y="0"/>
                  <a:pt x="573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0"/>
          <p:cNvSpPr/>
          <p:nvPr/>
        </p:nvSpPr>
        <p:spPr>
          <a:xfrm>
            <a:off x="5257667" y="3584249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841" y="0"/>
                </a:moveTo>
                <a:cubicBezTo>
                  <a:pt x="821" y="0"/>
                  <a:pt x="0" y="821"/>
                  <a:pt x="0" y="1841"/>
                </a:cubicBezTo>
                <a:lnTo>
                  <a:pt x="0" y="1843"/>
                </a:lnTo>
                <a:cubicBezTo>
                  <a:pt x="0" y="2863"/>
                  <a:pt x="821" y="3683"/>
                  <a:pt x="1841" y="3683"/>
                </a:cubicBezTo>
                <a:cubicBezTo>
                  <a:pt x="2860" y="3683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0" y="0"/>
                  <a:pt x="184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0"/>
          <p:cNvSpPr/>
          <p:nvPr/>
        </p:nvSpPr>
        <p:spPr>
          <a:xfrm>
            <a:off x="5150224" y="3475052"/>
            <a:ext cx="59810" cy="59826"/>
          </a:xfrm>
          <a:custGeom>
            <a:avLst/>
            <a:gdLst/>
            <a:ahLst/>
            <a:cxnLst/>
            <a:rect l="l" t="t" r="r" b="b"/>
            <a:pathLst>
              <a:path w="3684" h="3685" extrusionOk="0">
                <a:moveTo>
                  <a:pt x="1841" y="0"/>
                </a:moveTo>
                <a:cubicBezTo>
                  <a:pt x="822" y="0"/>
                  <a:pt x="1" y="821"/>
                  <a:pt x="1" y="1842"/>
                </a:cubicBezTo>
                <a:cubicBezTo>
                  <a:pt x="1" y="2862"/>
                  <a:pt x="822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4" y="2862"/>
                  <a:pt x="3684" y="1842"/>
                </a:cubicBezTo>
                <a:cubicBezTo>
                  <a:pt x="3684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0"/>
          <p:cNvSpPr/>
          <p:nvPr/>
        </p:nvSpPr>
        <p:spPr>
          <a:xfrm>
            <a:off x="5257667" y="3475052"/>
            <a:ext cx="59794" cy="59826"/>
          </a:xfrm>
          <a:custGeom>
            <a:avLst/>
            <a:gdLst/>
            <a:ahLst/>
            <a:cxnLst/>
            <a:rect l="l" t="t" r="r" b="b"/>
            <a:pathLst>
              <a:path w="3683" h="3685" extrusionOk="0">
                <a:moveTo>
                  <a:pt x="1841" y="0"/>
                </a:moveTo>
                <a:cubicBezTo>
                  <a:pt x="821" y="0"/>
                  <a:pt x="0" y="821"/>
                  <a:pt x="0" y="1842"/>
                </a:cubicBezTo>
                <a:cubicBezTo>
                  <a:pt x="0" y="2862"/>
                  <a:pt x="821" y="3685"/>
                  <a:pt x="1841" y="3685"/>
                </a:cubicBezTo>
                <a:cubicBezTo>
                  <a:pt x="2860" y="3685"/>
                  <a:pt x="3683" y="2862"/>
                  <a:pt x="3683" y="1842"/>
                </a:cubicBezTo>
                <a:cubicBezTo>
                  <a:pt x="3683" y="821"/>
                  <a:pt x="2860" y="0"/>
                  <a:pt x="184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0"/>
          <p:cNvSpPr/>
          <p:nvPr/>
        </p:nvSpPr>
        <p:spPr>
          <a:xfrm>
            <a:off x="5042797" y="3475052"/>
            <a:ext cx="59842" cy="59826"/>
          </a:xfrm>
          <a:custGeom>
            <a:avLst/>
            <a:gdLst/>
            <a:ahLst/>
            <a:cxnLst/>
            <a:rect l="l" t="t" r="r" b="b"/>
            <a:pathLst>
              <a:path w="3686" h="3685" extrusionOk="0">
                <a:moveTo>
                  <a:pt x="1843" y="0"/>
                </a:moveTo>
                <a:cubicBezTo>
                  <a:pt x="822" y="0"/>
                  <a:pt x="1" y="821"/>
                  <a:pt x="1" y="1842"/>
                </a:cubicBezTo>
                <a:cubicBezTo>
                  <a:pt x="1" y="2862"/>
                  <a:pt x="822" y="3685"/>
                  <a:pt x="1843" y="3685"/>
                </a:cubicBezTo>
                <a:lnTo>
                  <a:pt x="1845" y="3685"/>
                </a:lnTo>
                <a:cubicBezTo>
                  <a:pt x="2865" y="3685"/>
                  <a:pt x="3685" y="2862"/>
                  <a:pt x="3685" y="1842"/>
                </a:cubicBezTo>
                <a:cubicBezTo>
                  <a:pt x="3685" y="821"/>
                  <a:pt x="2865" y="0"/>
                  <a:pt x="184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0"/>
          <p:cNvSpPr/>
          <p:nvPr/>
        </p:nvSpPr>
        <p:spPr>
          <a:xfrm>
            <a:off x="5042797" y="3584249"/>
            <a:ext cx="59842" cy="59810"/>
          </a:xfrm>
          <a:custGeom>
            <a:avLst/>
            <a:gdLst/>
            <a:ahLst/>
            <a:cxnLst/>
            <a:rect l="l" t="t" r="r" b="b"/>
            <a:pathLst>
              <a:path w="3686" h="3684" extrusionOk="0">
                <a:moveTo>
                  <a:pt x="1843" y="0"/>
                </a:moveTo>
                <a:cubicBezTo>
                  <a:pt x="822" y="0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2" y="3683"/>
                  <a:pt x="1843" y="3683"/>
                </a:cubicBezTo>
                <a:lnTo>
                  <a:pt x="1845" y="3683"/>
                </a:lnTo>
                <a:cubicBezTo>
                  <a:pt x="2865" y="3683"/>
                  <a:pt x="3685" y="2863"/>
                  <a:pt x="3685" y="1843"/>
                </a:cubicBezTo>
                <a:lnTo>
                  <a:pt x="3685" y="1841"/>
                </a:lnTo>
                <a:cubicBezTo>
                  <a:pt x="3685" y="821"/>
                  <a:pt x="2865" y="0"/>
                  <a:pt x="184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0"/>
          <p:cNvSpPr/>
          <p:nvPr/>
        </p:nvSpPr>
        <p:spPr>
          <a:xfrm>
            <a:off x="5042797" y="3693429"/>
            <a:ext cx="59842" cy="59794"/>
          </a:xfrm>
          <a:custGeom>
            <a:avLst/>
            <a:gdLst/>
            <a:ahLst/>
            <a:cxnLst/>
            <a:rect l="l" t="t" r="r" b="b"/>
            <a:pathLst>
              <a:path w="3686" h="3683" extrusionOk="0">
                <a:moveTo>
                  <a:pt x="1843" y="0"/>
                </a:moveTo>
                <a:cubicBezTo>
                  <a:pt x="822" y="0"/>
                  <a:pt x="1" y="821"/>
                  <a:pt x="1" y="1841"/>
                </a:cubicBezTo>
                <a:lnTo>
                  <a:pt x="1" y="1842"/>
                </a:lnTo>
                <a:cubicBezTo>
                  <a:pt x="1" y="2862"/>
                  <a:pt x="822" y="3683"/>
                  <a:pt x="1843" y="3683"/>
                </a:cubicBezTo>
                <a:lnTo>
                  <a:pt x="1845" y="3683"/>
                </a:lnTo>
                <a:cubicBezTo>
                  <a:pt x="2865" y="3683"/>
                  <a:pt x="3685" y="2862"/>
                  <a:pt x="3685" y="1842"/>
                </a:cubicBezTo>
                <a:lnTo>
                  <a:pt x="3685" y="1841"/>
                </a:lnTo>
                <a:cubicBezTo>
                  <a:pt x="3685" y="821"/>
                  <a:pt x="2865" y="0"/>
                  <a:pt x="184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0"/>
          <p:cNvSpPr/>
          <p:nvPr/>
        </p:nvSpPr>
        <p:spPr>
          <a:xfrm>
            <a:off x="5150224" y="3693429"/>
            <a:ext cx="59810" cy="59794"/>
          </a:xfrm>
          <a:custGeom>
            <a:avLst/>
            <a:gdLst/>
            <a:ahLst/>
            <a:cxnLst/>
            <a:rect l="l" t="t" r="r" b="b"/>
            <a:pathLst>
              <a:path w="3684" h="3683" extrusionOk="0">
                <a:moveTo>
                  <a:pt x="1841" y="0"/>
                </a:moveTo>
                <a:cubicBezTo>
                  <a:pt x="822" y="0"/>
                  <a:pt x="1" y="821"/>
                  <a:pt x="1" y="1841"/>
                </a:cubicBezTo>
                <a:lnTo>
                  <a:pt x="1" y="1842"/>
                </a:lnTo>
                <a:cubicBezTo>
                  <a:pt x="1" y="2862"/>
                  <a:pt x="822" y="3683"/>
                  <a:pt x="1841" y="3683"/>
                </a:cubicBezTo>
                <a:lnTo>
                  <a:pt x="1843" y="3683"/>
                </a:lnTo>
                <a:cubicBezTo>
                  <a:pt x="2863" y="3683"/>
                  <a:pt x="3684" y="2862"/>
                  <a:pt x="3684" y="1842"/>
                </a:cubicBezTo>
                <a:lnTo>
                  <a:pt x="3684" y="1841"/>
                </a:lnTo>
                <a:cubicBezTo>
                  <a:pt x="3684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0"/>
          <p:cNvSpPr/>
          <p:nvPr/>
        </p:nvSpPr>
        <p:spPr>
          <a:xfrm>
            <a:off x="5150224" y="3802593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1" y="1"/>
                </a:moveTo>
                <a:cubicBezTo>
                  <a:pt x="822" y="1"/>
                  <a:pt x="1" y="823"/>
                  <a:pt x="1" y="1843"/>
                </a:cubicBezTo>
                <a:cubicBezTo>
                  <a:pt x="1" y="2864"/>
                  <a:pt x="822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4" y="2864"/>
                  <a:pt x="3684" y="1843"/>
                </a:cubicBezTo>
                <a:cubicBezTo>
                  <a:pt x="3684" y="823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9" name="Picture 278">
            <a:extLst>
              <a:ext uri="{FF2B5EF4-FFF2-40B4-BE49-F238E27FC236}">
                <a16:creationId xmlns:a16="http://schemas.microsoft.com/office/drawing/2014/main" xmlns="" id="{26007FB5-4619-4A49-8155-A99C7B25E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190" y="24733"/>
            <a:ext cx="807384" cy="80738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21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USER INTERFACE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634" name="Google Shape;634;p21"/>
          <p:cNvSpPr/>
          <p:nvPr/>
        </p:nvSpPr>
        <p:spPr>
          <a:xfrm>
            <a:off x="473988" y="2009900"/>
            <a:ext cx="1872300" cy="1872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1"/>
          <p:cNvSpPr/>
          <p:nvPr/>
        </p:nvSpPr>
        <p:spPr>
          <a:xfrm>
            <a:off x="2054919" y="2009900"/>
            <a:ext cx="1872300" cy="1872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1"/>
          <p:cNvSpPr/>
          <p:nvPr/>
        </p:nvSpPr>
        <p:spPr>
          <a:xfrm>
            <a:off x="3635851" y="2009900"/>
            <a:ext cx="1872300" cy="1872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1"/>
          <p:cNvSpPr/>
          <p:nvPr/>
        </p:nvSpPr>
        <p:spPr>
          <a:xfrm>
            <a:off x="5216783" y="2009900"/>
            <a:ext cx="1872300" cy="1872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1"/>
          <p:cNvSpPr/>
          <p:nvPr/>
        </p:nvSpPr>
        <p:spPr>
          <a:xfrm>
            <a:off x="6797715" y="2009900"/>
            <a:ext cx="1872300" cy="1872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9" name="Google Shape;639;p21"/>
          <p:cNvGrpSpPr/>
          <p:nvPr/>
        </p:nvGrpSpPr>
        <p:grpSpPr>
          <a:xfrm>
            <a:off x="5938301" y="2284878"/>
            <a:ext cx="429317" cy="365802"/>
            <a:chOff x="-1341636" y="2815364"/>
            <a:chExt cx="429317" cy="365802"/>
          </a:xfrm>
        </p:grpSpPr>
        <p:sp>
          <p:nvSpPr>
            <p:cNvPr id="640" name="Google Shape;640;p21"/>
            <p:cNvSpPr/>
            <p:nvPr/>
          </p:nvSpPr>
          <p:spPr>
            <a:xfrm>
              <a:off x="-1341636" y="3041498"/>
              <a:ext cx="429317" cy="113064"/>
            </a:xfrm>
            <a:custGeom>
              <a:avLst/>
              <a:gdLst/>
              <a:ahLst/>
              <a:cxnLst/>
              <a:rect l="l" t="t" r="r" b="b"/>
              <a:pathLst>
                <a:path w="73231" h="19286" extrusionOk="0">
                  <a:moveTo>
                    <a:pt x="12796" y="1"/>
                  </a:moveTo>
                  <a:cubicBezTo>
                    <a:pt x="12428" y="1"/>
                    <a:pt x="12066" y="181"/>
                    <a:pt x="11844" y="510"/>
                  </a:cubicBezTo>
                  <a:lnTo>
                    <a:pt x="500" y="17527"/>
                  </a:lnTo>
                  <a:cubicBezTo>
                    <a:pt x="0" y="18276"/>
                    <a:pt x="534" y="19286"/>
                    <a:pt x="1441" y="19286"/>
                  </a:cubicBezTo>
                  <a:lnTo>
                    <a:pt x="71779" y="19286"/>
                  </a:lnTo>
                  <a:cubicBezTo>
                    <a:pt x="72686" y="19286"/>
                    <a:pt x="73231" y="18276"/>
                    <a:pt x="72720" y="17527"/>
                  </a:cubicBezTo>
                  <a:lnTo>
                    <a:pt x="61376" y="510"/>
                  </a:lnTo>
                  <a:cubicBezTo>
                    <a:pt x="61161" y="181"/>
                    <a:pt x="60802" y="1"/>
                    <a:pt x="60435" y="1"/>
                  </a:cubicBezTo>
                  <a:cubicBezTo>
                    <a:pt x="60220" y="1"/>
                    <a:pt x="60003" y="62"/>
                    <a:pt x="59810" y="192"/>
                  </a:cubicBezTo>
                  <a:cubicBezTo>
                    <a:pt x="59288" y="544"/>
                    <a:pt x="59141" y="1247"/>
                    <a:pt x="59492" y="1769"/>
                  </a:cubicBezTo>
                  <a:lnTo>
                    <a:pt x="69657" y="17017"/>
                  </a:lnTo>
                  <a:lnTo>
                    <a:pt x="3563" y="17017"/>
                  </a:lnTo>
                  <a:lnTo>
                    <a:pt x="13728" y="1769"/>
                  </a:lnTo>
                  <a:cubicBezTo>
                    <a:pt x="14079" y="1247"/>
                    <a:pt x="13943" y="544"/>
                    <a:pt x="13421" y="192"/>
                  </a:cubicBezTo>
                  <a:cubicBezTo>
                    <a:pt x="13228" y="62"/>
                    <a:pt x="13011" y="1"/>
                    <a:pt x="1279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1"/>
            <p:cNvSpPr/>
            <p:nvPr/>
          </p:nvSpPr>
          <p:spPr>
            <a:xfrm>
              <a:off x="-1339842" y="3141254"/>
              <a:ext cx="425664" cy="39912"/>
            </a:xfrm>
            <a:custGeom>
              <a:avLst/>
              <a:gdLst/>
              <a:ahLst/>
              <a:cxnLst/>
              <a:rect l="l" t="t" r="r" b="b"/>
              <a:pathLst>
                <a:path w="72608" h="6808" extrusionOk="0">
                  <a:moveTo>
                    <a:pt x="70338" y="2270"/>
                  </a:moveTo>
                  <a:lnTo>
                    <a:pt x="70338" y="4539"/>
                  </a:lnTo>
                  <a:lnTo>
                    <a:pt x="2270" y="4539"/>
                  </a:lnTo>
                  <a:lnTo>
                    <a:pt x="2270" y="2270"/>
                  </a:lnTo>
                  <a:close/>
                  <a:moveTo>
                    <a:pt x="1135" y="1"/>
                  </a:moveTo>
                  <a:cubicBezTo>
                    <a:pt x="511" y="1"/>
                    <a:pt x="1" y="511"/>
                    <a:pt x="1" y="1135"/>
                  </a:cubicBezTo>
                  <a:lnTo>
                    <a:pt x="1" y="5673"/>
                  </a:lnTo>
                  <a:cubicBezTo>
                    <a:pt x="1" y="6297"/>
                    <a:pt x="511" y="6808"/>
                    <a:pt x="1135" y="6808"/>
                  </a:cubicBezTo>
                  <a:lnTo>
                    <a:pt x="71473" y="6808"/>
                  </a:lnTo>
                  <a:cubicBezTo>
                    <a:pt x="72097" y="6808"/>
                    <a:pt x="72607" y="6297"/>
                    <a:pt x="72607" y="5673"/>
                  </a:cubicBezTo>
                  <a:lnTo>
                    <a:pt x="72607" y="1135"/>
                  </a:lnTo>
                  <a:cubicBezTo>
                    <a:pt x="72607" y="511"/>
                    <a:pt x="72097" y="1"/>
                    <a:pt x="7147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1"/>
            <p:cNvSpPr/>
            <p:nvPr/>
          </p:nvSpPr>
          <p:spPr>
            <a:xfrm>
              <a:off x="-1281979" y="3068102"/>
              <a:ext cx="50089" cy="86507"/>
            </a:xfrm>
            <a:custGeom>
              <a:avLst/>
              <a:gdLst/>
              <a:ahLst/>
              <a:cxnLst/>
              <a:rect l="l" t="t" r="r" b="b"/>
              <a:pathLst>
                <a:path w="8544" h="14756" extrusionOk="0">
                  <a:moveTo>
                    <a:pt x="7256" y="0"/>
                  </a:moveTo>
                  <a:cubicBezTo>
                    <a:pt x="6832" y="0"/>
                    <a:pt x="6425" y="238"/>
                    <a:pt x="6229" y="646"/>
                  </a:cubicBezTo>
                  <a:lnTo>
                    <a:pt x="284" y="13125"/>
                  </a:lnTo>
                  <a:cubicBezTo>
                    <a:pt x="1" y="13693"/>
                    <a:pt x="250" y="14373"/>
                    <a:pt x="817" y="14645"/>
                  </a:cubicBezTo>
                  <a:cubicBezTo>
                    <a:pt x="974" y="14721"/>
                    <a:pt x="1139" y="14756"/>
                    <a:pt x="1301" y="14756"/>
                  </a:cubicBezTo>
                  <a:cubicBezTo>
                    <a:pt x="1728" y="14756"/>
                    <a:pt x="2137" y="14512"/>
                    <a:pt x="2326" y="14101"/>
                  </a:cubicBezTo>
                  <a:lnTo>
                    <a:pt x="8282" y="1622"/>
                  </a:lnTo>
                  <a:cubicBezTo>
                    <a:pt x="8543" y="1054"/>
                    <a:pt x="8305" y="385"/>
                    <a:pt x="7749" y="113"/>
                  </a:cubicBezTo>
                  <a:cubicBezTo>
                    <a:pt x="7590" y="36"/>
                    <a:pt x="7422" y="0"/>
                    <a:pt x="725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1"/>
            <p:cNvSpPr/>
            <p:nvPr/>
          </p:nvSpPr>
          <p:spPr>
            <a:xfrm>
              <a:off x="-1213341" y="3074762"/>
              <a:ext cx="24347" cy="46548"/>
            </a:xfrm>
            <a:custGeom>
              <a:avLst/>
              <a:gdLst/>
              <a:ahLst/>
              <a:cxnLst/>
              <a:rect l="l" t="t" r="r" b="b"/>
              <a:pathLst>
                <a:path w="4153" h="7940" extrusionOk="0">
                  <a:moveTo>
                    <a:pt x="2892" y="0"/>
                  </a:moveTo>
                  <a:cubicBezTo>
                    <a:pt x="2399" y="0"/>
                    <a:pt x="1945" y="327"/>
                    <a:pt x="1804" y="826"/>
                  </a:cubicBezTo>
                  <a:lnTo>
                    <a:pt x="171" y="6498"/>
                  </a:lnTo>
                  <a:cubicBezTo>
                    <a:pt x="0" y="7100"/>
                    <a:pt x="352" y="7724"/>
                    <a:pt x="953" y="7894"/>
                  </a:cubicBezTo>
                  <a:cubicBezTo>
                    <a:pt x="1055" y="7928"/>
                    <a:pt x="1158" y="7939"/>
                    <a:pt x="1271" y="7939"/>
                  </a:cubicBezTo>
                  <a:cubicBezTo>
                    <a:pt x="1770" y="7939"/>
                    <a:pt x="2213" y="7599"/>
                    <a:pt x="2360" y="7122"/>
                  </a:cubicBezTo>
                  <a:lnTo>
                    <a:pt x="3982" y="1450"/>
                  </a:lnTo>
                  <a:cubicBezTo>
                    <a:pt x="4153" y="849"/>
                    <a:pt x="3801" y="213"/>
                    <a:pt x="3200" y="43"/>
                  </a:cubicBezTo>
                  <a:cubicBezTo>
                    <a:pt x="3097" y="14"/>
                    <a:pt x="2994" y="0"/>
                    <a:pt x="289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1"/>
            <p:cNvSpPr/>
            <p:nvPr/>
          </p:nvSpPr>
          <p:spPr>
            <a:xfrm>
              <a:off x="-999847" y="3114814"/>
              <a:ext cx="27735" cy="39748"/>
            </a:xfrm>
            <a:custGeom>
              <a:avLst/>
              <a:gdLst/>
              <a:ahLst/>
              <a:cxnLst/>
              <a:rect l="l" t="t" r="r" b="b"/>
              <a:pathLst>
                <a:path w="4731" h="6780" extrusionOk="0">
                  <a:moveTo>
                    <a:pt x="1279" y="1"/>
                  </a:moveTo>
                  <a:cubicBezTo>
                    <a:pt x="1116" y="1"/>
                    <a:pt x="951" y="35"/>
                    <a:pt x="794" y="109"/>
                  </a:cubicBezTo>
                  <a:cubicBezTo>
                    <a:pt x="238" y="370"/>
                    <a:pt x="0" y="1039"/>
                    <a:pt x="250" y="1595"/>
                  </a:cubicBezTo>
                  <a:lnTo>
                    <a:pt x="2417" y="6133"/>
                  </a:lnTo>
                  <a:cubicBezTo>
                    <a:pt x="2609" y="6530"/>
                    <a:pt x="3007" y="6780"/>
                    <a:pt x="3438" y="6780"/>
                  </a:cubicBezTo>
                  <a:cubicBezTo>
                    <a:pt x="3608" y="6780"/>
                    <a:pt x="3778" y="6746"/>
                    <a:pt x="3925" y="6666"/>
                  </a:cubicBezTo>
                  <a:cubicBezTo>
                    <a:pt x="4493" y="6405"/>
                    <a:pt x="4731" y="5725"/>
                    <a:pt x="4470" y="5157"/>
                  </a:cubicBezTo>
                  <a:lnTo>
                    <a:pt x="2303" y="619"/>
                  </a:lnTo>
                  <a:cubicBezTo>
                    <a:pt x="2099" y="228"/>
                    <a:pt x="1696" y="1"/>
                    <a:pt x="127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1"/>
            <p:cNvSpPr/>
            <p:nvPr/>
          </p:nvSpPr>
          <p:spPr>
            <a:xfrm>
              <a:off x="-1034764" y="3041498"/>
              <a:ext cx="37315" cy="59856"/>
            </a:xfrm>
            <a:custGeom>
              <a:avLst/>
              <a:gdLst/>
              <a:ahLst/>
              <a:cxnLst/>
              <a:rect l="l" t="t" r="r" b="b"/>
              <a:pathLst>
                <a:path w="6365" h="10210" extrusionOk="0">
                  <a:moveTo>
                    <a:pt x="1289" y="0"/>
                  </a:moveTo>
                  <a:cubicBezTo>
                    <a:pt x="1127" y="0"/>
                    <a:pt x="962" y="36"/>
                    <a:pt x="806" y="113"/>
                  </a:cubicBezTo>
                  <a:cubicBezTo>
                    <a:pt x="238" y="385"/>
                    <a:pt x="0" y="1054"/>
                    <a:pt x="261" y="1622"/>
                  </a:cubicBezTo>
                  <a:lnTo>
                    <a:pt x="4039" y="9563"/>
                  </a:lnTo>
                  <a:cubicBezTo>
                    <a:pt x="4232" y="9960"/>
                    <a:pt x="4629" y="10210"/>
                    <a:pt x="5071" y="10210"/>
                  </a:cubicBezTo>
                  <a:cubicBezTo>
                    <a:pt x="5230" y="10210"/>
                    <a:pt x="5400" y="10164"/>
                    <a:pt x="5559" y="10096"/>
                  </a:cubicBezTo>
                  <a:cubicBezTo>
                    <a:pt x="6126" y="9824"/>
                    <a:pt x="6365" y="9155"/>
                    <a:pt x="6092" y="8587"/>
                  </a:cubicBezTo>
                  <a:lnTo>
                    <a:pt x="2314" y="646"/>
                  </a:lnTo>
                  <a:cubicBezTo>
                    <a:pt x="2110" y="238"/>
                    <a:pt x="1707" y="0"/>
                    <a:pt x="128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1"/>
            <p:cNvSpPr/>
            <p:nvPr/>
          </p:nvSpPr>
          <p:spPr>
            <a:xfrm>
              <a:off x="-1065161" y="3074498"/>
              <a:ext cx="24546" cy="46953"/>
            </a:xfrm>
            <a:custGeom>
              <a:avLst/>
              <a:gdLst/>
              <a:ahLst/>
              <a:cxnLst/>
              <a:rect l="l" t="t" r="r" b="b"/>
              <a:pathLst>
                <a:path w="4187" h="8009" extrusionOk="0">
                  <a:moveTo>
                    <a:pt x="1271" y="1"/>
                  </a:moveTo>
                  <a:cubicBezTo>
                    <a:pt x="1170" y="1"/>
                    <a:pt x="1067" y="15"/>
                    <a:pt x="965" y="43"/>
                  </a:cubicBezTo>
                  <a:cubicBezTo>
                    <a:pt x="341" y="224"/>
                    <a:pt x="1" y="882"/>
                    <a:pt x="193" y="1495"/>
                  </a:cubicBezTo>
                  <a:lnTo>
                    <a:pt x="1827" y="7167"/>
                  </a:lnTo>
                  <a:cubicBezTo>
                    <a:pt x="1958" y="7673"/>
                    <a:pt x="2414" y="8008"/>
                    <a:pt x="2913" y="8008"/>
                  </a:cubicBezTo>
                  <a:cubicBezTo>
                    <a:pt x="3019" y="8008"/>
                    <a:pt x="3127" y="7993"/>
                    <a:pt x="3234" y="7961"/>
                  </a:cubicBezTo>
                  <a:cubicBezTo>
                    <a:pt x="3846" y="7791"/>
                    <a:pt x="4187" y="7145"/>
                    <a:pt x="4005" y="6543"/>
                  </a:cubicBezTo>
                  <a:lnTo>
                    <a:pt x="2372" y="871"/>
                  </a:lnTo>
                  <a:cubicBezTo>
                    <a:pt x="2249" y="341"/>
                    <a:pt x="1779" y="1"/>
                    <a:pt x="127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1"/>
            <p:cNvSpPr/>
            <p:nvPr/>
          </p:nvSpPr>
          <p:spPr>
            <a:xfrm>
              <a:off x="-1291025" y="3068096"/>
              <a:ext cx="58203" cy="13308"/>
            </a:xfrm>
            <a:custGeom>
              <a:avLst/>
              <a:gdLst/>
              <a:ahLst/>
              <a:cxnLst/>
              <a:rect l="l" t="t" r="r" b="b"/>
              <a:pathLst>
                <a:path w="9928" h="2270" extrusionOk="0">
                  <a:moveTo>
                    <a:pt x="1135" y="0"/>
                  </a:moveTo>
                  <a:cubicBezTo>
                    <a:pt x="500" y="0"/>
                    <a:pt x="1" y="511"/>
                    <a:pt x="1" y="1135"/>
                  </a:cubicBezTo>
                  <a:cubicBezTo>
                    <a:pt x="1" y="1759"/>
                    <a:pt x="500" y="2269"/>
                    <a:pt x="1135" y="2269"/>
                  </a:cubicBezTo>
                  <a:lnTo>
                    <a:pt x="8804" y="2269"/>
                  </a:lnTo>
                  <a:cubicBezTo>
                    <a:pt x="9428" y="2269"/>
                    <a:pt x="9927" y="1759"/>
                    <a:pt x="9927" y="1135"/>
                  </a:cubicBezTo>
                  <a:cubicBezTo>
                    <a:pt x="9927" y="511"/>
                    <a:pt x="9428" y="0"/>
                    <a:pt x="880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1"/>
            <p:cNvSpPr/>
            <p:nvPr/>
          </p:nvSpPr>
          <p:spPr>
            <a:xfrm>
              <a:off x="-998985" y="3114650"/>
              <a:ext cx="67049" cy="13308"/>
            </a:xfrm>
            <a:custGeom>
              <a:avLst/>
              <a:gdLst/>
              <a:ahLst/>
              <a:cxnLst/>
              <a:rect l="l" t="t" r="r" b="b"/>
              <a:pathLst>
                <a:path w="11437" h="2270" extrusionOk="0">
                  <a:moveTo>
                    <a:pt x="1135" y="1"/>
                  </a:moveTo>
                  <a:cubicBezTo>
                    <a:pt x="500" y="1"/>
                    <a:pt x="1" y="511"/>
                    <a:pt x="1" y="1135"/>
                  </a:cubicBezTo>
                  <a:cubicBezTo>
                    <a:pt x="1" y="1759"/>
                    <a:pt x="500" y="2270"/>
                    <a:pt x="1135" y="2270"/>
                  </a:cubicBezTo>
                  <a:lnTo>
                    <a:pt x="10313" y="2270"/>
                  </a:lnTo>
                  <a:cubicBezTo>
                    <a:pt x="10937" y="2270"/>
                    <a:pt x="11436" y="1759"/>
                    <a:pt x="11436" y="1135"/>
                  </a:cubicBezTo>
                  <a:cubicBezTo>
                    <a:pt x="11436" y="511"/>
                    <a:pt x="10937" y="1"/>
                    <a:pt x="1031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1"/>
            <p:cNvSpPr/>
            <p:nvPr/>
          </p:nvSpPr>
          <p:spPr>
            <a:xfrm>
              <a:off x="-1011689" y="3088046"/>
              <a:ext cx="62060" cy="13308"/>
            </a:xfrm>
            <a:custGeom>
              <a:avLst/>
              <a:gdLst/>
              <a:ahLst/>
              <a:cxnLst/>
              <a:rect l="l" t="t" r="r" b="b"/>
              <a:pathLst>
                <a:path w="10586" h="2270" extrusionOk="0">
                  <a:moveTo>
                    <a:pt x="1135" y="1"/>
                  </a:moveTo>
                  <a:cubicBezTo>
                    <a:pt x="511" y="1"/>
                    <a:pt x="1" y="511"/>
                    <a:pt x="1" y="1135"/>
                  </a:cubicBezTo>
                  <a:cubicBezTo>
                    <a:pt x="1" y="1759"/>
                    <a:pt x="511" y="2270"/>
                    <a:pt x="1135" y="2270"/>
                  </a:cubicBezTo>
                  <a:lnTo>
                    <a:pt x="9451" y="2270"/>
                  </a:lnTo>
                  <a:cubicBezTo>
                    <a:pt x="10075" y="2270"/>
                    <a:pt x="10585" y="1759"/>
                    <a:pt x="10585" y="1135"/>
                  </a:cubicBezTo>
                  <a:cubicBezTo>
                    <a:pt x="10585" y="511"/>
                    <a:pt x="10075" y="1"/>
                    <a:pt x="945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1"/>
            <p:cNvSpPr/>
            <p:nvPr/>
          </p:nvSpPr>
          <p:spPr>
            <a:xfrm>
              <a:off x="-1203035" y="3074744"/>
              <a:ext cx="69377" cy="13308"/>
            </a:xfrm>
            <a:custGeom>
              <a:avLst/>
              <a:gdLst/>
              <a:ahLst/>
              <a:cxnLst/>
              <a:rect l="l" t="t" r="r" b="b"/>
              <a:pathLst>
                <a:path w="11834" h="2270" extrusionOk="0">
                  <a:moveTo>
                    <a:pt x="1135" y="1"/>
                  </a:moveTo>
                  <a:cubicBezTo>
                    <a:pt x="500" y="1"/>
                    <a:pt x="1" y="511"/>
                    <a:pt x="1" y="1135"/>
                  </a:cubicBezTo>
                  <a:cubicBezTo>
                    <a:pt x="1" y="1759"/>
                    <a:pt x="500" y="2270"/>
                    <a:pt x="1135" y="2270"/>
                  </a:cubicBezTo>
                  <a:lnTo>
                    <a:pt x="10699" y="2270"/>
                  </a:lnTo>
                  <a:cubicBezTo>
                    <a:pt x="11323" y="2270"/>
                    <a:pt x="11833" y="1759"/>
                    <a:pt x="11833" y="1135"/>
                  </a:cubicBezTo>
                  <a:cubicBezTo>
                    <a:pt x="11833" y="511"/>
                    <a:pt x="11323" y="1"/>
                    <a:pt x="1069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1"/>
            <p:cNvSpPr/>
            <p:nvPr/>
          </p:nvSpPr>
          <p:spPr>
            <a:xfrm>
              <a:off x="-1119700" y="3074744"/>
              <a:ext cx="68779" cy="13308"/>
            </a:xfrm>
            <a:custGeom>
              <a:avLst/>
              <a:gdLst/>
              <a:ahLst/>
              <a:cxnLst/>
              <a:rect l="l" t="t" r="r" b="b"/>
              <a:pathLst>
                <a:path w="11732" h="2270" extrusionOk="0">
                  <a:moveTo>
                    <a:pt x="1135" y="1"/>
                  </a:moveTo>
                  <a:cubicBezTo>
                    <a:pt x="511" y="1"/>
                    <a:pt x="1" y="511"/>
                    <a:pt x="1" y="1135"/>
                  </a:cubicBezTo>
                  <a:cubicBezTo>
                    <a:pt x="1" y="1759"/>
                    <a:pt x="511" y="2270"/>
                    <a:pt x="1135" y="2270"/>
                  </a:cubicBezTo>
                  <a:lnTo>
                    <a:pt x="10597" y="2270"/>
                  </a:lnTo>
                  <a:cubicBezTo>
                    <a:pt x="11221" y="2270"/>
                    <a:pt x="11731" y="1759"/>
                    <a:pt x="11731" y="1135"/>
                  </a:cubicBezTo>
                  <a:cubicBezTo>
                    <a:pt x="11731" y="511"/>
                    <a:pt x="11221" y="1"/>
                    <a:pt x="1059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1"/>
            <p:cNvSpPr/>
            <p:nvPr/>
          </p:nvSpPr>
          <p:spPr>
            <a:xfrm>
              <a:off x="-1212544" y="3108002"/>
              <a:ext cx="171132" cy="13308"/>
            </a:xfrm>
            <a:custGeom>
              <a:avLst/>
              <a:gdLst/>
              <a:ahLst/>
              <a:cxnLst/>
              <a:rect l="l" t="t" r="r" b="b"/>
              <a:pathLst>
                <a:path w="29191" h="2270" extrusionOk="0">
                  <a:moveTo>
                    <a:pt x="1135" y="0"/>
                  </a:moveTo>
                  <a:cubicBezTo>
                    <a:pt x="500" y="0"/>
                    <a:pt x="1" y="511"/>
                    <a:pt x="1" y="1135"/>
                  </a:cubicBezTo>
                  <a:cubicBezTo>
                    <a:pt x="1" y="1759"/>
                    <a:pt x="500" y="2269"/>
                    <a:pt x="1135" y="2269"/>
                  </a:cubicBezTo>
                  <a:lnTo>
                    <a:pt x="28056" y="2269"/>
                  </a:lnTo>
                  <a:cubicBezTo>
                    <a:pt x="28680" y="2269"/>
                    <a:pt x="29191" y="1759"/>
                    <a:pt x="29191" y="1135"/>
                  </a:cubicBezTo>
                  <a:cubicBezTo>
                    <a:pt x="29191" y="511"/>
                    <a:pt x="28680" y="0"/>
                    <a:pt x="2805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1"/>
            <p:cNvSpPr/>
            <p:nvPr/>
          </p:nvSpPr>
          <p:spPr>
            <a:xfrm>
              <a:off x="-1233426" y="2815364"/>
              <a:ext cx="212832" cy="285973"/>
            </a:xfrm>
            <a:custGeom>
              <a:avLst/>
              <a:gdLst/>
              <a:ahLst/>
              <a:cxnLst/>
              <a:rect l="l" t="t" r="r" b="b"/>
              <a:pathLst>
                <a:path w="36304" h="48780" extrusionOk="0">
                  <a:moveTo>
                    <a:pt x="18152" y="2269"/>
                  </a:moveTo>
                  <a:cubicBezTo>
                    <a:pt x="26921" y="2269"/>
                    <a:pt x="34035" y="9382"/>
                    <a:pt x="34035" y="18152"/>
                  </a:cubicBezTo>
                  <a:cubicBezTo>
                    <a:pt x="34035" y="30336"/>
                    <a:pt x="21397" y="43054"/>
                    <a:pt x="18152" y="46105"/>
                  </a:cubicBezTo>
                  <a:cubicBezTo>
                    <a:pt x="14919" y="43042"/>
                    <a:pt x="2269" y="30336"/>
                    <a:pt x="2269" y="18152"/>
                  </a:cubicBezTo>
                  <a:cubicBezTo>
                    <a:pt x="2269" y="9382"/>
                    <a:pt x="9382" y="2269"/>
                    <a:pt x="18152" y="2269"/>
                  </a:cubicBezTo>
                  <a:close/>
                  <a:moveTo>
                    <a:pt x="18152" y="0"/>
                  </a:moveTo>
                  <a:cubicBezTo>
                    <a:pt x="8146" y="0"/>
                    <a:pt x="0" y="8146"/>
                    <a:pt x="0" y="18152"/>
                  </a:cubicBezTo>
                  <a:cubicBezTo>
                    <a:pt x="0" y="33082"/>
                    <a:pt x="16700" y="47886"/>
                    <a:pt x="17403" y="48499"/>
                  </a:cubicBezTo>
                  <a:cubicBezTo>
                    <a:pt x="17619" y="48686"/>
                    <a:pt x="17885" y="48780"/>
                    <a:pt x="18152" y="48780"/>
                  </a:cubicBezTo>
                  <a:cubicBezTo>
                    <a:pt x="18419" y="48780"/>
                    <a:pt x="18685" y="48686"/>
                    <a:pt x="18901" y="48499"/>
                  </a:cubicBezTo>
                  <a:cubicBezTo>
                    <a:pt x="19615" y="47875"/>
                    <a:pt x="36304" y="33082"/>
                    <a:pt x="36304" y="18152"/>
                  </a:cubicBezTo>
                  <a:cubicBezTo>
                    <a:pt x="36292" y="8134"/>
                    <a:pt x="28169" y="11"/>
                    <a:pt x="1815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1"/>
            <p:cNvSpPr/>
            <p:nvPr/>
          </p:nvSpPr>
          <p:spPr>
            <a:xfrm>
              <a:off x="-1273332" y="3041492"/>
              <a:ext cx="109277" cy="13308"/>
            </a:xfrm>
            <a:custGeom>
              <a:avLst/>
              <a:gdLst/>
              <a:ahLst/>
              <a:cxnLst/>
              <a:rect l="l" t="t" r="r" b="b"/>
              <a:pathLst>
                <a:path w="18640" h="2270" extrusionOk="0">
                  <a:moveTo>
                    <a:pt x="1135" y="0"/>
                  </a:moveTo>
                  <a:cubicBezTo>
                    <a:pt x="511" y="0"/>
                    <a:pt x="0" y="511"/>
                    <a:pt x="0" y="1135"/>
                  </a:cubicBezTo>
                  <a:cubicBezTo>
                    <a:pt x="0" y="1759"/>
                    <a:pt x="511" y="2269"/>
                    <a:pt x="1135" y="2269"/>
                  </a:cubicBezTo>
                  <a:lnTo>
                    <a:pt x="17505" y="2269"/>
                  </a:lnTo>
                  <a:cubicBezTo>
                    <a:pt x="18129" y="2269"/>
                    <a:pt x="18640" y="1759"/>
                    <a:pt x="18640" y="1135"/>
                  </a:cubicBezTo>
                  <a:cubicBezTo>
                    <a:pt x="18640" y="511"/>
                    <a:pt x="18129" y="0"/>
                    <a:pt x="1750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1"/>
            <p:cNvSpPr/>
            <p:nvPr/>
          </p:nvSpPr>
          <p:spPr>
            <a:xfrm>
              <a:off x="-1089971" y="3041492"/>
              <a:ext cx="109283" cy="13308"/>
            </a:xfrm>
            <a:custGeom>
              <a:avLst/>
              <a:gdLst/>
              <a:ahLst/>
              <a:cxnLst/>
              <a:rect l="l" t="t" r="r" b="b"/>
              <a:pathLst>
                <a:path w="18641" h="2270" extrusionOk="0">
                  <a:moveTo>
                    <a:pt x="1135" y="0"/>
                  </a:moveTo>
                  <a:cubicBezTo>
                    <a:pt x="511" y="0"/>
                    <a:pt x="1" y="511"/>
                    <a:pt x="1" y="1135"/>
                  </a:cubicBezTo>
                  <a:cubicBezTo>
                    <a:pt x="1" y="1759"/>
                    <a:pt x="511" y="2269"/>
                    <a:pt x="1135" y="2269"/>
                  </a:cubicBezTo>
                  <a:lnTo>
                    <a:pt x="17506" y="2269"/>
                  </a:lnTo>
                  <a:cubicBezTo>
                    <a:pt x="18130" y="2269"/>
                    <a:pt x="18640" y="1759"/>
                    <a:pt x="18640" y="1135"/>
                  </a:cubicBezTo>
                  <a:cubicBezTo>
                    <a:pt x="18640" y="511"/>
                    <a:pt x="18130" y="0"/>
                    <a:pt x="1750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1"/>
            <p:cNvSpPr/>
            <p:nvPr/>
          </p:nvSpPr>
          <p:spPr>
            <a:xfrm>
              <a:off x="-1173570" y="2961680"/>
              <a:ext cx="93120" cy="13308"/>
            </a:xfrm>
            <a:custGeom>
              <a:avLst/>
              <a:gdLst/>
              <a:ahLst/>
              <a:cxnLst/>
              <a:rect l="l" t="t" r="r" b="b"/>
              <a:pathLst>
                <a:path w="15884" h="2270" extrusionOk="0">
                  <a:moveTo>
                    <a:pt x="1135" y="1"/>
                  </a:moveTo>
                  <a:cubicBezTo>
                    <a:pt x="511" y="1"/>
                    <a:pt x="1" y="511"/>
                    <a:pt x="1" y="1135"/>
                  </a:cubicBezTo>
                  <a:cubicBezTo>
                    <a:pt x="1" y="1759"/>
                    <a:pt x="511" y="2270"/>
                    <a:pt x="1135" y="2270"/>
                  </a:cubicBezTo>
                  <a:lnTo>
                    <a:pt x="14749" y="2270"/>
                  </a:lnTo>
                  <a:cubicBezTo>
                    <a:pt x="15373" y="2270"/>
                    <a:pt x="15883" y="1759"/>
                    <a:pt x="15883" y="1135"/>
                  </a:cubicBezTo>
                  <a:cubicBezTo>
                    <a:pt x="15883" y="511"/>
                    <a:pt x="15373" y="1"/>
                    <a:pt x="1474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1"/>
            <p:cNvSpPr/>
            <p:nvPr/>
          </p:nvSpPr>
          <p:spPr>
            <a:xfrm>
              <a:off x="-1166916" y="2881868"/>
              <a:ext cx="13308" cy="93120"/>
            </a:xfrm>
            <a:custGeom>
              <a:avLst/>
              <a:gdLst/>
              <a:ahLst/>
              <a:cxnLst/>
              <a:rect l="l" t="t" r="r" b="b"/>
              <a:pathLst>
                <a:path w="2270" h="15884" extrusionOk="0">
                  <a:moveTo>
                    <a:pt x="1135" y="1"/>
                  </a:moveTo>
                  <a:cubicBezTo>
                    <a:pt x="511" y="1"/>
                    <a:pt x="0" y="511"/>
                    <a:pt x="0" y="1135"/>
                  </a:cubicBezTo>
                  <a:lnTo>
                    <a:pt x="0" y="14749"/>
                  </a:lnTo>
                  <a:cubicBezTo>
                    <a:pt x="0" y="15373"/>
                    <a:pt x="511" y="15884"/>
                    <a:pt x="1135" y="15884"/>
                  </a:cubicBezTo>
                  <a:cubicBezTo>
                    <a:pt x="1759" y="15884"/>
                    <a:pt x="2269" y="15373"/>
                    <a:pt x="2269" y="14749"/>
                  </a:cubicBezTo>
                  <a:lnTo>
                    <a:pt x="2269" y="1135"/>
                  </a:lnTo>
                  <a:cubicBezTo>
                    <a:pt x="2269" y="511"/>
                    <a:pt x="1759" y="1"/>
                    <a:pt x="11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1"/>
            <p:cNvSpPr/>
            <p:nvPr/>
          </p:nvSpPr>
          <p:spPr>
            <a:xfrm>
              <a:off x="-1100412" y="2905611"/>
              <a:ext cx="13308" cy="69377"/>
            </a:xfrm>
            <a:custGeom>
              <a:avLst/>
              <a:gdLst/>
              <a:ahLst/>
              <a:cxnLst/>
              <a:rect l="l" t="t" r="r" b="b"/>
              <a:pathLst>
                <a:path w="2270" h="11834" extrusionOk="0">
                  <a:moveTo>
                    <a:pt x="1135" y="1"/>
                  </a:moveTo>
                  <a:cubicBezTo>
                    <a:pt x="511" y="1"/>
                    <a:pt x="1" y="511"/>
                    <a:pt x="1" y="1135"/>
                  </a:cubicBezTo>
                  <a:lnTo>
                    <a:pt x="1" y="10699"/>
                  </a:lnTo>
                  <a:cubicBezTo>
                    <a:pt x="1" y="11323"/>
                    <a:pt x="511" y="11834"/>
                    <a:pt x="1135" y="11834"/>
                  </a:cubicBezTo>
                  <a:cubicBezTo>
                    <a:pt x="1759" y="11834"/>
                    <a:pt x="2270" y="11323"/>
                    <a:pt x="2270" y="10699"/>
                  </a:cubicBezTo>
                  <a:lnTo>
                    <a:pt x="2270" y="1135"/>
                  </a:lnTo>
                  <a:cubicBezTo>
                    <a:pt x="2270" y="511"/>
                    <a:pt x="1759" y="1"/>
                    <a:pt x="11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1"/>
            <p:cNvSpPr/>
            <p:nvPr/>
          </p:nvSpPr>
          <p:spPr>
            <a:xfrm>
              <a:off x="-1180886" y="2881891"/>
              <a:ext cx="61392" cy="46402"/>
            </a:xfrm>
            <a:custGeom>
              <a:avLst/>
              <a:gdLst/>
              <a:ahLst/>
              <a:cxnLst/>
              <a:rect l="l" t="t" r="r" b="b"/>
              <a:pathLst>
                <a:path w="10472" h="7915" extrusionOk="0">
                  <a:moveTo>
                    <a:pt x="9193" y="0"/>
                  </a:moveTo>
                  <a:cubicBezTo>
                    <a:pt x="8964" y="0"/>
                    <a:pt x="8733" y="69"/>
                    <a:pt x="8532" y="212"/>
                  </a:cubicBezTo>
                  <a:lnTo>
                    <a:pt x="591" y="5885"/>
                  </a:lnTo>
                  <a:cubicBezTo>
                    <a:pt x="103" y="6259"/>
                    <a:pt x="1" y="6940"/>
                    <a:pt x="364" y="7439"/>
                  </a:cubicBezTo>
                  <a:cubicBezTo>
                    <a:pt x="582" y="7749"/>
                    <a:pt x="931" y="7914"/>
                    <a:pt x="1283" y="7914"/>
                  </a:cubicBezTo>
                  <a:cubicBezTo>
                    <a:pt x="1499" y="7914"/>
                    <a:pt x="1717" y="7852"/>
                    <a:pt x="1907" y="7723"/>
                  </a:cubicBezTo>
                  <a:lnTo>
                    <a:pt x="9848" y="2050"/>
                  </a:lnTo>
                  <a:cubicBezTo>
                    <a:pt x="10358" y="1687"/>
                    <a:pt x="10472" y="984"/>
                    <a:pt x="10120" y="473"/>
                  </a:cubicBezTo>
                  <a:cubicBezTo>
                    <a:pt x="9893" y="164"/>
                    <a:pt x="9546" y="0"/>
                    <a:pt x="919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1"/>
            <p:cNvSpPr/>
            <p:nvPr/>
          </p:nvSpPr>
          <p:spPr>
            <a:xfrm>
              <a:off x="-1134327" y="2882009"/>
              <a:ext cx="61193" cy="46284"/>
            </a:xfrm>
            <a:custGeom>
              <a:avLst/>
              <a:gdLst/>
              <a:ahLst/>
              <a:cxnLst/>
              <a:rect l="l" t="t" r="r" b="b"/>
              <a:pathLst>
                <a:path w="10438" h="7895" extrusionOk="0">
                  <a:moveTo>
                    <a:pt x="1283" y="1"/>
                  </a:moveTo>
                  <a:cubicBezTo>
                    <a:pt x="930" y="1"/>
                    <a:pt x="581" y="167"/>
                    <a:pt x="363" y="476"/>
                  </a:cubicBezTo>
                  <a:cubicBezTo>
                    <a:pt x="0" y="975"/>
                    <a:pt x="102" y="1656"/>
                    <a:pt x="590" y="2030"/>
                  </a:cubicBezTo>
                  <a:lnTo>
                    <a:pt x="8531" y="7703"/>
                  </a:lnTo>
                  <a:cubicBezTo>
                    <a:pt x="8725" y="7832"/>
                    <a:pt x="8944" y="7894"/>
                    <a:pt x="9160" y="7894"/>
                  </a:cubicBezTo>
                  <a:cubicBezTo>
                    <a:pt x="9513" y="7894"/>
                    <a:pt x="9860" y="7729"/>
                    <a:pt x="10086" y="7419"/>
                  </a:cubicBezTo>
                  <a:cubicBezTo>
                    <a:pt x="10437" y="6920"/>
                    <a:pt x="10335" y="6239"/>
                    <a:pt x="9847" y="5865"/>
                  </a:cubicBezTo>
                  <a:lnTo>
                    <a:pt x="1906" y="192"/>
                  </a:lnTo>
                  <a:cubicBezTo>
                    <a:pt x="1716" y="63"/>
                    <a:pt x="1499" y="1"/>
                    <a:pt x="128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1"/>
            <p:cNvSpPr/>
            <p:nvPr/>
          </p:nvSpPr>
          <p:spPr>
            <a:xfrm>
              <a:off x="-1133664" y="2941730"/>
              <a:ext cx="13308" cy="33258"/>
            </a:xfrm>
            <a:custGeom>
              <a:avLst/>
              <a:gdLst/>
              <a:ahLst/>
              <a:cxnLst/>
              <a:rect l="l" t="t" r="r" b="b"/>
              <a:pathLst>
                <a:path w="2270" h="5673" extrusionOk="0">
                  <a:moveTo>
                    <a:pt x="1135" y="0"/>
                  </a:moveTo>
                  <a:cubicBezTo>
                    <a:pt x="511" y="0"/>
                    <a:pt x="0" y="511"/>
                    <a:pt x="0" y="1135"/>
                  </a:cubicBezTo>
                  <a:lnTo>
                    <a:pt x="0" y="4538"/>
                  </a:lnTo>
                  <a:cubicBezTo>
                    <a:pt x="0" y="5162"/>
                    <a:pt x="511" y="5673"/>
                    <a:pt x="1135" y="5673"/>
                  </a:cubicBezTo>
                  <a:cubicBezTo>
                    <a:pt x="1759" y="5673"/>
                    <a:pt x="2269" y="5162"/>
                    <a:pt x="2269" y="4538"/>
                  </a:cubicBezTo>
                  <a:lnTo>
                    <a:pt x="2269" y="1135"/>
                  </a:lnTo>
                  <a:cubicBezTo>
                    <a:pt x="2269" y="511"/>
                    <a:pt x="1759" y="0"/>
                    <a:pt x="113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2" name="Google Shape;662;p21"/>
          <p:cNvSpPr txBox="1"/>
          <p:nvPr/>
        </p:nvSpPr>
        <p:spPr>
          <a:xfrm>
            <a:off x="5604700" y="2833928"/>
            <a:ext cx="1096500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USER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FRIENDLY</a:t>
            </a:r>
            <a:endParaRPr sz="9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lvl="0" algn="ctr"/>
            <a:r>
              <a:rPr lang="en-US" sz="1000" dirty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User-friendly </a:t>
            </a:r>
            <a:r>
              <a:rPr lang="en-US" sz="1000" dirty="0">
                <a:solidFill>
                  <a:srgbClr val="434343"/>
                </a:solidFill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interface</a:t>
            </a:r>
            <a:r>
              <a:rPr lang="en-US" sz="1000" dirty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 and intuitive features to simplify the process </a:t>
            </a:r>
            <a:endParaRPr sz="1000" dirty="0">
              <a:solidFill>
                <a:srgbClr val="434343"/>
              </a:solidFill>
              <a:latin typeface="EB Garamond" panose="020B0604020202020204" charset="0"/>
              <a:ea typeface="EB Garamond" panose="020B0604020202020204" charset="0"/>
              <a:cs typeface="EB Garamond" panose="020B0604020202020204" charset="0"/>
              <a:sym typeface="EB Garamond"/>
            </a:endParaRPr>
          </a:p>
        </p:txBody>
      </p:sp>
      <p:sp>
        <p:nvSpPr>
          <p:cNvPr id="663" name="Google Shape;663;p21"/>
          <p:cNvSpPr txBox="1"/>
          <p:nvPr/>
        </p:nvSpPr>
        <p:spPr>
          <a:xfrm>
            <a:off x="7185625" y="2833928"/>
            <a:ext cx="1096500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DETAILED INFORMATION</a:t>
            </a:r>
            <a:endParaRPr sz="9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lvl="0" algn="ctr"/>
            <a:r>
              <a:rPr lang="en-US" sz="1000" dirty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Comprehensive room details with images, descriptions, and pricing</a:t>
            </a:r>
            <a:endParaRPr sz="1000" dirty="0">
              <a:solidFill>
                <a:srgbClr val="434343"/>
              </a:solidFill>
              <a:latin typeface="EB Garamond" panose="020B0604020202020204" charset="0"/>
              <a:ea typeface="EB Garamond" panose="020B0604020202020204" charset="0"/>
              <a:cs typeface="EB Garamond" panose="020B0604020202020204" charset="0"/>
              <a:sym typeface="EB Garamond"/>
            </a:endParaRPr>
          </a:p>
        </p:txBody>
      </p:sp>
      <p:grpSp>
        <p:nvGrpSpPr>
          <p:cNvPr id="664" name="Google Shape;664;p21"/>
          <p:cNvGrpSpPr/>
          <p:nvPr/>
        </p:nvGrpSpPr>
        <p:grpSpPr>
          <a:xfrm>
            <a:off x="7559576" y="2255363"/>
            <a:ext cx="348578" cy="424832"/>
            <a:chOff x="-758687" y="3096512"/>
            <a:chExt cx="348578" cy="424832"/>
          </a:xfrm>
        </p:grpSpPr>
        <p:sp>
          <p:nvSpPr>
            <p:cNvPr id="665" name="Google Shape;665;p21"/>
            <p:cNvSpPr/>
            <p:nvPr/>
          </p:nvSpPr>
          <p:spPr>
            <a:xfrm>
              <a:off x="-758687" y="3096512"/>
              <a:ext cx="348578" cy="424832"/>
            </a:xfrm>
            <a:custGeom>
              <a:avLst/>
              <a:gdLst/>
              <a:ahLst/>
              <a:cxnLst/>
              <a:rect l="l" t="t" r="r" b="b"/>
              <a:pathLst>
                <a:path w="59459" h="72466" extrusionOk="0">
                  <a:moveTo>
                    <a:pt x="29735" y="3174"/>
                  </a:moveTo>
                  <a:cubicBezTo>
                    <a:pt x="37177" y="8540"/>
                    <a:pt x="45742" y="12114"/>
                    <a:pt x="54784" y="13634"/>
                  </a:cubicBezTo>
                  <a:lnTo>
                    <a:pt x="56633" y="13940"/>
                  </a:lnTo>
                  <a:lnTo>
                    <a:pt x="56622" y="23493"/>
                  </a:lnTo>
                  <a:cubicBezTo>
                    <a:pt x="56622" y="38820"/>
                    <a:pt x="52039" y="51253"/>
                    <a:pt x="42986" y="60443"/>
                  </a:cubicBezTo>
                  <a:cubicBezTo>
                    <a:pt x="37211" y="66285"/>
                    <a:pt x="31369" y="68883"/>
                    <a:pt x="29735" y="69541"/>
                  </a:cubicBezTo>
                  <a:cubicBezTo>
                    <a:pt x="28090" y="68883"/>
                    <a:pt x="22247" y="66285"/>
                    <a:pt x="16484" y="60443"/>
                  </a:cubicBezTo>
                  <a:cubicBezTo>
                    <a:pt x="7431" y="51253"/>
                    <a:pt x="2837" y="38820"/>
                    <a:pt x="2837" y="23493"/>
                  </a:cubicBezTo>
                  <a:lnTo>
                    <a:pt x="2837" y="13940"/>
                  </a:lnTo>
                  <a:lnTo>
                    <a:pt x="4686" y="13634"/>
                  </a:lnTo>
                  <a:cubicBezTo>
                    <a:pt x="13727" y="12114"/>
                    <a:pt x="22293" y="8540"/>
                    <a:pt x="29735" y="3174"/>
                  </a:cubicBezTo>
                  <a:close/>
                  <a:moveTo>
                    <a:pt x="29731" y="0"/>
                  </a:moveTo>
                  <a:cubicBezTo>
                    <a:pt x="29431" y="0"/>
                    <a:pt x="29134" y="94"/>
                    <a:pt x="28884" y="281"/>
                  </a:cubicBezTo>
                  <a:cubicBezTo>
                    <a:pt x="21612" y="5715"/>
                    <a:pt x="13149" y="9334"/>
                    <a:pt x="4209" y="10843"/>
                  </a:cubicBezTo>
                  <a:lnTo>
                    <a:pt x="1180" y="11342"/>
                  </a:lnTo>
                  <a:cubicBezTo>
                    <a:pt x="499" y="11456"/>
                    <a:pt x="0" y="12046"/>
                    <a:pt x="0" y="12738"/>
                  </a:cubicBezTo>
                  <a:lnTo>
                    <a:pt x="0" y="23493"/>
                  </a:lnTo>
                  <a:cubicBezTo>
                    <a:pt x="0" y="38150"/>
                    <a:pt x="4198" y="52082"/>
                    <a:pt x="14567" y="62530"/>
                  </a:cubicBezTo>
                  <a:cubicBezTo>
                    <a:pt x="21794" y="69825"/>
                    <a:pt x="28964" y="72287"/>
                    <a:pt x="29270" y="72389"/>
                  </a:cubicBezTo>
                  <a:cubicBezTo>
                    <a:pt x="29417" y="72440"/>
                    <a:pt x="29570" y="72465"/>
                    <a:pt x="29724" y="72465"/>
                  </a:cubicBezTo>
                  <a:cubicBezTo>
                    <a:pt x="29877" y="72465"/>
                    <a:pt x="30030" y="72440"/>
                    <a:pt x="30177" y="72389"/>
                  </a:cubicBezTo>
                  <a:cubicBezTo>
                    <a:pt x="30472" y="72287"/>
                    <a:pt x="37654" y="69825"/>
                    <a:pt x="44880" y="62530"/>
                  </a:cubicBezTo>
                  <a:cubicBezTo>
                    <a:pt x="55238" y="52082"/>
                    <a:pt x="59447" y="38150"/>
                    <a:pt x="59447" y="23493"/>
                  </a:cubicBezTo>
                  <a:lnTo>
                    <a:pt x="59458" y="12738"/>
                  </a:lnTo>
                  <a:cubicBezTo>
                    <a:pt x="59458" y="12046"/>
                    <a:pt x="58959" y="11456"/>
                    <a:pt x="58278" y="11342"/>
                  </a:cubicBezTo>
                  <a:lnTo>
                    <a:pt x="55261" y="10843"/>
                  </a:lnTo>
                  <a:cubicBezTo>
                    <a:pt x="46310" y="9334"/>
                    <a:pt x="37846" y="5715"/>
                    <a:pt x="30586" y="281"/>
                  </a:cubicBezTo>
                  <a:cubicBezTo>
                    <a:pt x="30331" y="94"/>
                    <a:pt x="30030" y="0"/>
                    <a:pt x="2973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1"/>
            <p:cNvSpPr/>
            <p:nvPr/>
          </p:nvSpPr>
          <p:spPr>
            <a:xfrm>
              <a:off x="-725435" y="3267421"/>
              <a:ext cx="19159" cy="16632"/>
            </a:xfrm>
            <a:custGeom>
              <a:avLst/>
              <a:gdLst/>
              <a:ahLst/>
              <a:cxnLst/>
              <a:rect l="l" t="t" r="r" b="b"/>
              <a:pathLst>
                <a:path w="3268" h="2837" extrusionOk="0">
                  <a:moveTo>
                    <a:pt x="1419" y="1"/>
                  </a:moveTo>
                  <a:cubicBezTo>
                    <a:pt x="636" y="1"/>
                    <a:pt x="1" y="636"/>
                    <a:pt x="1" y="1419"/>
                  </a:cubicBezTo>
                  <a:cubicBezTo>
                    <a:pt x="1" y="2202"/>
                    <a:pt x="636" y="2837"/>
                    <a:pt x="1419" y="2837"/>
                  </a:cubicBezTo>
                  <a:cubicBezTo>
                    <a:pt x="1612" y="2837"/>
                    <a:pt x="1793" y="2803"/>
                    <a:pt x="1963" y="2735"/>
                  </a:cubicBezTo>
                  <a:cubicBezTo>
                    <a:pt x="3268" y="2179"/>
                    <a:pt x="3052" y="273"/>
                    <a:pt x="1657" y="23"/>
                  </a:cubicBezTo>
                  <a:cubicBezTo>
                    <a:pt x="1578" y="12"/>
                    <a:pt x="1498" y="1"/>
                    <a:pt x="141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1"/>
            <p:cNvSpPr/>
            <p:nvPr/>
          </p:nvSpPr>
          <p:spPr>
            <a:xfrm>
              <a:off x="-725364" y="3136980"/>
              <a:ext cx="282068" cy="348795"/>
            </a:xfrm>
            <a:custGeom>
              <a:avLst/>
              <a:gdLst/>
              <a:ahLst/>
              <a:cxnLst/>
              <a:rect l="l" t="t" r="r" b="b"/>
              <a:pathLst>
                <a:path w="48114" h="59496" extrusionOk="0">
                  <a:moveTo>
                    <a:pt x="24055" y="1"/>
                  </a:moveTo>
                  <a:cubicBezTo>
                    <a:pt x="23787" y="1"/>
                    <a:pt x="23518" y="77"/>
                    <a:pt x="23280" y="230"/>
                  </a:cubicBezTo>
                  <a:cubicBezTo>
                    <a:pt x="16552" y="4632"/>
                    <a:pt x="9030" y="7684"/>
                    <a:pt x="1135" y="9216"/>
                  </a:cubicBezTo>
                  <a:cubicBezTo>
                    <a:pt x="477" y="9352"/>
                    <a:pt x="0" y="9930"/>
                    <a:pt x="0" y="10611"/>
                  </a:cubicBezTo>
                  <a:cubicBezTo>
                    <a:pt x="0" y="10611"/>
                    <a:pt x="0" y="17577"/>
                    <a:pt x="11" y="18042"/>
                  </a:cubicBezTo>
                  <a:cubicBezTo>
                    <a:pt x="34" y="18813"/>
                    <a:pt x="658" y="19426"/>
                    <a:pt x="1429" y="19426"/>
                  </a:cubicBezTo>
                  <a:lnTo>
                    <a:pt x="1464" y="19426"/>
                  </a:lnTo>
                  <a:cubicBezTo>
                    <a:pt x="2246" y="19403"/>
                    <a:pt x="2859" y="18757"/>
                    <a:pt x="2848" y="17974"/>
                  </a:cubicBezTo>
                  <a:cubicBezTo>
                    <a:pt x="2836" y="17543"/>
                    <a:pt x="2836" y="11757"/>
                    <a:pt x="2836" y="11757"/>
                  </a:cubicBezTo>
                  <a:cubicBezTo>
                    <a:pt x="10369" y="10157"/>
                    <a:pt x="17550" y="7219"/>
                    <a:pt x="24051" y="3101"/>
                  </a:cubicBezTo>
                  <a:cubicBezTo>
                    <a:pt x="30574" y="7208"/>
                    <a:pt x="37755" y="10134"/>
                    <a:pt x="45288" y="11757"/>
                  </a:cubicBezTo>
                  <a:lnTo>
                    <a:pt x="45288" y="16590"/>
                  </a:lnTo>
                  <a:cubicBezTo>
                    <a:pt x="45288" y="37804"/>
                    <a:pt x="34840" y="51362"/>
                    <a:pt x="24051" y="56523"/>
                  </a:cubicBezTo>
                  <a:cubicBezTo>
                    <a:pt x="15191" y="52280"/>
                    <a:pt x="6966" y="42297"/>
                    <a:pt x="4061" y="28887"/>
                  </a:cubicBezTo>
                  <a:cubicBezTo>
                    <a:pt x="3952" y="28183"/>
                    <a:pt x="3349" y="27687"/>
                    <a:pt x="2669" y="27687"/>
                  </a:cubicBezTo>
                  <a:cubicBezTo>
                    <a:pt x="2571" y="27687"/>
                    <a:pt x="2471" y="27698"/>
                    <a:pt x="2371" y="27719"/>
                  </a:cubicBezTo>
                  <a:cubicBezTo>
                    <a:pt x="1566" y="27900"/>
                    <a:pt x="1078" y="28695"/>
                    <a:pt x="1293" y="29489"/>
                  </a:cubicBezTo>
                  <a:cubicBezTo>
                    <a:pt x="4504" y="44294"/>
                    <a:pt x="13863" y="55128"/>
                    <a:pt x="23472" y="59371"/>
                  </a:cubicBezTo>
                  <a:cubicBezTo>
                    <a:pt x="23654" y="59450"/>
                    <a:pt x="23847" y="59496"/>
                    <a:pt x="24040" y="59496"/>
                  </a:cubicBezTo>
                  <a:cubicBezTo>
                    <a:pt x="24244" y="59496"/>
                    <a:pt x="24437" y="59450"/>
                    <a:pt x="24618" y="59371"/>
                  </a:cubicBezTo>
                  <a:cubicBezTo>
                    <a:pt x="36859" y="53903"/>
                    <a:pt x="48113" y="39007"/>
                    <a:pt x="48113" y="16590"/>
                  </a:cubicBezTo>
                  <a:lnTo>
                    <a:pt x="48113" y="10600"/>
                  </a:lnTo>
                  <a:cubicBezTo>
                    <a:pt x="48113" y="9930"/>
                    <a:pt x="47637" y="9352"/>
                    <a:pt x="46967" y="9216"/>
                  </a:cubicBezTo>
                  <a:cubicBezTo>
                    <a:pt x="39083" y="7661"/>
                    <a:pt x="31573" y="4610"/>
                    <a:pt x="24822" y="230"/>
                  </a:cubicBezTo>
                  <a:cubicBezTo>
                    <a:pt x="24590" y="77"/>
                    <a:pt x="24323" y="1"/>
                    <a:pt x="2405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1"/>
            <p:cNvSpPr/>
            <p:nvPr/>
          </p:nvSpPr>
          <p:spPr>
            <a:xfrm>
              <a:off x="-617559" y="3300679"/>
              <a:ext cx="58138" cy="49737"/>
            </a:xfrm>
            <a:custGeom>
              <a:avLst/>
              <a:gdLst/>
              <a:ahLst/>
              <a:cxnLst/>
              <a:rect l="l" t="t" r="r" b="b"/>
              <a:pathLst>
                <a:path w="9917" h="8484" extrusionOk="0">
                  <a:moveTo>
                    <a:pt x="5656" y="2814"/>
                  </a:moveTo>
                  <a:cubicBezTo>
                    <a:pt x="6384" y="2814"/>
                    <a:pt x="7080" y="3383"/>
                    <a:pt x="7080" y="4243"/>
                  </a:cubicBezTo>
                  <a:cubicBezTo>
                    <a:pt x="7080" y="5015"/>
                    <a:pt x="6445" y="5650"/>
                    <a:pt x="5662" y="5650"/>
                  </a:cubicBezTo>
                  <a:lnTo>
                    <a:pt x="5662" y="5661"/>
                  </a:lnTo>
                  <a:cubicBezTo>
                    <a:pt x="4403" y="5661"/>
                    <a:pt x="3767" y="4130"/>
                    <a:pt x="4664" y="3233"/>
                  </a:cubicBezTo>
                  <a:cubicBezTo>
                    <a:pt x="4953" y="2944"/>
                    <a:pt x="5308" y="2814"/>
                    <a:pt x="5656" y="2814"/>
                  </a:cubicBezTo>
                  <a:close/>
                  <a:moveTo>
                    <a:pt x="5683" y="0"/>
                  </a:moveTo>
                  <a:cubicBezTo>
                    <a:pt x="5676" y="0"/>
                    <a:pt x="5669" y="0"/>
                    <a:pt x="5662" y="0"/>
                  </a:cubicBezTo>
                  <a:cubicBezTo>
                    <a:pt x="1884" y="0"/>
                    <a:pt x="1" y="4572"/>
                    <a:pt x="2678" y="7249"/>
                  </a:cubicBezTo>
                  <a:cubicBezTo>
                    <a:pt x="3487" y="8058"/>
                    <a:pt x="4567" y="8484"/>
                    <a:pt x="5664" y="8484"/>
                  </a:cubicBezTo>
                  <a:cubicBezTo>
                    <a:pt x="6214" y="8484"/>
                    <a:pt x="6769" y="8377"/>
                    <a:pt x="7296" y="8157"/>
                  </a:cubicBezTo>
                  <a:cubicBezTo>
                    <a:pt x="8884" y="7499"/>
                    <a:pt x="9916" y="5956"/>
                    <a:pt x="9916" y="4243"/>
                  </a:cubicBezTo>
                  <a:cubicBezTo>
                    <a:pt x="9916" y="1902"/>
                    <a:pt x="8022" y="0"/>
                    <a:pt x="568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1"/>
            <p:cNvSpPr/>
            <p:nvPr/>
          </p:nvSpPr>
          <p:spPr>
            <a:xfrm>
              <a:off x="-642433" y="3217672"/>
              <a:ext cx="116201" cy="166014"/>
            </a:xfrm>
            <a:custGeom>
              <a:avLst/>
              <a:gdLst/>
              <a:ahLst/>
              <a:cxnLst/>
              <a:rect l="l" t="t" r="r" b="b"/>
              <a:pathLst>
                <a:path w="19821" h="28318" extrusionOk="0">
                  <a:moveTo>
                    <a:pt x="9905" y="2905"/>
                  </a:moveTo>
                  <a:cubicBezTo>
                    <a:pt x="12219" y="2905"/>
                    <a:pt x="14114" y="4754"/>
                    <a:pt x="14159" y="7080"/>
                  </a:cubicBezTo>
                  <a:lnTo>
                    <a:pt x="14159" y="8498"/>
                  </a:lnTo>
                  <a:lnTo>
                    <a:pt x="5662" y="8498"/>
                  </a:lnTo>
                  <a:lnTo>
                    <a:pt x="5662" y="7080"/>
                  </a:lnTo>
                  <a:cubicBezTo>
                    <a:pt x="5707" y="4754"/>
                    <a:pt x="7591" y="2905"/>
                    <a:pt x="9905" y="2905"/>
                  </a:cubicBezTo>
                  <a:close/>
                  <a:moveTo>
                    <a:pt x="16984" y="11323"/>
                  </a:moveTo>
                  <a:lnTo>
                    <a:pt x="16984" y="25470"/>
                  </a:lnTo>
                  <a:lnTo>
                    <a:pt x="2837" y="25470"/>
                  </a:lnTo>
                  <a:lnTo>
                    <a:pt x="2837" y="11323"/>
                  </a:lnTo>
                  <a:close/>
                  <a:moveTo>
                    <a:pt x="9905" y="1"/>
                  </a:moveTo>
                  <a:cubicBezTo>
                    <a:pt x="6002" y="1"/>
                    <a:pt x="2837" y="3166"/>
                    <a:pt x="2837" y="7080"/>
                  </a:cubicBezTo>
                  <a:lnTo>
                    <a:pt x="2837" y="8498"/>
                  </a:lnTo>
                  <a:lnTo>
                    <a:pt x="1419" y="8498"/>
                  </a:lnTo>
                  <a:cubicBezTo>
                    <a:pt x="625" y="8498"/>
                    <a:pt x="1" y="9122"/>
                    <a:pt x="1" y="9916"/>
                  </a:cubicBezTo>
                  <a:lnTo>
                    <a:pt x="1" y="26899"/>
                  </a:lnTo>
                  <a:cubicBezTo>
                    <a:pt x="1" y="27682"/>
                    <a:pt x="625" y="28317"/>
                    <a:pt x="1419" y="28317"/>
                  </a:cubicBezTo>
                  <a:lnTo>
                    <a:pt x="18402" y="28317"/>
                  </a:lnTo>
                  <a:cubicBezTo>
                    <a:pt x="19185" y="28317"/>
                    <a:pt x="19820" y="27682"/>
                    <a:pt x="19820" y="26899"/>
                  </a:cubicBezTo>
                  <a:lnTo>
                    <a:pt x="19820" y="9905"/>
                  </a:lnTo>
                  <a:cubicBezTo>
                    <a:pt x="19820" y="9111"/>
                    <a:pt x="19185" y="8487"/>
                    <a:pt x="18402" y="8487"/>
                  </a:cubicBezTo>
                  <a:lnTo>
                    <a:pt x="16984" y="8487"/>
                  </a:lnTo>
                  <a:lnTo>
                    <a:pt x="16984" y="7069"/>
                  </a:lnTo>
                  <a:cubicBezTo>
                    <a:pt x="16961" y="3166"/>
                    <a:pt x="13808" y="12"/>
                    <a:pt x="990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0" name="Google Shape;670;p21"/>
          <p:cNvSpPr txBox="1"/>
          <p:nvPr/>
        </p:nvSpPr>
        <p:spPr>
          <a:xfrm>
            <a:off x="2442850" y="2833928"/>
            <a:ext cx="1096500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PERSONALIZED</a:t>
            </a:r>
            <a:endParaRPr sz="9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SEARCHING</a:t>
            </a:r>
            <a:endParaRPr sz="9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algn="ctr"/>
            <a:r>
              <a:rPr lang="en-IN" sz="1000" dirty="0">
                <a:solidFill>
                  <a:srgbClr val="434343"/>
                </a:solidFill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Effortlessly search and filter your ideal accommodation</a:t>
            </a:r>
          </a:p>
        </p:txBody>
      </p:sp>
      <p:grpSp>
        <p:nvGrpSpPr>
          <p:cNvPr id="671" name="Google Shape;671;p21"/>
          <p:cNvGrpSpPr/>
          <p:nvPr/>
        </p:nvGrpSpPr>
        <p:grpSpPr>
          <a:xfrm>
            <a:off x="2778006" y="2270181"/>
            <a:ext cx="426192" cy="395197"/>
            <a:chOff x="-1953781" y="2930362"/>
            <a:chExt cx="426192" cy="395197"/>
          </a:xfrm>
        </p:grpSpPr>
        <p:sp>
          <p:nvSpPr>
            <p:cNvPr id="672" name="Google Shape;672;p21"/>
            <p:cNvSpPr/>
            <p:nvPr/>
          </p:nvSpPr>
          <p:spPr>
            <a:xfrm>
              <a:off x="-1806333" y="2930362"/>
              <a:ext cx="113469" cy="98097"/>
            </a:xfrm>
            <a:custGeom>
              <a:avLst/>
              <a:gdLst/>
              <a:ahLst/>
              <a:cxnLst/>
              <a:rect l="l" t="t" r="r" b="b"/>
              <a:pathLst>
                <a:path w="19355" h="16733" extrusionOk="0">
                  <a:moveTo>
                    <a:pt x="13428" y="2822"/>
                  </a:moveTo>
                  <a:cubicBezTo>
                    <a:pt x="13931" y="2822"/>
                    <a:pt x="14430" y="2969"/>
                    <a:pt x="14851" y="3255"/>
                  </a:cubicBezTo>
                  <a:cubicBezTo>
                    <a:pt x="15531" y="3720"/>
                    <a:pt x="16019" y="4503"/>
                    <a:pt x="16223" y="5456"/>
                  </a:cubicBezTo>
                  <a:cubicBezTo>
                    <a:pt x="16450" y="6522"/>
                    <a:pt x="16303" y="7623"/>
                    <a:pt x="15804" y="8587"/>
                  </a:cubicBezTo>
                  <a:cubicBezTo>
                    <a:pt x="15021" y="10164"/>
                    <a:pt x="11334" y="12649"/>
                    <a:pt x="9677" y="13658"/>
                  </a:cubicBezTo>
                  <a:cubicBezTo>
                    <a:pt x="8021" y="12649"/>
                    <a:pt x="4334" y="10164"/>
                    <a:pt x="3540" y="8587"/>
                  </a:cubicBezTo>
                  <a:cubicBezTo>
                    <a:pt x="3052" y="7623"/>
                    <a:pt x="2905" y="6522"/>
                    <a:pt x="3120" y="5456"/>
                  </a:cubicBezTo>
                  <a:cubicBezTo>
                    <a:pt x="3336" y="4503"/>
                    <a:pt x="3824" y="3720"/>
                    <a:pt x="4504" y="3255"/>
                  </a:cubicBezTo>
                  <a:cubicBezTo>
                    <a:pt x="4898" y="2982"/>
                    <a:pt x="5366" y="2835"/>
                    <a:pt x="5836" y="2835"/>
                  </a:cubicBezTo>
                  <a:cubicBezTo>
                    <a:pt x="5853" y="2835"/>
                    <a:pt x="5871" y="2835"/>
                    <a:pt x="5888" y="2835"/>
                  </a:cubicBezTo>
                  <a:cubicBezTo>
                    <a:pt x="6115" y="2835"/>
                    <a:pt x="6353" y="2858"/>
                    <a:pt x="6569" y="2903"/>
                  </a:cubicBezTo>
                  <a:cubicBezTo>
                    <a:pt x="7102" y="3028"/>
                    <a:pt x="7363" y="3301"/>
                    <a:pt x="8135" y="4117"/>
                  </a:cubicBezTo>
                  <a:cubicBezTo>
                    <a:pt x="8293" y="4288"/>
                    <a:pt x="8475" y="4469"/>
                    <a:pt x="8656" y="4662"/>
                  </a:cubicBezTo>
                  <a:cubicBezTo>
                    <a:pt x="8934" y="4951"/>
                    <a:pt x="9306" y="5096"/>
                    <a:pt x="9677" y="5096"/>
                  </a:cubicBezTo>
                  <a:cubicBezTo>
                    <a:pt x="10049" y="5096"/>
                    <a:pt x="10421" y="4951"/>
                    <a:pt x="10698" y="4662"/>
                  </a:cubicBezTo>
                  <a:cubicBezTo>
                    <a:pt x="10880" y="4469"/>
                    <a:pt x="11050" y="4288"/>
                    <a:pt x="11220" y="4117"/>
                  </a:cubicBezTo>
                  <a:cubicBezTo>
                    <a:pt x="11992" y="3301"/>
                    <a:pt x="12253" y="3028"/>
                    <a:pt x="12786" y="2903"/>
                  </a:cubicBezTo>
                  <a:cubicBezTo>
                    <a:pt x="12997" y="2849"/>
                    <a:pt x="13213" y="2822"/>
                    <a:pt x="13428" y="2822"/>
                  </a:cubicBezTo>
                  <a:close/>
                  <a:moveTo>
                    <a:pt x="5903" y="0"/>
                  </a:moveTo>
                  <a:cubicBezTo>
                    <a:pt x="4841" y="0"/>
                    <a:pt x="3794" y="321"/>
                    <a:pt x="2905" y="929"/>
                  </a:cubicBezTo>
                  <a:cubicBezTo>
                    <a:pt x="1623" y="1803"/>
                    <a:pt x="715" y="3210"/>
                    <a:pt x="352" y="4877"/>
                  </a:cubicBezTo>
                  <a:cubicBezTo>
                    <a:pt x="0" y="6568"/>
                    <a:pt x="227" y="8326"/>
                    <a:pt x="1010" y="9869"/>
                  </a:cubicBezTo>
                  <a:cubicBezTo>
                    <a:pt x="1645" y="11151"/>
                    <a:pt x="3154" y="12626"/>
                    <a:pt x="5605" y="14373"/>
                  </a:cubicBezTo>
                  <a:cubicBezTo>
                    <a:pt x="6524" y="15031"/>
                    <a:pt x="7374" y="15576"/>
                    <a:pt x="7930" y="15927"/>
                  </a:cubicBezTo>
                  <a:cubicBezTo>
                    <a:pt x="9076" y="16642"/>
                    <a:pt x="9246" y="16733"/>
                    <a:pt x="9677" y="16733"/>
                  </a:cubicBezTo>
                  <a:cubicBezTo>
                    <a:pt x="10109" y="16733"/>
                    <a:pt x="10279" y="16642"/>
                    <a:pt x="11425" y="15927"/>
                  </a:cubicBezTo>
                  <a:cubicBezTo>
                    <a:pt x="11980" y="15587"/>
                    <a:pt x="12831" y="15042"/>
                    <a:pt x="13750" y="14384"/>
                  </a:cubicBezTo>
                  <a:cubicBezTo>
                    <a:pt x="16201" y="12626"/>
                    <a:pt x="17710" y="11151"/>
                    <a:pt x="18345" y="9881"/>
                  </a:cubicBezTo>
                  <a:cubicBezTo>
                    <a:pt x="19128" y="8338"/>
                    <a:pt x="19355" y="6568"/>
                    <a:pt x="19003" y="4877"/>
                  </a:cubicBezTo>
                  <a:cubicBezTo>
                    <a:pt x="18640" y="3210"/>
                    <a:pt x="17732" y="1803"/>
                    <a:pt x="16450" y="929"/>
                  </a:cubicBezTo>
                  <a:cubicBezTo>
                    <a:pt x="15561" y="321"/>
                    <a:pt x="14514" y="0"/>
                    <a:pt x="13456" y="0"/>
                  </a:cubicBezTo>
                  <a:cubicBezTo>
                    <a:pt x="13015" y="0"/>
                    <a:pt x="12573" y="56"/>
                    <a:pt x="12139" y="169"/>
                  </a:cubicBezTo>
                  <a:cubicBezTo>
                    <a:pt x="11039" y="419"/>
                    <a:pt x="10347" y="975"/>
                    <a:pt x="9677" y="1644"/>
                  </a:cubicBezTo>
                  <a:cubicBezTo>
                    <a:pt x="9008" y="975"/>
                    <a:pt x="8316" y="430"/>
                    <a:pt x="7227" y="169"/>
                  </a:cubicBezTo>
                  <a:cubicBezTo>
                    <a:pt x="6790" y="56"/>
                    <a:pt x="6345" y="0"/>
                    <a:pt x="590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1"/>
            <p:cNvSpPr/>
            <p:nvPr/>
          </p:nvSpPr>
          <p:spPr>
            <a:xfrm>
              <a:off x="-1824360" y="3180545"/>
              <a:ext cx="16638" cy="16649"/>
            </a:xfrm>
            <a:custGeom>
              <a:avLst/>
              <a:gdLst/>
              <a:ahLst/>
              <a:cxnLst/>
              <a:rect l="l" t="t" r="r" b="b"/>
              <a:pathLst>
                <a:path w="2838" h="2840" extrusionOk="0">
                  <a:moveTo>
                    <a:pt x="1425" y="1"/>
                  </a:moveTo>
                  <a:cubicBezTo>
                    <a:pt x="1331" y="1"/>
                    <a:pt x="1238" y="9"/>
                    <a:pt x="1147" y="26"/>
                  </a:cubicBezTo>
                  <a:cubicBezTo>
                    <a:pt x="1056" y="37"/>
                    <a:pt x="965" y="71"/>
                    <a:pt x="886" y="106"/>
                  </a:cubicBezTo>
                  <a:cubicBezTo>
                    <a:pt x="704" y="174"/>
                    <a:pt x="557" y="276"/>
                    <a:pt x="421" y="412"/>
                  </a:cubicBezTo>
                  <a:cubicBezTo>
                    <a:pt x="160" y="673"/>
                    <a:pt x="1" y="1036"/>
                    <a:pt x="1" y="1410"/>
                  </a:cubicBezTo>
                  <a:cubicBezTo>
                    <a:pt x="1" y="1512"/>
                    <a:pt x="12" y="1603"/>
                    <a:pt x="35" y="1694"/>
                  </a:cubicBezTo>
                  <a:cubicBezTo>
                    <a:pt x="46" y="1785"/>
                    <a:pt x="80" y="1875"/>
                    <a:pt x="114" y="1966"/>
                  </a:cubicBezTo>
                  <a:cubicBezTo>
                    <a:pt x="148" y="2045"/>
                    <a:pt x="194" y="2125"/>
                    <a:pt x="239" y="2204"/>
                  </a:cubicBezTo>
                  <a:cubicBezTo>
                    <a:pt x="341" y="2363"/>
                    <a:pt x="477" y="2499"/>
                    <a:pt x="636" y="2601"/>
                  </a:cubicBezTo>
                  <a:cubicBezTo>
                    <a:pt x="716" y="2647"/>
                    <a:pt x="795" y="2692"/>
                    <a:pt x="886" y="2726"/>
                  </a:cubicBezTo>
                  <a:cubicBezTo>
                    <a:pt x="965" y="2760"/>
                    <a:pt x="1056" y="2794"/>
                    <a:pt x="1147" y="2806"/>
                  </a:cubicBezTo>
                  <a:cubicBezTo>
                    <a:pt x="1238" y="2828"/>
                    <a:pt x="1328" y="2840"/>
                    <a:pt x="1419" y="2840"/>
                  </a:cubicBezTo>
                  <a:cubicBezTo>
                    <a:pt x="1510" y="2840"/>
                    <a:pt x="1612" y="2828"/>
                    <a:pt x="1703" y="2806"/>
                  </a:cubicBezTo>
                  <a:cubicBezTo>
                    <a:pt x="1793" y="2794"/>
                    <a:pt x="1884" y="2760"/>
                    <a:pt x="1964" y="2726"/>
                  </a:cubicBezTo>
                  <a:cubicBezTo>
                    <a:pt x="2054" y="2692"/>
                    <a:pt x="2134" y="2647"/>
                    <a:pt x="2213" y="2601"/>
                  </a:cubicBezTo>
                  <a:cubicBezTo>
                    <a:pt x="2293" y="2545"/>
                    <a:pt x="2361" y="2488"/>
                    <a:pt x="2429" y="2420"/>
                  </a:cubicBezTo>
                  <a:cubicBezTo>
                    <a:pt x="2485" y="2352"/>
                    <a:pt x="2554" y="2284"/>
                    <a:pt x="2599" y="2204"/>
                  </a:cubicBezTo>
                  <a:cubicBezTo>
                    <a:pt x="2656" y="2125"/>
                    <a:pt x="2701" y="2045"/>
                    <a:pt x="2735" y="1966"/>
                  </a:cubicBezTo>
                  <a:cubicBezTo>
                    <a:pt x="2769" y="1875"/>
                    <a:pt x="2792" y="1785"/>
                    <a:pt x="2814" y="1694"/>
                  </a:cubicBezTo>
                  <a:cubicBezTo>
                    <a:pt x="2837" y="1603"/>
                    <a:pt x="2837" y="1512"/>
                    <a:pt x="2837" y="1410"/>
                  </a:cubicBezTo>
                  <a:cubicBezTo>
                    <a:pt x="2837" y="1036"/>
                    <a:pt x="2690" y="673"/>
                    <a:pt x="2429" y="412"/>
                  </a:cubicBezTo>
                  <a:cubicBezTo>
                    <a:pt x="2293" y="276"/>
                    <a:pt x="2134" y="174"/>
                    <a:pt x="1964" y="106"/>
                  </a:cubicBezTo>
                  <a:cubicBezTo>
                    <a:pt x="1884" y="71"/>
                    <a:pt x="1793" y="37"/>
                    <a:pt x="1703" y="26"/>
                  </a:cubicBezTo>
                  <a:cubicBezTo>
                    <a:pt x="1612" y="9"/>
                    <a:pt x="1518" y="1"/>
                    <a:pt x="142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1"/>
            <p:cNvSpPr/>
            <p:nvPr/>
          </p:nvSpPr>
          <p:spPr>
            <a:xfrm>
              <a:off x="-1953781" y="3020410"/>
              <a:ext cx="426192" cy="305149"/>
            </a:xfrm>
            <a:custGeom>
              <a:avLst/>
              <a:gdLst/>
              <a:ahLst/>
              <a:cxnLst/>
              <a:rect l="l" t="t" r="r" b="b"/>
              <a:pathLst>
                <a:path w="72698" h="52051" extrusionOk="0">
                  <a:moveTo>
                    <a:pt x="36099" y="5752"/>
                  </a:moveTo>
                  <a:lnTo>
                    <a:pt x="36099" y="8622"/>
                  </a:lnTo>
                  <a:lnTo>
                    <a:pt x="33558" y="10483"/>
                  </a:lnTo>
                  <a:lnTo>
                    <a:pt x="33558" y="5752"/>
                  </a:lnTo>
                  <a:close/>
                  <a:moveTo>
                    <a:pt x="48295" y="3177"/>
                  </a:moveTo>
                  <a:lnTo>
                    <a:pt x="65879" y="16087"/>
                  </a:lnTo>
                  <a:lnTo>
                    <a:pt x="65879" y="19649"/>
                  </a:lnTo>
                  <a:lnTo>
                    <a:pt x="49134" y="7352"/>
                  </a:lnTo>
                  <a:cubicBezTo>
                    <a:pt x="48885" y="7170"/>
                    <a:pt x="48590" y="7079"/>
                    <a:pt x="48295" y="7079"/>
                  </a:cubicBezTo>
                  <a:cubicBezTo>
                    <a:pt x="48000" y="7079"/>
                    <a:pt x="47705" y="7170"/>
                    <a:pt x="47455" y="7352"/>
                  </a:cubicBezTo>
                  <a:lnTo>
                    <a:pt x="30710" y="19615"/>
                  </a:lnTo>
                  <a:lnTo>
                    <a:pt x="30710" y="16087"/>
                  </a:lnTo>
                  <a:lnTo>
                    <a:pt x="48295" y="3177"/>
                  </a:lnTo>
                  <a:close/>
                  <a:moveTo>
                    <a:pt x="9507" y="16632"/>
                  </a:moveTo>
                  <a:lnTo>
                    <a:pt x="9507" y="36417"/>
                  </a:lnTo>
                  <a:lnTo>
                    <a:pt x="2836" y="36417"/>
                  </a:lnTo>
                  <a:lnTo>
                    <a:pt x="2836" y="16632"/>
                  </a:lnTo>
                  <a:close/>
                  <a:moveTo>
                    <a:pt x="52231" y="27216"/>
                  </a:moveTo>
                  <a:lnTo>
                    <a:pt x="52231" y="40036"/>
                  </a:lnTo>
                  <a:lnTo>
                    <a:pt x="52061" y="40036"/>
                  </a:lnTo>
                  <a:cubicBezTo>
                    <a:pt x="51766" y="38709"/>
                    <a:pt x="51029" y="37529"/>
                    <a:pt x="49985" y="36689"/>
                  </a:cubicBezTo>
                  <a:lnTo>
                    <a:pt x="44358" y="31777"/>
                  </a:lnTo>
                  <a:lnTo>
                    <a:pt x="44358" y="27216"/>
                  </a:lnTo>
                  <a:close/>
                  <a:moveTo>
                    <a:pt x="48295" y="10256"/>
                  </a:moveTo>
                  <a:lnTo>
                    <a:pt x="63247" y="21238"/>
                  </a:lnTo>
                  <a:lnTo>
                    <a:pt x="63247" y="40036"/>
                  </a:lnTo>
                  <a:lnTo>
                    <a:pt x="55068" y="40036"/>
                  </a:lnTo>
                  <a:lnTo>
                    <a:pt x="55068" y="25798"/>
                  </a:lnTo>
                  <a:cubicBezTo>
                    <a:pt x="55068" y="25004"/>
                    <a:pt x="54432" y="24380"/>
                    <a:pt x="53649" y="24380"/>
                  </a:cubicBezTo>
                  <a:lnTo>
                    <a:pt x="42940" y="24380"/>
                  </a:lnTo>
                  <a:cubicBezTo>
                    <a:pt x="42157" y="24380"/>
                    <a:pt x="41522" y="25004"/>
                    <a:pt x="41522" y="25798"/>
                  </a:cubicBezTo>
                  <a:lnTo>
                    <a:pt x="41522" y="29304"/>
                  </a:lnTo>
                  <a:lnTo>
                    <a:pt x="32741" y="21646"/>
                  </a:lnTo>
                  <a:lnTo>
                    <a:pt x="48295" y="10256"/>
                  </a:lnTo>
                  <a:close/>
                  <a:moveTo>
                    <a:pt x="17180" y="19198"/>
                  </a:moveTo>
                  <a:cubicBezTo>
                    <a:pt x="21367" y="19198"/>
                    <a:pt x="26334" y="19728"/>
                    <a:pt x="28759" y="21941"/>
                  </a:cubicBezTo>
                  <a:lnTo>
                    <a:pt x="28782" y="21964"/>
                  </a:lnTo>
                  <a:lnTo>
                    <a:pt x="48147" y="38845"/>
                  </a:lnTo>
                  <a:cubicBezTo>
                    <a:pt x="48159" y="38856"/>
                    <a:pt x="48170" y="38867"/>
                    <a:pt x="48193" y="38879"/>
                  </a:cubicBezTo>
                  <a:cubicBezTo>
                    <a:pt x="49543" y="39979"/>
                    <a:pt x="49758" y="41965"/>
                    <a:pt x="48669" y="43326"/>
                  </a:cubicBezTo>
                  <a:cubicBezTo>
                    <a:pt x="48041" y="44111"/>
                    <a:pt x="47119" y="44519"/>
                    <a:pt x="46187" y="44519"/>
                  </a:cubicBezTo>
                  <a:cubicBezTo>
                    <a:pt x="45503" y="44519"/>
                    <a:pt x="44814" y="44299"/>
                    <a:pt x="44233" y="43848"/>
                  </a:cubicBezTo>
                  <a:lnTo>
                    <a:pt x="28022" y="30699"/>
                  </a:lnTo>
                  <a:cubicBezTo>
                    <a:pt x="27764" y="30495"/>
                    <a:pt x="27453" y="30395"/>
                    <a:pt x="27144" y="30395"/>
                  </a:cubicBezTo>
                  <a:cubicBezTo>
                    <a:pt x="26734" y="30395"/>
                    <a:pt x="26326" y="30572"/>
                    <a:pt x="26048" y="30915"/>
                  </a:cubicBezTo>
                  <a:cubicBezTo>
                    <a:pt x="25560" y="31527"/>
                    <a:pt x="25639" y="32401"/>
                    <a:pt x="26240" y="32900"/>
                  </a:cubicBezTo>
                  <a:lnTo>
                    <a:pt x="42452" y="46049"/>
                  </a:lnTo>
                  <a:cubicBezTo>
                    <a:pt x="43507" y="46900"/>
                    <a:pt x="44835" y="47365"/>
                    <a:pt x="46196" y="47365"/>
                  </a:cubicBezTo>
                  <a:cubicBezTo>
                    <a:pt x="46423" y="47365"/>
                    <a:pt x="46650" y="47353"/>
                    <a:pt x="46865" y="47331"/>
                  </a:cubicBezTo>
                  <a:cubicBezTo>
                    <a:pt x="49350" y="47058"/>
                    <a:pt x="51403" y="45277"/>
                    <a:pt x="52027" y="42861"/>
                  </a:cubicBezTo>
                  <a:lnTo>
                    <a:pt x="66503" y="42861"/>
                  </a:lnTo>
                  <a:cubicBezTo>
                    <a:pt x="68262" y="42861"/>
                    <a:pt x="69725" y="44245"/>
                    <a:pt x="69770" y="45947"/>
                  </a:cubicBezTo>
                  <a:cubicBezTo>
                    <a:pt x="69793" y="46809"/>
                    <a:pt x="69475" y="47637"/>
                    <a:pt x="68874" y="48250"/>
                  </a:cubicBezTo>
                  <a:cubicBezTo>
                    <a:pt x="68273" y="48874"/>
                    <a:pt x="67456" y="49214"/>
                    <a:pt x="66605" y="49214"/>
                  </a:cubicBezTo>
                  <a:lnTo>
                    <a:pt x="29712" y="49203"/>
                  </a:lnTo>
                  <a:cubicBezTo>
                    <a:pt x="21793" y="49203"/>
                    <a:pt x="19150" y="43496"/>
                    <a:pt x="18322" y="38709"/>
                  </a:cubicBezTo>
                  <a:cubicBezTo>
                    <a:pt x="17981" y="36769"/>
                    <a:pt x="17641" y="35226"/>
                    <a:pt x="17312" y="34148"/>
                  </a:cubicBezTo>
                  <a:cubicBezTo>
                    <a:pt x="17029" y="33252"/>
                    <a:pt x="16518" y="31573"/>
                    <a:pt x="15077" y="31573"/>
                  </a:cubicBezTo>
                  <a:lnTo>
                    <a:pt x="12343" y="31573"/>
                  </a:lnTo>
                  <a:lnTo>
                    <a:pt x="12343" y="19411"/>
                  </a:lnTo>
                  <a:cubicBezTo>
                    <a:pt x="13605" y="19303"/>
                    <a:pt x="15315" y="19198"/>
                    <a:pt x="17180" y="19198"/>
                  </a:cubicBezTo>
                  <a:close/>
                  <a:moveTo>
                    <a:pt x="48295" y="0"/>
                  </a:moveTo>
                  <a:cubicBezTo>
                    <a:pt x="48000" y="0"/>
                    <a:pt x="47705" y="91"/>
                    <a:pt x="47455" y="272"/>
                  </a:cubicBezTo>
                  <a:lnTo>
                    <a:pt x="38935" y="6535"/>
                  </a:lnTo>
                  <a:lnTo>
                    <a:pt x="38935" y="4334"/>
                  </a:lnTo>
                  <a:cubicBezTo>
                    <a:pt x="38935" y="3551"/>
                    <a:pt x="38300" y="2916"/>
                    <a:pt x="37517" y="2916"/>
                  </a:cubicBezTo>
                  <a:lnTo>
                    <a:pt x="32140" y="2916"/>
                  </a:lnTo>
                  <a:cubicBezTo>
                    <a:pt x="31357" y="2916"/>
                    <a:pt x="30722" y="3551"/>
                    <a:pt x="30722" y="4334"/>
                  </a:cubicBezTo>
                  <a:lnTo>
                    <a:pt x="30722" y="12559"/>
                  </a:lnTo>
                  <a:lnTo>
                    <a:pt x="28453" y="14226"/>
                  </a:lnTo>
                  <a:cubicBezTo>
                    <a:pt x="28090" y="14499"/>
                    <a:pt x="27874" y="14919"/>
                    <a:pt x="27874" y="15372"/>
                  </a:cubicBezTo>
                  <a:lnTo>
                    <a:pt x="27874" y="18095"/>
                  </a:lnTo>
                  <a:cubicBezTo>
                    <a:pt x="24746" y="16734"/>
                    <a:pt x="20638" y="16357"/>
                    <a:pt x="17038" y="16357"/>
                  </a:cubicBezTo>
                  <a:cubicBezTo>
                    <a:pt x="15298" y="16357"/>
                    <a:pt x="13677" y="16445"/>
                    <a:pt x="12343" y="16552"/>
                  </a:cubicBezTo>
                  <a:lnTo>
                    <a:pt x="12343" y="15213"/>
                  </a:lnTo>
                  <a:cubicBezTo>
                    <a:pt x="12343" y="14431"/>
                    <a:pt x="11708" y="13795"/>
                    <a:pt x="10925" y="13795"/>
                  </a:cubicBezTo>
                  <a:lnTo>
                    <a:pt x="1418" y="13795"/>
                  </a:lnTo>
                  <a:cubicBezTo>
                    <a:pt x="635" y="13795"/>
                    <a:pt x="0" y="14431"/>
                    <a:pt x="0" y="15213"/>
                  </a:cubicBezTo>
                  <a:lnTo>
                    <a:pt x="0" y="37835"/>
                  </a:lnTo>
                  <a:cubicBezTo>
                    <a:pt x="0" y="38618"/>
                    <a:pt x="635" y="39253"/>
                    <a:pt x="1418" y="39253"/>
                  </a:cubicBezTo>
                  <a:lnTo>
                    <a:pt x="10925" y="39253"/>
                  </a:lnTo>
                  <a:cubicBezTo>
                    <a:pt x="11708" y="39253"/>
                    <a:pt x="12343" y="38618"/>
                    <a:pt x="12343" y="37835"/>
                  </a:cubicBezTo>
                  <a:lnTo>
                    <a:pt x="12343" y="34409"/>
                  </a:lnTo>
                  <a:lnTo>
                    <a:pt x="14408" y="34409"/>
                  </a:lnTo>
                  <a:cubicBezTo>
                    <a:pt x="14612" y="34965"/>
                    <a:pt x="15020" y="36269"/>
                    <a:pt x="15520" y="39185"/>
                  </a:cubicBezTo>
                  <a:cubicBezTo>
                    <a:pt x="16938" y="47478"/>
                    <a:pt x="21986" y="52039"/>
                    <a:pt x="29712" y="52039"/>
                  </a:cubicBezTo>
                  <a:lnTo>
                    <a:pt x="66594" y="52050"/>
                  </a:lnTo>
                  <a:cubicBezTo>
                    <a:pt x="69986" y="52050"/>
                    <a:pt x="72697" y="49259"/>
                    <a:pt x="72607" y="45879"/>
                  </a:cubicBezTo>
                  <a:cubicBezTo>
                    <a:pt x="72516" y="42657"/>
                    <a:pt x="69782" y="40036"/>
                    <a:pt x="66514" y="40036"/>
                  </a:cubicBezTo>
                  <a:lnTo>
                    <a:pt x="66083" y="40036"/>
                  </a:lnTo>
                  <a:lnTo>
                    <a:pt x="66083" y="23325"/>
                  </a:lnTo>
                  <a:lnTo>
                    <a:pt x="66458" y="23597"/>
                  </a:lnTo>
                  <a:cubicBezTo>
                    <a:pt x="66717" y="23787"/>
                    <a:pt x="67006" y="23873"/>
                    <a:pt x="67288" y="23873"/>
                  </a:cubicBezTo>
                  <a:cubicBezTo>
                    <a:pt x="68020" y="23873"/>
                    <a:pt x="68707" y="23298"/>
                    <a:pt x="68715" y="22463"/>
                  </a:cubicBezTo>
                  <a:lnTo>
                    <a:pt x="68715" y="15372"/>
                  </a:lnTo>
                  <a:cubicBezTo>
                    <a:pt x="68715" y="14919"/>
                    <a:pt x="68500" y="14499"/>
                    <a:pt x="68137" y="14226"/>
                  </a:cubicBezTo>
                  <a:lnTo>
                    <a:pt x="49134" y="272"/>
                  </a:lnTo>
                  <a:cubicBezTo>
                    <a:pt x="48885" y="91"/>
                    <a:pt x="48590" y="0"/>
                    <a:pt x="4829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5" name="Google Shape;675;p21"/>
          <p:cNvSpPr txBox="1"/>
          <p:nvPr/>
        </p:nvSpPr>
        <p:spPr>
          <a:xfrm>
            <a:off x="4023775" y="2833928"/>
            <a:ext cx="1096500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</a:t>
            </a:r>
            <a:r>
              <a:rPr lang="en-IN" sz="9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OCATION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FRIENDLY</a:t>
            </a:r>
            <a:endParaRPr sz="9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lvl="0" algn="ctr">
              <a:spcBef>
                <a:spcPts val="100"/>
              </a:spcBef>
            </a:pPr>
            <a:r>
              <a:rPr lang="en-US" sz="1000" dirty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Easily search for rooms based on specific location preferences</a:t>
            </a:r>
            <a:r>
              <a:rPr lang="en" sz="10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/>
            </a:r>
            <a:br>
              <a:rPr lang="en" sz="10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endParaRPr sz="10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676" name="Google Shape;676;p21"/>
          <p:cNvGrpSpPr/>
          <p:nvPr/>
        </p:nvGrpSpPr>
        <p:grpSpPr>
          <a:xfrm>
            <a:off x="4382467" y="2254979"/>
            <a:ext cx="379104" cy="425600"/>
            <a:chOff x="-1073808" y="2303972"/>
            <a:chExt cx="379104" cy="425600"/>
          </a:xfrm>
        </p:grpSpPr>
        <p:sp>
          <p:nvSpPr>
            <p:cNvPr id="677" name="Google Shape;677;p21"/>
            <p:cNvSpPr/>
            <p:nvPr/>
          </p:nvSpPr>
          <p:spPr>
            <a:xfrm>
              <a:off x="-1073808" y="2303972"/>
              <a:ext cx="139744" cy="232788"/>
            </a:xfrm>
            <a:custGeom>
              <a:avLst/>
              <a:gdLst/>
              <a:ahLst/>
              <a:cxnLst/>
              <a:rect l="l" t="t" r="r" b="b"/>
              <a:pathLst>
                <a:path w="23837" h="39708" extrusionOk="0">
                  <a:moveTo>
                    <a:pt x="19298" y="2270"/>
                  </a:moveTo>
                  <a:cubicBezTo>
                    <a:pt x="20557" y="2270"/>
                    <a:pt x="21567" y="3279"/>
                    <a:pt x="21567" y="4539"/>
                  </a:cubicBezTo>
                  <a:lnTo>
                    <a:pt x="21567" y="29497"/>
                  </a:lnTo>
                  <a:lnTo>
                    <a:pt x="2270" y="29497"/>
                  </a:lnTo>
                  <a:lnTo>
                    <a:pt x="2270" y="4539"/>
                  </a:lnTo>
                  <a:cubicBezTo>
                    <a:pt x="2270" y="3279"/>
                    <a:pt x="3291" y="2270"/>
                    <a:pt x="4539" y="2270"/>
                  </a:cubicBezTo>
                  <a:close/>
                  <a:moveTo>
                    <a:pt x="12503" y="31766"/>
                  </a:moveTo>
                  <a:cubicBezTo>
                    <a:pt x="11867" y="31766"/>
                    <a:pt x="11368" y="32288"/>
                    <a:pt x="11380" y="32912"/>
                  </a:cubicBezTo>
                  <a:cubicBezTo>
                    <a:pt x="11380" y="33536"/>
                    <a:pt x="11890" y="34035"/>
                    <a:pt x="12525" y="34035"/>
                  </a:cubicBezTo>
                  <a:lnTo>
                    <a:pt x="4539" y="34035"/>
                  </a:lnTo>
                  <a:cubicBezTo>
                    <a:pt x="3291" y="34035"/>
                    <a:pt x="2270" y="33014"/>
                    <a:pt x="2270" y="31766"/>
                  </a:cubicBezTo>
                  <a:close/>
                  <a:moveTo>
                    <a:pt x="21567" y="31766"/>
                  </a:moveTo>
                  <a:cubicBezTo>
                    <a:pt x="21567" y="33014"/>
                    <a:pt x="20557" y="34035"/>
                    <a:pt x="19298" y="34035"/>
                  </a:cubicBezTo>
                  <a:lnTo>
                    <a:pt x="12525" y="34035"/>
                  </a:lnTo>
                  <a:cubicBezTo>
                    <a:pt x="13149" y="34035"/>
                    <a:pt x="13660" y="33536"/>
                    <a:pt x="13660" y="32901"/>
                  </a:cubicBezTo>
                  <a:cubicBezTo>
                    <a:pt x="13660" y="32277"/>
                    <a:pt x="13161" y="31766"/>
                    <a:pt x="12537" y="31766"/>
                  </a:cubicBezTo>
                  <a:close/>
                  <a:moveTo>
                    <a:pt x="2349" y="35714"/>
                  </a:moveTo>
                  <a:cubicBezTo>
                    <a:pt x="3007" y="36100"/>
                    <a:pt x="3767" y="36304"/>
                    <a:pt x="4539" y="36304"/>
                  </a:cubicBezTo>
                  <a:lnTo>
                    <a:pt x="19298" y="36304"/>
                  </a:lnTo>
                  <a:cubicBezTo>
                    <a:pt x="20070" y="36304"/>
                    <a:pt x="20830" y="36100"/>
                    <a:pt x="21499" y="35714"/>
                  </a:cubicBezTo>
                  <a:lnTo>
                    <a:pt x="21499" y="35714"/>
                  </a:lnTo>
                  <a:cubicBezTo>
                    <a:pt x="21250" y="36724"/>
                    <a:pt x="20342" y="37439"/>
                    <a:pt x="19298" y="37439"/>
                  </a:cubicBezTo>
                  <a:lnTo>
                    <a:pt x="4539" y="37439"/>
                  </a:lnTo>
                  <a:cubicBezTo>
                    <a:pt x="3495" y="37439"/>
                    <a:pt x="2599" y="36724"/>
                    <a:pt x="2349" y="35714"/>
                  </a:cubicBezTo>
                  <a:close/>
                  <a:moveTo>
                    <a:pt x="4539" y="1"/>
                  </a:moveTo>
                  <a:cubicBezTo>
                    <a:pt x="2031" y="1"/>
                    <a:pt x="1" y="2032"/>
                    <a:pt x="1" y="4539"/>
                  </a:cubicBezTo>
                  <a:lnTo>
                    <a:pt x="1" y="35170"/>
                  </a:lnTo>
                  <a:cubicBezTo>
                    <a:pt x="1" y="37677"/>
                    <a:pt x="2031" y="39708"/>
                    <a:pt x="4539" y="39708"/>
                  </a:cubicBezTo>
                  <a:lnTo>
                    <a:pt x="19298" y="39708"/>
                  </a:lnTo>
                  <a:cubicBezTo>
                    <a:pt x="21805" y="39708"/>
                    <a:pt x="23836" y="37677"/>
                    <a:pt x="23836" y="35170"/>
                  </a:cubicBezTo>
                  <a:lnTo>
                    <a:pt x="23836" y="4539"/>
                  </a:lnTo>
                  <a:cubicBezTo>
                    <a:pt x="23836" y="2032"/>
                    <a:pt x="21805" y="1"/>
                    <a:pt x="1929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1"/>
            <p:cNvSpPr/>
            <p:nvPr/>
          </p:nvSpPr>
          <p:spPr>
            <a:xfrm>
              <a:off x="-894234" y="2536754"/>
              <a:ext cx="199530" cy="192818"/>
            </a:xfrm>
            <a:custGeom>
              <a:avLst/>
              <a:gdLst/>
              <a:ahLst/>
              <a:cxnLst/>
              <a:rect l="l" t="t" r="r" b="b"/>
              <a:pathLst>
                <a:path w="34035" h="32890" extrusionOk="0">
                  <a:moveTo>
                    <a:pt x="17029" y="2462"/>
                  </a:moveTo>
                  <a:lnTo>
                    <a:pt x="31777" y="11947"/>
                  </a:lnTo>
                  <a:lnTo>
                    <a:pt x="31777" y="13785"/>
                  </a:lnTo>
                  <a:lnTo>
                    <a:pt x="17664" y="4720"/>
                  </a:lnTo>
                  <a:lnTo>
                    <a:pt x="17630" y="4697"/>
                  </a:lnTo>
                  <a:cubicBezTo>
                    <a:pt x="17585" y="4675"/>
                    <a:pt x="17540" y="4663"/>
                    <a:pt x="17494" y="4641"/>
                  </a:cubicBezTo>
                  <a:cubicBezTo>
                    <a:pt x="17404" y="4595"/>
                    <a:pt x="17324" y="4573"/>
                    <a:pt x="17233" y="4550"/>
                  </a:cubicBezTo>
                  <a:cubicBezTo>
                    <a:pt x="17160" y="4544"/>
                    <a:pt x="17089" y="4541"/>
                    <a:pt x="17018" y="4541"/>
                  </a:cubicBezTo>
                  <a:cubicBezTo>
                    <a:pt x="16947" y="4541"/>
                    <a:pt x="16876" y="4544"/>
                    <a:pt x="16802" y="4550"/>
                  </a:cubicBezTo>
                  <a:cubicBezTo>
                    <a:pt x="16723" y="4573"/>
                    <a:pt x="16632" y="4595"/>
                    <a:pt x="16553" y="4641"/>
                  </a:cubicBezTo>
                  <a:cubicBezTo>
                    <a:pt x="16507" y="4663"/>
                    <a:pt x="16451" y="4675"/>
                    <a:pt x="16405" y="4697"/>
                  </a:cubicBezTo>
                  <a:lnTo>
                    <a:pt x="2281" y="13785"/>
                  </a:lnTo>
                  <a:lnTo>
                    <a:pt x="2281" y="11947"/>
                  </a:lnTo>
                  <a:lnTo>
                    <a:pt x="17029" y="2462"/>
                  </a:lnTo>
                  <a:close/>
                  <a:moveTo>
                    <a:pt x="17018" y="7000"/>
                  </a:moveTo>
                  <a:lnTo>
                    <a:pt x="29497" y="15033"/>
                  </a:lnTo>
                  <a:lnTo>
                    <a:pt x="29497" y="30620"/>
                  </a:lnTo>
                  <a:lnTo>
                    <a:pt x="21556" y="30620"/>
                  </a:lnTo>
                  <a:lnTo>
                    <a:pt x="21556" y="21544"/>
                  </a:lnTo>
                  <a:cubicBezTo>
                    <a:pt x="21556" y="20920"/>
                    <a:pt x="21045" y="20410"/>
                    <a:pt x="20421" y="20410"/>
                  </a:cubicBezTo>
                  <a:lnTo>
                    <a:pt x="13614" y="20410"/>
                  </a:lnTo>
                  <a:cubicBezTo>
                    <a:pt x="12990" y="20410"/>
                    <a:pt x="12480" y="20920"/>
                    <a:pt x="12480" y="21544"/>
                  </a:cubicBezTo>
                  <a:lnTo>
                    <a:pt x="12480" y="30632"/>
                  </a:lnTo>
                  <a:lnTo>
                    <a:pt x="4539" y="30632"/>
                  </a:lnTo>
                  <a:lnTo>
                    <a:pt x="4539" y="15033"/>
                  </a:lnTo>
                  <a:lnTo>
                    <a:pt x="17018" y="7000"/>
                  </a:lnTo>
                  <a:close/>
                  <a:moveTo>
                    <a:pt x="19287" y="22679"/>
                  </a:moveTo>
                  <a:lnTo>
                    <a:pt x="19287" y="30632"/>
                  </a:lnTo>
                  <a:lnTo>
                    <a:pt x="14749" y="30620"/>
                  </a:lnTo>
                  <a:lnTo>
                    <a:pt x="14749" y="22679"/>
                  </a:lnTo>
                  <a:close/>
                  <a:moveTo>
                    <a:pt x="16802" y="1"/>
                  </a:moveTo>
                  <a:cubicBezTo>
                    <a:pt x="16712" y="23"/>
                    <a:pt x="16621" y="69"/>
                    <a:pt x="16530" y="114"/>
                  </a:cubicBezTo>
                  <a:cubicBezTo>
                    <a:pt x="16485" y="125"/>
                    <a:pt x="16451" y="137"/>
                    <a:pt x="16405" y="159"/>
                  </a:cubicBezTo>
                  <a:lnTo>
                    <a:pt x="16383" y="182"/>
                  </a:lnTo>
                  <a:lnTo>
                    <a:pt x="523" y="10370"/>
                  </a:lnTo>
                  <a:cubicBezTo>
                    <a:pt x="500" y="10404"/>
                    <a:pt x="466" y="10427"/>
                    <a:pt x="443" y="10449"/>
                  </a:cubicBezTo>
                  <a:cubicBezTo>
                    <a:pt x="375" y="10506"/>
                    <a:pt x="330" y="10551"/>
                    <a:pt x="273" y="10619"/>
                  </a:cubicBezTo>
                  <a:cubicBezTo>
                    <a:pt x="228" y="10676"/>
                    <a:pt x="194" y="10733"/>
                    <a:pt x="159" y="10790"/>
                  </a:cubicBezTo>
                  <a:cubicBezTo>
                    <a:pt x="125" y="10858"/>
                    <a:pt x="91" y="10926"/>
                    <a:pt x="69" y="10994"/>
                  </a:cubicBezTo>
                  <a:cubicBezTo>
                    <a:pt x="46" y="11062"/>
                    <a:pt x="35" y="11141"/>
                    <a:pt x="23" y="11209"/>
                  </a:cubicBezTo>
                  <a:cubicBezTo>
                    <a:pt x="12" y="11255"/>
                    <a:pt x="12" y="11289"/>
                    <a:pt x="1" y="11334"/>
                  </a:cubicBezTo>
                  <a:lnTo>
                    <a:pt x="1" y="15872"/>
                  </a:lnTo>
                  <a:cubicBezTo>
                    <a:pt x="1" y="15895"/>
                    <a:pt x="23" y="15929"/>
                    <a:pt x="23" y="15963"/>
                  </a:cubicBezTo>
                  <a:cubicBezTo>
                    <a:pt x="35" y="16031"/>
                    <a:pt x="46" y="16110"/>
                    <a:pt x="69" y="16178"/>
                  </a:cubicBezTo>
                  <a:cubicBezTo>
                    <a:pt x="91" y="16258"/>
                    <a:pt x="114" y="16326"/>
                    <a:pt x="148" y="16394"/>
                  </a:cubicBezTo>
                  <a:cubicBezTo>
                    <a:pt x="159" y="16417"/>
                    <a:pt x="171" y="16451"/>
                    <a:pt x="182" y="16485"/>
                  </a:cubicBezTo>
                  <a:cubicBezTo>
                    <a:pt x="216" y="16530"/>
                    <a:pt x="262" y="16575"/>
                    <a:pt x="307" y="16621"/>
                  </a:cubicBezTo>
                  <a:cubicBezTo>
                    <a:pt x="318" y="16643"/>
                    <a:pt x="330" y="16655"/>
                    <a:pt x="352" y="16678"/>
                  </a:cubicBezTo>
                  <a:cubicBezTo>
                    <a:pt x="443" y="16757"/>
                    <a:pt x="545" y="16836"/>
                    <a:pt x="659" y="16882"/>
                  </a:cubicBezTo>
                  <a:cubicBezTo>
                    <a:pt x="693" y="16904"/>
                    <a:pt x="715" y="16904"/>
                    <a:pt x="738" y="16916"/>
                  </a:cubicBezTo>
                  <a:cubicBezTo>
                    <a:pt x="863" y="16961"/>
                    <a:pt x="999" y="16995"/>
                    <a:pt x="1135" y="16995"/>
                  </a:cubicBezTo>
                  <a:cubicBezTo>
                    <a:pt x="1271" y="16995"/>
                    <a:pt x="1396" y="16961"/>
                    <a:pt x="1521" y="16916"/>
                  </a:cubicBezTo>
                  <a:cubicBezTo>
                    <a:pt x="1566" y="16904"/>
                    <a:pt x="1600" y="16882"/>
                    <a:pt x="1634" y="16870"/>
                  </a:cubicBezTo>
                  <a:cubicBezTo>
                    <a:pt x="1668" y="16848"/>
                    <a:pt x="1714" y="16836"/>
                    <a:pt x="1748" y="16814"/>
                  </a:cubicBezTo>
                  <a:lnTo>
                    <a:pt x="2270" y="16485"/>
                  </a:lnTo>
                  <a:lnTo>
                    <a:pt x="2270" y="30620"/>
                  </a:lnTo>
                  <a:lnTo>
                    <a:pt x="1135" y="30620"/>
                  </a:lnTo>
                  <a:cubicBezTo>
                    <a:pt x="511" y="30620"/>
                    <a:pt x="1" y="31131"/>
                    <a:pt x="1" y="31755"/>
                  </a:cubicBezTo>
                  <a:cubicBezTo>
                    <a:pt x="1" y="32379"/>
                    <a:pt x="511" y="32889"/>
                    <a:pt x="1135" y="32889"/>
                  </a:cubicBezTo>
                  <a:lnTo>
                    <a:pt x="32901" y="32889"/>
                  </a:lnTo>
                  <a:cubicBezTo>
                    <a:pt x="33524" y="32889"/>
                    <a:pt x="34035" y="32379"/>
                    <a:pt x="34035" y="31755"/>
                  </a:cubicBezTo>
                  <a:cubicBezTo>
                    <a:pt x="34035" y="31131"/>
                    <a:pt x="33524" y="30620"/>
                    <a:pt x="32901" y="30620"/>
                  </a:cubicBezTo>
                  <a:lnTo>
                    <a:pt x="31766" y="30620"/>
                  </a:lnTo>
                  <a:lnTo>
                    <a:pt x="31766" y="16485"/>
                  </a:lnTo>
                  <a:lnTo>
                    <a:pt x="32288" y="16814"/>
                  </a:lnTo>
                  <a:cubicBezTo>
                    <a:pt x="32322" y="16836"/>
                    <a:pt x="32356" y="16848"/>
                    <a:pt x="32401" y="16870"/>
                  </a:cubicBezTo>
                  <a:cubicBezTo>
                    <a:pt x="32435" y="16882"/>
                    <a:pt x="32469" y="16904"/>
                    <a:pt x="32503" y="16916"/>
                  </a:cubicBezTo>
                  <a:cubicBezTo>
                    <a:pt x="32628" y="16961"/>
                    <a:pt x="32764" y="16995"/>
                    <a:pt x="32901" y="16995"/>
                  </a:cubicBezTo>
                  <a:cubicBezTo>
                    <a:pt x="33037" y="16995"/>
                    <a:pt x="33161" y="16961"/>
                    <a:pt x="33286" y="16916"/>
                  </a:cubicBezTo>
                  <a:cubicBezTo>
                    <a:pt x="33320" y="16904"/>
                    <a:pt x="33343" y="16904"/>
                    <a:pt x="33366" y="16893"/>
                  </a:cubicBezTo>
                  <a:cubicBezTo>
                    <a:pt x="33490" y="16836"/>
                    <a:pt x="33593" y="16768"/>
                    <a:pt x="33683" y="16678"/>
                  </a:cubicBezTo>
                  <a:cubicBezTo>
                    <a:pt x="33695" y="16655"/>
                    <a:pt x="33706" y="16643"/>
                    <a:pt x="33729" y="16621"/>
                  </a:cubicBezTo>
                  <a:cubicBezTo>
                    <a:pt x="33774" y="16575"/>
                    <a:pt x="33808" y="16530"/>
                    <a:pt x="33853" y="16485"/>
                  </a:cubicBezTo>
                  <a:cubicBezTo>
                    <a:pt x="33865" y="16451"/>
                    <a:pt x="33876" y="16428"/>
                    <a:pt x="33888" y="16394"/>
                  </a:cubicBezTo>
                  <a:cubicBezTo>
                    <a:pt x="33922" y="16326"/>
                    <a:pt x="33944" y="16258"/>
                    <a:pt x="33967" y="16178"/>
                  </a:cubicBezTo>
                  <a:cubicBezTo>
                    <a:pt x="33990" y="16110"/>
                    <a:pt x="34001" y="16031"/>
                    <a:pt x="34012" y="15963"/>
                  </a:cubicBezTo>
                  <a:cubicBezTo>
                    <a:pt x="34024" y="15929"/>
                    <a:pt x="34024" y="15895"/>
                    <a:pt x="34035" y="15872"/>
                  </a:cubicBezTo>
                  <a:lnTo>
                    <a:pt x="34035" y="11323"/>
                  </a:lnTo>
                  <a:cubicBezTo>
                    <a:pt x="34024" y="11289"/>
                    <a:pt x="34012" y="11243"/>
                    <a:pt x="34001" y="11209"/>
                  </a:cubicBezTo>
                  <a:cubicBezTo>
                    <a:pt x="33990" y="11062"/>
                    <a:pt x="33944" y="10914"/>
                    <a:pt x="33876" y="10778"/>
                  </a:cubicBezTo>
                  <a:cubicBezTo>
                    <a:pt x="33842" y="10721"/>
                    <a:pt x="33808" y="10665"/>
                    <a:pt x="33763" y="10608"/>
                  </a:cubicBezTo>
                  <a:cubicBezTo>
                    <a:pt x="33706" y="10551"/>
                    <a:pt x="33649" y="10495"/>
                    <a:pt x="33593" y="10449"/>
                  </a:cubicBezTo>
                  <a:cubicBezTo>
                    <a:pt x="33559" y="10415"/>
                    <a:pt x="33547" y="10381"/>
                    <a:pt x="33513" y="10370"/>
                  </a:cubicBezTo>
                  <a:lnTo>
                    <a:pt x="17664" y="182"/>
                  </a:lnTo>
                  <a:lnTo>
                    <a:pt x="17630" y="159"/>
                  </a:lnTo>
                  <a:cubicBezTo>
                    <a:pt x="17585" y="137"/>
                    <a:pt x="17540" y="114"/>
                    <a:pt x="17494" y="103"/>
                  </a:cubicBezTo>
                  <a:cubicBezTo>
                    <a:pt x="17404" y="57"/>
                    <a:pt x="17324" y="23"/>
                    <a:pt x="1723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1"/>
            <p:cNvSpPr/>
            <p:nvPr/>
          </p:nvSpPr>
          <p:spPr>
            <a:xfrm>
              <a:off x="-1007233" y="2550056"/>
              <a:ext cx="113205" cy="146275"/>
            </a:xfrm>
            <a:custGeom>
              <a:avLst/>
              <a:gdLst/>
              <a:ahLst/>
              <a:cxnLst/>
              <a:rect l="l" t="t" r="r" b="b"/>
              <a:pathLst>
                <a:path w="19310" h="24951" extrusionOk="0">
                  <a:moveTo>
                    <a:pt x="1135" y="1"/>
                  </a:moveTo>
                  <a:cubicBezTo>
                    <a:pt x="500" y="1"/>
                    <a:pt x="1" y="500"/>
                    <a:pt x="1" y="1135"/>
                  </a:cubicBezTo>
                  <a:lnTo>
                    <a:pt x="1" y="20421"/>
                  </a:lnTo>
                  <a:cubicBezTo>
                    <a:pt x="1" y="21045"/>
                    <a:pt x="500" y="21556"/>
                    <a:pt x="1135" y="21556"/>
                  </a:cubicBezTo>
                  <a:lnTo>
                    <a:pt x="15407" y="21556"/>
                  </a:lnTo>
                  <a:lnTo>
                    <a:pt x="13932" y="23019"/>
                  </a:lnTo>
                  <a:cubicBezTo>
                    <a:pt x="13490" y="23462"/>
                    <a:pt x="13490" y="24176"/>
                    <a:pt x="13932" y="24619"/>
                  </a:cubicBezTo>
                  <a:cubicBezTo>
                    <a:pt x="14153" y="24840"/>
                    <a:pt x="14446" y="24951"/>
                    <a:pt x="14738" y="24951"/>
                  </a:cubicBezTo>
                  <a:cubicBezTo>
                    <a:pt x="15030" y="24951"/>
                    <a:pt x="15322" y="24840"/>
                    <a:pt x="15543" y="24619"/>
                  </a:cubicBezTo>
                  <a:lnTo>
                    <a:pt x="18947" y="21215"/>
                  </a:lnTo>
                  <a:cubicBezTo>
                    <a:pt x="19049" y="21113"/>
                    <a:pt x="19140" y="20988"/>
                    <a:pt x="19196" y="20852"/>
                  </a:cubicBezTo>
                  <a:cubicBezTo>
                    <a:pt x="19310" y="20569"/>
                    <a:pt x="19310" y="20262"/>
                    <a:pt x="19196" y="19979"/>
                  </a:cubicBezTo>
                  <a:cubicBezTo>
                    <a:pt x="19140" y="19843"/>
                    <a:pt x="19049" y="19718"/>
                    <a:pt x="18947" y="19616"/>
                  </a:cubicBezTo>
                  <a:lnTo>
                    <a:pt x="15543" y="16212"/>
                  </a:lnTo>
                  <a:cubicBezTo>
                    <a:pt x="15322" y="15991"/>
                    <a:pt x="15030" y="15880"/>
                    <a:pt x="14738" y="15880"/>
                  </a:cubicBezTo>
                  <a:cubicBezTo>
                    <a:pt x="14446" y="15880"/>
                    <a:pt x="14153" y="15991"/>
                    <a:pt x="13932" y="16212"/>
                  </a:cubicBezTo>
                  <a:cubicBezTo>
                    <a:pt x="13490" y="16655"/>
                    <a:pt x="13490" y="17370"/>
                    <a:pt x="13932" y="17812"/>
                  </a:cubicBezTo>
                  <a:lnTo>
                    <a:pt x="15407" y="19287"/>
                  </a:lnTo>
                  <a:lnTo>
                    <a:pt x="2270" y="19287"/>
                  </a:lnTo>
                  <a:lnTo>
                    <a:pt x="2270" y="1135"/>
                  </a:lnTo>
                  <a:cubicBezTo>
                    <a:pt x="2270" y="500"/>
                    <a:pt x="1759" y="1"/>
                    <a:pt x="11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1"/>
            <p:cNvSpPr/>
            <p:nvPr/>
          </p:nvSpPr>
          <p:spPr>
            <a:xfrm>
              <a:off x="-921371" y="2383766"/>
              <a:ext cx="133559" cy="139627"/>
            </a:xfrm>
            <a:custGeom>
              <a:avLst/>
              <a:gdLst/>
              <a:ahLst/>
              <a:cxnLst/>
              <a:rect l="l" t="t" r="r" b="b"/>
              <a:pathLst>
                <a:path w="22782" h="23817" extrusionOk="0">
                  <a:moveTo>
                    <a:pt x="4624" y="1"/>
                  </a:moveTo>
                  <a:cubicBezTo>
                    <a:pt x="4335" y="1"/>
                    <a:pt x="4045" y="111"/>
                    <a:pt x="3824" y="333"/>
                  </a:cubicBezTo>
                  <a:lnTo>
                    <a:pt x="421" y="3736"/>
                  </a:lnTo>
                  <a:cubicBezTo>
                    <a:pt x="92" y="4054"/>
                    <a:pt x="1" y="4541"/>
                    <a:pt x="171" y="4973"/>
                  </a:cubicBezTo>
                  <a:cubicBezTo>
                    <a:pt x="228" y="5109"/>
                    <a:pt x="319" y="5234"/>
                    <a:pt x="421" y="5336"/>
                  </a:cubicBezTo>
                  <a:lnTo>
                    <a:pt x="3824" y="8739"/>
                  </a:lnTo>
                  <a:cubicBezTo>
                    <a:pt x="4045" y="8960"/>
                    <a:pt x="4335" y="9071"/>
                    <a:pt x="4624" y="9071"/>
                  </a:cubicBezTo>
                  <a:cubicBezTo>
                    <a:pt x="4913" y="9071"/>
                    <a:pt x="5203" y="8960"/>
                    <a:pt x="5424" y="8739"/>
                  </a:cubicBezTo>
                  <a:cubicBezTo>
                    <a:pt x="5878" y="8297"/>
                    <a:pt x="5878" y="7582"/>
                    <a:pt x="5424" y="7139"/>
                  </a:cubicBezTo>
                  <a:lnTo>
                    <a:pt x="3960" y="5676"/>
                  </a:lnTo>
                  <a:lnTo>
                    <a:pt x="20512" y="5676"/>
                  </a:lnTo>
                  <a:lnTo>
                    <a:pt x="20512" y="22693"/>
                  </a:lnTo>
                  <a:cubicBezTo>
                    <a:pt x="20512" y="23317"/>
                    <a:pt x="21012" y="23816"/>
                    <a:pt x="21647" y="23816"/>
                  </a:cubicBezTo>
                  <a:cubicBezTo>
                    <a:pt x="22271" y="23816"/>
                    <a:pt x="22781" y="23317"/>
                    <a:pt x="22781" y="22693"/>
                  </a:cubicBezTo>
                  <a:lnTo>
                    <a:pt x="22781" y="4541"/>
                  </a:lnTo>
                  <a:cubicBezTo>
                    <a:pt x="22781" y="3906"/>
                    <a:pt x="22271" y="3407"/>
                    <a:pt x="21647" y="3407"/>
                  </a:cubicBezTo>
                  <a:lnTo>
                    <a:pt x="3960" y="3407"/>
                  </a:lnTo>
                  <a:lnTo>
                    <a:pt x="5424" y="1932"/>
                  </a:lnTo>
                  <a:cubicBezTo>
                    <a:pt x="5866" y="1490"/>
                    <a:pt x="5866" y="775"/>
                    <a:pt x="5424" y="333"/>
                  </a:cubicBezTo>
                  <a:cubicBezTo>
                    <a:pt x="5203" y="111"/>
                    <a:pt x="4913" y="1"/>
                    <a:pt x="462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1" name="Google Shape;681;p21"/>
          <p:cNvSpPr txBox="1"/>
          <p:nvPr/>
        </p:nvSpPr>
        <p:spPr>
          <a:xfrm>
            <a:off x="861925" y="2833928"/>
            <a:ext cx="1096500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lvl="0" algn="ctr"/>
            <a:r>
              <a:rPr lang="en-IN" sz="9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FURNISHED</a:t>
            </a:r>
          </a:p>
          <a:p>
            <a:pPr lvl="0" algn="ctr"/>
            <a:r>
              <a:rPr lang="en-IN" sz="9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ROOMS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Get well furnished room with proper facilities</a:t>
            </a:r>
            <a:endParaRPr sz="10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682" name="Google Shape;682;p21"/>
          <p:cNvGrpSpPr/>
          <p:nvPr/>
        </p:nvGrpSpPr>
        <p:grpSpPr>
          <a:xfrm>
            <a:off x="1197347" y="2273138"/>
            <a:ext cx="425664" cy="389282"/>
            <a:chOff x="-1710628" y="2295530"/>
            <a:chExt cx="425664" cy="389282"/>
          </a:xfrm>
        </p:grpSpPr>
        <p:sp>
          <p:nvSpPr>
            <p:cNvPr id="683" name="Google Shape;683;p21"/>
            <p:cNvSpPr/>
            <p:nvPr/>
          </p:nvSpPr>
          <p:spPr>
            <a:xfrm>
              <a:off x="-1590910" y="2565152"/>
              <a:ext cx="53208" cy="53214"/>
            </a:xfrm>
            <a:custGeom>
              <a:avLst/>
              <a:gdLst/>
              <a:ahLst/>
              <a:cxnLst/>
              <a:rect l="l" t="t" r="r" b="b"/>
              <a:pathLst>
                <a:path w="9076" h="9077" extrusionOk="0">
                  <a:moveTo>
                    <a:pt x="6807" y="2270"/>
                  </a:moveTo>
                  <a:lnTo>
                    <a:pt x="6807" y="6808"/>
                  </a:lnTo>
                  <a:lnTo>
                    <a:pt x="2269" y="6808"/>
                  </a:lnTo>
                  <a:lnTo>
                    <a:pt x="2269" y="2270"/>
                  </a:lnTo>
                  <a:close/>
                  <a:moveTo>
                    <a:pt x="1135" y="1"/>
                  </a:moveTo>
                  <a:cubicBezTo>
                    <a:pt x="511" y="1"/>
                    <a:pt x="0" y="511"/>
                    <a:pt x="0" y="1135"/>
                  </a:cubicBezTo>
                  <a:lnTo>
                    <a:pt x="0" y="7942"/>
                  </a:lnTo>
                  <a:cubicBezTo>
                    <a:pt x="0" y="8566"/>
                    <a:pt x="511" y="9077"/>
                    <a:pt x="1135" y="9077"/>
                  </a:cubicBezTo>
                  <a:lnTo>
                    <a:pt x="7941" y="9077"/>
                  </a:lnTo>
                  <a:cubicBezTo>
                    <a:pt x="8565" y="9077"/>
                    <a:pt x="9076" y="8566"/>
                    <a:pt x="9076" y="7942"/>
                  </a:cubicBezTo>
                  <a:lnTo>
                    <a:pt x="9076" y="1135"/>
                  </a:lnTo>
                  <a:cubicBezTo>
                    <a:pt x="9076" y="511"/>
                    <a:pt x="8565" y="1"/>
                    <a:pt x="794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1"/>
            <p:cNvSpPr/>
            <p:nvPr/>
          </p:nvSpPr>
          <p:spPr>
            <a:xfrm>
              <a:off x="-1457895" y="2565152"/>
              <a:ext cx="53214" cy="53214"/>
            </a:xfrm>
            <a:custGeom>
              <a:avLst/>
              <a:gdLst/>
              <a:ahLst/>
              <a:cxnLst/>
              <a:rect l="l" t="t" r="r" b="b"/>
              <a:pathLst>
                <a:path w="9077" h="9077" extrusionOk="0">
                  <a:moveTo>
                    <a:pt x="6808" y="2270"/>
                  </a:moveTo>
                  <a:lnTo>
                    <a:pt x="6808" y="6808"/>
                  </a:lnTo>
                  <a:lnTo>
                    <a:pt x="2270" y="6808"/>
                  </a:lnTo>
                  <a:lnTo>
                    <a:pt x="2270" y="2270"/>
                  </a:lnTo>
                  <a:close/>
                  <a:moveTo>
                    <a:pt x="1135" y="1"/>
                  </a:moveTo>
                  <a:cubicBezTo>
                    <a:pt x="511" y="1"/>
                    <a:pt x="1" y="511"/>
                    <a:pt x="1" y="1135"/>
                  </a:cubicBezTo>
                  <a:lnTo>
                    <a:pt x="1" y="7942"/>
                  </a:lnTo>
                  <a:cubicBezTo>
                    <a:pt x="1" y="8566"/>
                    <a:pt x="511" y="9077"/>
                    <a:pt x="1135" y="9077"/>
                  </a:cubicBezTo>
                  <a:lnTo>
                    <a:pt x="7942" y="9077"/>
                  </a:lnTo>
                  <a:cubicBezTo>
                    <a:pt x="8566" y="9077"/>
                    <a:pt x="9076" y="8566"/>
                    <a:pt x="9076" y="7942"/>
                  </a:cubicBezTo>
                  <a:lnTo>
                    <a:pt x="9076" y="1135"/>
                  </a:lnTo>
                  <a:cubicBezTo>
                    <a:pt x="9076" y="511"/>
                    <a:pt x="8566" y="1"/>
                    <a:pt x="794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1"/>
            <p:cNvSpPr/>
            <p:nvPr/>
          </p:nvSpPr>
          <p:spPr>
            <a:xfrm>
              <a:off x="-1524406" y="2505273"/>
              <a:ext cx="55342" cy="53237"/>
            </a:xfrm>
            <a:custGeom>
              <a:avLst/>
              <a:gdLst/>
              <a:ahLst/>
              <a:cxnLst/>
              <a:rect l="l" t="t" r="r" b="b"/>
              <a:pathLst>
                <a:path w="9440" h="9081" extrusionOk="0">
                  <a:moveTo>
                    <a:pt x="4539" y="2273"/>
                  </a:moveTo>
                  <a:cubicBezTo>
                    <a:pt x="6558" y="2273"/>
                    <a:pt x="7579" y="4713"/>
                    <a:pt x="6150" y="6142"/>
                  </a:cubicBezTo>
                  <a:cubicBezTo>
                    <a:pt x="5687" y="6605"/>
                    <a:pt x="5117" y="6812"/>
                    <a:pt x="4558" y="6812"/>
                  </a:cubicBezTo>
                  <a:cubicBezTo>
                    <a:pt x="3391" y="6812"/>
                    <a:pt x="2270" y="5908"/>
                    <a:pt x="2270" y="4542"/>
                  </a:cubicBezTo>
                  <a:cubicBezTo>
                    <a:pt x="2270" y="3283"/>
                    <a:pt x="3291" y="2273"/>
                    <a:pt x="4539" y="2273"/>
                  </a:cubicBezTo>
                  <a:close/>
                  <a:moveTo>
                    <a:pt x="4535" y="1"/>
                  </a:moveTo>
                  <a:cubicBezTo>
                    <a:pt x="3952" y="1"/>
                    <a:pt x="3364" y="113"/>
                    <a:pt x="2803" y="345"/>
                  </a:cubicBezTo>
                  <a:cubicBezTo>
                    <a:pt x="1113" y="1048"/>
                    <a:pt x="1" y="2705"/>
                    <a:pt x="1" y="4542"/>
                  </a:cubicBezTo>
                  <a:cubicBezTo>
                    <a:pt x="1" y="7050"/>
                    <a:pt x="2032" y="9080"/>
                    <a:pt x="4539" y="9080"/>
                  </a:cubicBezTo>
                  <a:cubicBezTo>
                    <a:pt x="6377" y="9080"/>
                    <a:pt x="8033" y="7969"/>
                    <a:pt x="8736" y="6278"/>
                  </a:cubicBezTo>
                  <a:cubicBezTo>
                    <a:pt x="9440" y="4576"/>
                    <a:pt x="9043" y="2625"/>
                    <a:pt x="7749" y="1332"/>
                  </a:cubicBezTo>
                  <a:cubicBezTo>
                    <a:pt x="6882" y="465"/>
                    <a:pt x="5720" y="1"/>
                    <a:pt x="45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1"/>
            <p:cNvSpPr/>
            <p:nvPr/>
          </p:nvSpPr>
          <p:spPr>
            <a:xfrm>
              <a:off x="-1710628" y="2432085"/>
              <a:ext cx="425664" cy="252727"/>
            </a:xfrm>
            <a:custGeom>
              <a:avLst/>
              <a:gdLst/>
              <a:ahLst/>
              <a:cxnLst/>
              <a:rect l="l" t="t" r="r" b="b"/>
              <a:pathLst>
                <a:path w="72608" h="43109" extrusionOk="0">
                  <a:moveTo>
                    <a:pt x="36304" y="2494"/>
                  </a:moveTo>
                  <a:lnTo>
                    <a:pt x="57859" y="16505"/>
                  </a:lnTo>
                  <a:lnTo>
                    <a:pt x="57859" y="18331"/>
                  </a:lnTo>
                  <a:lnTo>
                    <a:pt x="36928" y="4717"/>
                  </a:lnTo>
                  <a:cubicBezTo>
                    <a:pt x="36741" y="4598"/>
                    <a:pt x="36525" y="4539"/>
                    <a:pt x="36309" y="4539"/>
                  </a:cubicBezTo>
                  <a:cubicBezTo>
                    <a:pt x="36094" y="4539"/>
                    <a:pt x="35878" y="4598"/>
                    <a:pt x="35691" y="4717"/>
                  </a:cubicBezTo>
                  <a:lnTo>
                    <a:pt x="14749" y="18331"/>
                  </a:lnTo>
                  <a:lnTo>
                    <a:pt x="14749" y="16505"/>
                  </a:lnTo>
                  <a:lnTo>
                    <a:pt x="36304" y="2494"/>
                  </a:lnTo>
                  <a:close/>
                  <a:moveTo>
                    <a:pt x="10211" y="36313"/>
                  </a:moveTo>
                  <a:cubicBezTo>
                    <a:pt x="10835" y="36313"/>
                    <a:pt x="11345" y="36823"/>
                    <a:pt x="11345" y="37447"/>
                  </a:cubicBezTo>
                  <a:lnTo>
                    <a:pt x="11345" y="38582"/>
                  </a:lnTo>
                  <a:cubicBezTo>
                    <a:pt x="11345" y="39206"/>
                    <a:pt x="11856" y="39716"/>
                    <a:pt x="12480" y="39716"/>
                  </a:cubicBezTo>
                  <a:cubicBezTo>
                    <a:pt x="13104" y="39716"/>
                    <a:pt x="13614" y="39206"/>
                    <a:pt x="13614" y="38582"/>
                  </a:cubicBezTo>
                  <a:cubicBezTo>
                    <a:pt x="13614" y="37958"/>
                    <a:pt x="14125" y="37447"/>
                    <a:pt x="14749" y="37447"/>
                  </a:cubicBezTo>
                  <a:cubicBezTo>
                    <a:pt x="15690" y="37447"/>
                    <a:pt x="15883" y="37901"/>
                    <a:pt x="15883" y="38582"/>
                  </a:cubicBezTo>
                  <a:lnTo>
                    <a:pt x="15883" y="40851"/>
                  </a:lnTo>
                  <a:lnTo>
                    <a:pt x="4538" y="40851"/>
                  </a:lnTo>
                  <a:lnTo>
                    <a:pt x="4538" y="38582"/>
                  </a:lnTo>
                  <a:cubicBezTo>
                    <a:pt x="4538" y="37958"/>
                    <a:pt x="5049" y="37447"/>
                    <a:pt x="5673" y="37447"/>
                  </a:cubicBezTo>
                  <a:cubicBezTo>
                    <a:pt x="6297" y="37447"/>
                    <a:pt x="6807" y="37958"/>
                    <a:pt x="6807" y="38582"/>
                  </a:cubicBezTo>
                  <a:cubicBezTo>
                    <a:pt x="6807" y="39206"/>
                    <a:pt x="7318" y="39716"/>
                    <a:pt x="7942" y="39716"/>
                  </a:cubicBezTo>
                  <a:cubicBezTo>
                    <a:pt x="8566" y="39716"/>
                    <a:pt x="9076" y="39206"/>
                    <a:pt x="9076" y="38582"/>
                  </a:cubicBezTo>
                  <a:lnTo>
                    <a:pt x="9076" y="37447"/>
                  </a:lnTo>
                  <a:cubicBezTo>
                    <a:pt x="9076" y="36823"/>
                    <a:pt x="9587" y="36313"/>
                    <a:pt x="10211" y="36313"/>
                  </a:cubicBezTo>
                  <a:close/>
                  <a:moveTo>
                    <a:pt x="38573" y="29506"/>
                  </a:moveTo>
                  <a:lnTo>
                    <a:pt x="38573" y="40851"/>
                  </a:lnTo>
                  <a:lnTo>
                    <a:pt x="34035" y="40851"/>
                  </a:lnTo>
                  <a:lnTo>
                    <a:pt x="34035" y="29506"/>
                  </a:lnTo>
                  <a:close/>
                  <a:moveTo>
                    <a:pt x="36304" y="7032"/>
                  </a:moveTo>
                  <a:lnTo>
                    <a:pt x="54455" y="18830"/>
                  </a:lnTo>
                  <a:lnTo>
                    <a:pt x="54455" y="40851"/>
                  </a:lnTo>
                  <a:lnTo>
                    <a:pt x="40842" y="40851"/>
                  </a:lnTo>
                  <a:lnTo>
                    <a:pt x="40842" y="28371"/>
                  </a:lnTo>
                  <a:cubicBezTo>
                    <a:pt x="40842" y="27747"/>
                    <a:pt x="40331" y="27237"/>
                    <a:pt x="39707" y="27237"/>
                  </a:cubicBezTo>
                  <a:lnTo>
                    <a:pt x="32900" y="27237"/>
                  </a:lnTo>
                  <a:cubicBezTo>
                    <a:pt x="32276" y="27237"/>
                    <a:pt x="31766" y="27747"/>
                    <a:pt x="31766" y="28371"/>
                  </a:cubicBezTo>
                  <a:lnTo>
                    <a:pt x="31766" y="40851"/>
                  </a:lnTo>
                  <a:lnTo>
                    <a:pt x="18152" y="40851"/>
                  </a:lnTo>
                  <a:lnTo>
                    <a:pt x="18152" y="18830"/>
                  </a:lnTo>
                  <a:lnTo>
                    <a:pt x="36304" y="7032"/>
                  </a:lnTo>
                  <a:close/>
                  <a:moveTo>
                    <a:pt x="62397" y="36313"/>
                  </a:moveTo>
                  <a:cubicBezTo>
                    <a:pt x="63021" y="36313"/>
                    <a:pt x="63531" y="36823"/>
                    <a:pt x="63531" y="37447"/>
                  </a:cubicBezTo>
                  <a:lnTo>
                    <a:pt x="63531" y="38582"/>
                  </a:lnTo>
                  <a:cubicBezTo>
                    <a:pt x="63531" y="39206"/>
                    <a:pt x="64042" y="39716"/>
                    <a:pt x="64666" y="39716"/>
                  </a:cubicBezTo>
                  <a:cubicBezTo>
                    <a:pt x="65290" y="39716"/>
                    <a:pt x="65800" y="39206"/>
                    <a:pt x="65800" y="38582"/>
                  </a:cubicBezTo>
                  <a:cubicBezTo>
                    <a:pt x="65800" y="37958"/>
                    <a:pt x="66311" y="37447"/>
                    <a:pt x="66935" y="37447"/>
                  </a:cubicBezTo>
                  <a:cubicBezTo>
                    <a:pt x="67876" y="37447"/>
                    <a:pt x="68069" y="37901"/>
                    <a:pt x="68069" y="38582"/>
                  </a:cubicBezTo>
                  <a:lnTo>
                    <a:pt x="68069" y="40851"/>
                  </a:lnTo>
                  <a:lnTo>
                    <a:pt x="56724" y="40851"/>
                  </a:lnTo>
                  <a:lnTo>
                    <a:pt x="56724" y="38582"/>
                  </a:lnTo>
                  <a:cubicBezTo>
                    <a:pt x="56724" y="37958"/>
                    <a:pt x="57235" y="37447"/>
                    <a:pt x="57859" y="37447"/>
                  </a:cubicBezTo>
                  <a:cubicBezTo>
                    <a:pt x="58483" y="37447"/>
                    <a:pt x="58993" y="37958"/>
                    <a:pt x="58993" y="38582"/>
                  </a:cubicBezTo>
                  <a:cubicBezTo>
                    <a:pt x="58993" y="39206"/>
                    <a:pt x="59504" y="39716"/>
                    <a:pt x="60128" y="39716"/>
                  </a:cubicBezTo>
                  <a:cubicBezTo>
                    <a:pt x="60752" y="39716"/>
                    <a:pt x="61262" y="39206"/>
                    <a:pt x="61262" y="38582"/>
                  </a:cubicBezTo>
                  <a:lnTo>
                    <a:pt x="61262" y="37447"/>
                  </a:lnTo>
                  <a:cubicBezTo>
                    <a:pt x="61262" y="36823"/>
                    <a:pt x="61773" y="36313"/>
                    <a:pt x="62397" y="36313"/>
                  </a:cubicBezTo>
                  <a:close/>
                  <a:moveTo>
                    <a:pt x="36298" y="1"/>
                  </a:moveTo>
                  <a:cubicBezTo>
                    <a:pt x="36083" y="1"/>
                    <a:pt x="35867" y="60"/>
                    <a:pt x="35680" y="179"/>
                  </a:cubicBezTo>
                  <a:lnTo>
                    <a:pt x="12990" y="14928"/>
                  </a:lnTo>
                  <a:cubicBezTo>
                    <a:pt x="12956" y="14950"/>
                    <a:pt x="12945" y="14984"/>
                    <a:pt x="12911" y="15007"/>
                  </a:cubicBezTo>
                  <a:cubicBezTo>
                    <a:pt x="12854" y="15064"/>
                    <a:pt x="12797" y="15109"/>
                    <a:pt x="12741" y="15177"/>
                  </a:cubicBezTo>
                  <a:cubicBezTo>
                    <a:pt x="12695" y="15234"/>
                    <a:pt x="12661" y="15291"/>
                    <a:pt x="12627" y="15347"/>
                  </a:cubicBezTo>
                  <a:cubicBezTo>
                    <a:pt x="12593" y="15415"/>
                    <a:pt x="12571" y="15472"/>
                    <a:pt x="12548" y="15552"/>
                  </a:cubicBezTo>
                  <a:cubicBezTo>
                    <a:pt x="12525" y="15620"/>
                    <a:pt x="12502" y="15699"/>
                    <a:pt x="12502" y="15767"/>
                  </a:cubicBezTo>
                  <a:cubicBezTo>
                    <a:pt x="12502" y="15813"/>
                    <a:pt x="12480" y="15847"/>
                    <a:pt x="12480" y="15881"/>
                  </a:cubicBezTo>
                  <a:lnTo>
                    <a:pt x="12480" y="20419"/>
                  </a:lnTo>
                  <a:cubicBezTo>
                    <a:pt x="12480" y="20453"/>
                    <a:pt x="12491" y="20487"/>
                    <a:pt x="12502" y="20521"/>
                  </a:cubicBezTo>
                  <a:cubicBezTo>
                    <a:pt x="12502" y="20589"/>
                    <a:pt x="12525" y="20668"/>
                    <a:pt x="12548" y="20736"/>
                  </a:cubicBezTo>
                  <a:cubicBezTo>
                    <a:pt x="12559" y="20816"/>
                    <a:pt x="12593" y="20884"/>
                    <a:pt x="12627" y="20952"/>
                  </a:cubicBezTo>
                  <a:cubicBezTo>
                    <a:pt x="12639" y="20974"/>
                    <a:pt x="12639" y="21008"/>
                    <a:pt x="12661" y="21043"/>
                  </a:cubicBezTo>
                  <a:cubicBezTo>
                    <a:pt x="12673" y="21065"/>
                    <a:pt x="12718" y="21088"/>
                    <a:pt x="12741" y="21122"/>
                  </a:cubicBezTo>
                  <a:cubicBezTo>
                    <a:pt x="12786" y="21179"/>
                    <a:pt x="12843" y="21235"/>
                    <a:pt x="12900" y="21292"/>
                  </a:cubicBezTo>
                  <a:cubicBezTo>
                    <a:pt x="12956" y="21326"/>
                    <a:pt x="13013" y="21372"/>
                    <a:pt x="13081" y="21406"/>
                  </a:cubicBezTo>
                  <a:cubicBezTo>
                    <a:pt x="13138" y="21440"/>
                    <a:pt x="13206" y="21462"/>
                    <a:pt x="13274" y="21485"/>
                  </a:cubicBezTo>
                  <a:cubicBezTo>
                    <a:pt x="13353" y="21508"/>
                    <a:pt x="13421" y="21530"/>
                    <a:pt x="13501" y="21530"/>
                  </a:cubicBezTo>
                  <a:cubicBezTo>
                    <a:pt x="13535" y="21542"/>
                    <a:pt x="13580" y="21553"/>
                    <a:pt x="13614" y="21553"/>
                  </a:cubicBezTo>
                  <a:cubicBezTo>
                    <a:pt x="13648" y="21553"/>
                    <a:pt x="13671" y="21542"/>
                    <a:pt x="13705" y="21542"/>
                  </a:cubicBezTo>
                  <a:cubicBezTo>
                    <a:pt x="13784" y="21530"/>
                    <a:pt x="13864" y="21519"/>
                    <a:pt x="13932" y="21496"/>
                  </a:cubicBezTo>
                  <a:cubicBezTo>
                    <a:pt x="14000" y="21474"/>
                    <a:pt x="14079" y="21440"/>
                    <a:pt x="14136" y="21406"/>
                  </a:cubicBezTo>
                  <a:cubicBezTo>
                    <a:pt x="14170" y="21394"/>
                    <a:pt x="14204" y="21394"/>
                    <a:pt x="14227" y="21372"/>
                  </a:cubicBezTo>
                  <a:lnTo>
                    <a:pt x="15883" y="20305"/>
                  </a:lnTo>
                  <a:lnTo>
                    <a:pt x="15883" y="35337"/>
                  </a:lnTo>
                  <a:cubicBezTo>
                    <a:pt x="15509" y="35224"/>
                    <a:pt x="15134" y="35167"/>
                    <a:pt x="14749" y="35167"/>
                  </a:cubicBezTo>
                  <a:cubicBezTo>
                    <a:pt x="14159" y="35167"/>
                    <a:pt x="13580" y="35314"/>
                    <a:pt x="13081" y="35609"/>
                  </a:cubicBezTo>
                  <a:cubicBezTo>
                    <a:pt x="12406" y="34560"/>
                    <a:pt x="11306" y="34035"/>
                    <a:pt x="10207" y="34035"/>
                  </a:cubicBezTo>
                  <a:cubicBezTo>
                    <a:pt x="9108" y="34035"/>
                    <a:pt x="8010" y="34560"/>
                    <a:pt x="7341" y="35609"/>
                  </a:cubicBezTo>
                  <a:cubicBezTo>
                    <a:pt x="6799" y="35303"/>
                    <a:pt x="6226" y="35163"/>
                    <a:pt x="5669" y="35163"/>
                  </a:cubicBezTo>
                  <a:cubicBezTo>
                    <a:pt x="3893" y="35163"/>
                    <a:pt x="2269" y="36584"/>
                    <a:pt x="2269" y="38570"/>
                  </a:cubicBezTo>
                  <a:lnTo>
                    <a:pt x="2269" y="40839"/>
                  </a:lnTo>
                  <a:lnTo>
                    <a:pt x="1135" y="40839"/>
                  </a:lnTo>
                  <a:cubicBezTo>
                    <a:pt x="511" y="40839"/>
                    <a:pt x="1" y="41350"/>
                    <a:pt x="1" y="41974"/>
                  </a:cubicBezTo>
                  <a:cubicBezTo>
                    <a:pt x="1" y="42598"/>
                    <a:pt x="511" y="43108"/>
                    <a:pt x="1135" y="43108"/>
                  </a:cubicBezTo>
                  <a:lnTo>
                    <a:pt x="71473" y="43108"/>
                  </a:lnTo>
                  <a:cubicBezTo>
                    <a:pt x="72097" y="43108"/>
                    <a:pt x="72607" y="42598"/>
                    <a:pt x="72607" y="41974"/>
                  </a:cubicBezTo>
                  <a:cubicBezTo>
                    <a:pt x="72607" y="41350"/>
                    <a:pt x="72097" y="40839"/>
                    <a:pt x="71473" y="40839"/>
                  </a:cubicBezTo>
                  <a:lnTo>
                    <a:pt x="71473" y="40851"/>
                  </a:lnTo>
                  <a:lnTo>
                    <a:pt x="70338" y="40851"/>
                  </a:lnTo>
                  <a:lnTo>
                    <a:pt x="70338" y="38582"/>
                  </a:lnTo>
                  <a:cubicBezTo>
                    <a:pt x="70338" y="36517"/>
                    <a:pt x="69011" y="35178"/>
                    <a:pt x="66935" y="35178"/>
                  </a:cubicBezTo>
                  <a:cubicBezTo>
                    <a:pt x="66356" y="35178"/>
                    <a:pt x="65778" y="35326"/>
                    <a:pt x="65267" y="35621"/>
                  </a:cubicBezTo>
                  <a:cubicBezTo>
                    <a:pt x="64598" y="34571"/>
                    <a:pt x="63500" y="34047"/>
                    <a:pt x="62402" y="34047"/>
                  </a:cubicBezTo>
                  <a:cubicBezTo>
                    <a:pt x="61305" y="34047"/>
                    <a:pt x="60207" y="34571"/>
                    <a:pt x="59538" y="35621"/>
                  </a:cubicBezTo>
                  <a:cubicBezTo>
                    <a:pt x="59027" y="35326"/>
                    <a:pt x="58449" y="35178"/>
                    <a:pt x="57859" y="35178"/>
                  </a:cubicBezTo>
                  <a:cubicBezTo>
                    <a:pt x="57473" y="35178"/>
                    <a:pt x="57087" y="35246"/>
                    <a:pt x="56724" y="35382"/>
                  </a:cubicBezTo>
                  <a:lnTo>
                    <a:pt x="56724" y="20305"/>
                  </a:lnTo>
                  <a:lnTo>
                    <a:pt x="58381" y="21383"/>
                  </a:lnTo>
                  <a:cubicBezTo>
                    <a:pt x="58415" y="21394"/>
                    <a:pt x="58460" y="21417"/>
                    <a:pt x="58494" y="21428"/>
                  </a:cubicBezTo>
                  <a:cubicBezTo>
                    <a:pt x="58528" y="21451"/>
                    <a:pt x="58562" y="21462"/>
                    <a:pt x="58608" y="21485"/>
                  </a:cubicBezTo>
                  <a:cubicBezTo>
                    <a:pt x="58732" y="21530"/>
                    <a:pt x="58857" y="21553"/>
                    <a:pt x="58993" y="21564"/>
                  </a:cubicBezTo>
                  <a:cubicBezTo>
                    <a:pt x="59129" y="21553"/>
                    <a:pt x="59266" y="21530"/>
                    <a:pt x="59390" y="21485"/>
                  </a:cubicBezTo>
                  <a:cubicBezTo>
                    <a:pt x="59413" y="21474"/>
                    <a:pt x="59447" y="21462"/>
                    <a:pt x="59470" y="21451"/>
                  </a:cubicBezTo>
                  <a:cubicBezTo>
                    <a:pt x="59583" y="21394"/>
                    <a:pt x="59685" y="21326"/>
                    <a:pt x="59776" y="21235"/>
                  </a:cubicBezTo>
                  <a:cubicBezTo>
                    <a:pt x="59799" y="21224"/>
                    <a:pt x="59810" y="21201"/>
                    <a:pt x="59822" y="21179"/>
                  </a:cubicBezTo>
                  <a:cubicBezTo>
                    <a:pt x="59867" y="21133"/>
                    <a:pt x="59912" y="21088"/>
                    <a:pt x="59946" y="21043"/>
                  </a:cubicBezTo>
                  <a:cubicBezTo>
                    <a:pt x="59958" y="21008"/>
                    <a:pt x="59969" y="20974"/>
                    <a:pt x="59980" y="20952"/>
                  </a:cubicBezTo>
                  <a:cubicBezTo>
                    <a:pt x="60014" y="20884"/>
                    <a:pt x="60037" y="20816"/>
                    <a:pt x="60060" y="20736"/>
                  </a:cubicBezTo>
                  <a:cubicBezTo>
                    <a:pt x="60082" y="20668"/>
                    <a:pt x="60094" y="20589"/>
                    <a:pt x="60105" y="20521"/>
                  </a:cubicBezTo>
                  <a:cubicBezTo>
                    <a:pt x="60105" y="20487"/>
                    <a:pt x="60128" y="20453"/>
                    <a:pt x="60128" y="20419"/>
                  </a:cubicBezTo>
                  <a:lnTo>
                    <a:pt x="60128" y="15881"/>
                  </a:lnTo>
                  <a:cubicBezTo>
                    <a:pt x="60128" y="15847"/>
                    <a:pt x="60105" y="15813"/>
                    <a:pt x="60105" y="15767"/>
                  </a:cubicBezTo>
                  <a:cubicBezTo>
                    <a:pt x="60094" y="15699"/>
                    <a:pt x="60082" y="15620"/>
                    <a:pt x="60060" y="15552"/>
                  </a:cubicBezTo>
                  <a:cubicBezTo>
                    <a:pt x="60037" y="15472"/>
                    <a:pt x="60003" y="15415"/>
                    <a:pt x="59969" y="15347"/>
                  </a:cubicBezTo>
                  <a:cubicBezTo>
                    <a:pt x="59935" y="15291"/>
                    <a:pt x="59901" y="15234"/>
                    <a:pt x="59856" y="15177"/>
                  </a:cubicBezTo>
                  <a:cubicBezTo>
                    <a:pt x="59810" y="15109"/>
                    <a:pt x="59753" y="15064"/>
                    <a:pt x="59685" y="15007"/>
                  </a:cubicBezTo>
                  <a:cubicBezTo>
                    <a:pt x="59663" y="14984"/>
                    <a:pt x="59640" y="14950"/>
                    <a:pt x="59606" y="14928"/>
                  </a:cubicBezTo>
                  <a:lnTo>
                    <a:pt x="36916" y="179"/>
                  </a:lnTo>
                  <a:cubicBezTo>
                    <a:pt x="36729" y="60"/>
                    <a:pt x="36514" y="1"/>
                    <a:pt x="3629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1"/>
            <p:cNvSpPr/>
            <p:nvPr/>
          </p:nvSpPr>
          <p:spPr>
            <a:xfrm>
              <a:off x="-1522805" y="2401940"/>
              <a:ext cx="50154" cy="23538"/>
            </a:xfrm>
            <a:custGeom>
              <a:avLst/>
              <a:gdLst/>
              <a:ahLst/>
              <a:cxnLst/>
              <a:rect l="l" t="t" r="r" b="b"/>
              <a:pathLst>
                <a:path w="8555" h="4015" extrusionOk="0">
                  <a:moveTo>
                    <a:pt x="4266" y="1"/>
                  </a:moveTo>
                  <a:cubicBezTo>
                    <a:pt x="2621" y="1"/>
                    <a:pt x="1112" y="886"/>
                    <a:pt x="306" y="2326"/>
                  </a:cubicBezTo>
                  <a:cubicBezTo>
                    <a:pt x="0" y="2871"/>
                    <a:pt x="193" y="3563"/>
                    <a:pt x="749" y="3869"/>
                  </a:cubicBezTo>
                  <a:cubicBezTo>
                    <a:pt x="924" y="3968"/>
                    <a:pt x="1114" y="4014"/>
                    <a:pt x="1301" y="4014"/>
                  </a:cubicBezTo>
                  <a:cubicBezTo>
                    <a:pt x="1698" y="4014"/>
                    <a:pt x="2084" y="3804"/>
                    <a:pt x="2292" y="3427"/>
                  </a:cubicBezTo>
                  <a:cubicBezTo>
                    <a:pt x="2723" y="2650"/>
                    <a:pt x="3500" y="2261"/>
                    <a:pt x="4277" y="2261"/>
                  </a:cubicBezTo>
                  <a:cubicBezTo>
                    <a:pt x="5054" y="2261"/>
                    <a:pt x="5831" y="2650"/>
                    <a:pt x="6262" y="3427"/>
                  </a:cubicBezTo>
                  <a:cubicBezTo>
                    <a:pt x="6471" y="3804"/>
                    <a:pt x="6856" y="4014"/>
                    <a:pt x="7253" y="4014"/>
                  </a:cubicBezTo>
                  <a:cubicBezTo>
                    <a:pt x="7441" y="4014"/>
                    <a:pt x="7631" y="3968"/>
                    <a:pt x="7805" y="3869"/>
                  </a:cubicBezTo>
                  <a:cubicBezTo>
                    <a:pt x="8361" y="3563"/>
                    <a:pt x="8554" y="2871"/>
                    <a:pt x="8248" y="2326"/>
                  </a:cubicBezTo>
                  <a:cubicBezTo>
                    <a:pt x="7442" y="886"/>
                    <a:pt x="5922" y="1"/>
                    <a:pt x="427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1"/>
            <p:cNvSpPr/>
            <p:nvPr/>
          </p:nvSpPr>
          <p:spPr>
            <a:xfrm>
              <a:off x="-1545950" y="2375272"/>
              <a:ext cx="96444" cy="37174"/>
            </a:xfrm>
            <a:custGeom>
              <a:avLst/>
              <a:gdLst/>
              <a:ahLst/>
              <a:cxnLst/>
              <a:rect l="l" t="t" r="r" b="b"/>
              <a:pathLst>
                <a:path w="16451" h="6341" extrusionOk="0">
                  <a:moveTo>
                    <a:pt x="8225" y="0"/>
                  </a:moveTo>
                  <a:cubicBezTo>
                    <a:pt x="4935" y="0"/>
                    <a:pt x="1906" y="1782"/>
                    <a:pt x="306" y="4652"/>
                  </a:cubicBezTo>
                  <a:cubicBezTo>
                    <a:pt x="0" y="5196"/>
                    <a:pt x="193" y="5888"/>
                    <a:pt x="738" y="6195"/>
                  </a:cubicBezTo>
                  <a:cubicBezTo>
                    <a:pt x="913" y="6293"/>
                    <a:pt x="1104" y="6340"/>
                    <a:pt x="1292" y="6340"/>
                  </a:cubicBezTo>
                  <a:cubicBezTo>
                    <a:pt x="1688" y="6340"/>
                    <a:pt x="2073" y="6133"/>
                    <a:pt x="2280" y="5764"/>
                  </a:cubicBezTo>
                  <a:cubicBezTo>
                    <a:pt x="3579" y="3438"/>
                    <a:pt x="5902" y="2275"/>
                    <a:pt x="8225" y="2275"/>
                  </a:cubicBezTo>
                  <a:cubicBezTo>
                    <a:pt x="10548" y="2275"/>
                    <a:pt x="12871" y="3438"/>
                    <a:pt x="14170" y="5764"/>
                  </a:cubicBezTo>
                  <a:lnTo>
                    <a:pt x="14158" y="5764"/>
                  </a:lnTo>
                  <a:cubicBezTo>
                    <a:pt x="14366" y="6133"/>
                    <a:pt x="14751" y="6340"/>
                    <a:pt x="15147" y="6340"/>
                  </a:cubicBezTo>
                  <a:cubicBezTo>
                    <a:pt x="15335" y="6340"/>
                    <a:pt x="15526" y="6293"/>
                    <a:pt x="15701" y="6195"/>
                  </a:cubicBezTo>
                  <a:cubicBezTo>
                    <a:pt x="16257" y="5888"/>
                    <a:pt x="16450" y="5196"/>
                    <a:pt x="16144" y="4652"/>
                  </a:cubicBezTo>
                  <a:cubicBezTo>
                    <a:pt x="14533" y="1782"/>
                    <a:pt x="11504" y="0"/>
                    <a:pt x="822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1"/>
            <p:cNvSpPr/>
            <p:nvPr/>
          </p:nvSpPr>
          <p:spPr>
            <a:xfrm>
              <a:off x="-1569295" y="2348732"/>
              <a:ext cx="143133" cy="50887"/>
            </a:xfrm>
            <a:custGeom>
              <a:avLst/>
              <a:gdLst/>
              <a:ahLst/>
              <a:cxnLst/>
              <a:rect l="l" t="t" r="r" b="b"/>
              <a:pathLst>
                <a:path w="24415" h="8680" extrusionOk="0">
                  <a:moveTo>
                    <a:pt x="12196" y="1"/>
                  </a:moveTo>
                  <a:cubicBezTo>
                    <a:pt x="7272" y="1"/>
                    <a:pt x="2723" y="2667"/>
                    <a:pt x="318" y="6967"/>
                  </a:cubicBezTo>
                  <a:cubicBezTo>
                    <a:pt x="0" y="7511"/>
                    <a:pt x="204" y="8203"/>
                    <a:pt x="749" y="8509"/>
                  </a:cubicBezTo>
                  <a:cubicBezTo>
                    <a:pt x="919" y="8600"/>
                    <a:pt x="1112" y="8657"/>
                    <a:pt x="1305" y="8657"/>
                  </a:cubicBezTo>
                  <a:cubicBezTo>
                    <a:pt x="1713" y="8657"/>
                    <a:pt x="2099" y="8430"/>
                    <a:pt x="2292" y="8067"/>
                  </a:cubicBezTo>
                  <a:cubicBezTo>
                    <a:pt x="4300" y="4482"/>
                    <a:pt x="8089" y="2270"/>
                    <a:pt x="12196" y="2270"/>
                  </a:cubicBezTo>
                  <a:cubicBezTo>
                    <a:pt x="16303" y="2270"/>
                    <a:pt x="20092" y="4482"/>
                    <a:pt x="22100" y="8067"/>
                  </a:cubicBezTo>
                  <a:cubicBezTo>
                    <a:pt x="22302" y="8456"/>
                    <a:pt x="22696" y="8679"/>
                    <a:pt x="23106" y="8679"/>
                  </a:cubicBezTo>
                  <a:cubicBezTo>
                    <a:pt x="23295" y="8679"/>
                    <a:pt x="23487" y="8632"/>
                    <a:pt x="23665" y="8532"/>
                  </a:cubicBezTo>
                  <a:cubicBezTo>
                    <a:pt x="24221" y="8226"/>
                    <a:pt x="24414" y="7511"/>
                    <a:pt x="24085" y="6967"/>
                  </a:cubicBezTo>
                  <a:cubicBezTo>
                    <a:pt x="21669" y="2667"/>
                    <a:pt x="17131" y="1"/>
                    <a:pt x="1219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1"/>
            <p:cNvSpPr/>
            <p:nvPr/>
          </p:nvSpPr>
          <p:spPr>
            <a:xfrm>
              <a:off x="-1592440" y="2322128"/>
              <a:ext cx="190086" cy="64388"/>
            </a:xfrm>
            <a:custGeom>
              <a:avLst/>
              <a:gdLst/>
              <a:ahLst/>
              <a:cxnLst/>
              <a:rect l="l" t="t" r="r" b="b"/>
              <a:pathLst>
                <a:path w="32424" h="10983" extrusionOk="0">
                  <a:moveTo>
                    <a:pt x="16155" y="1"/>
                  </a:moveTo>
                  <a:cubicBezTo>
                    <a:pt x="9575" y="1"/>
                    <a:pt x="3517" y="3552"/>
                    <a:pt x="306" y="9292"/>
                  </a:cubicBezTo>
                  <a:cubicBezTo>
                    <a:pt x="0" y="9837"/>
                    <a:pt x="193" y="10529"/>
                    <a:pt x="738" y="10835"/>
                  </a:cubicBezTo>
                  <a:cubicBezTo>
                    <a:pt x="916" y="10934"/>
                    <a:pt x="1108" y="10980"/>
                    <a:pt x="1297" y="10980"/>
                  </a:cubicBezTo>
                  <a:cubicBezTo>
                    <a:pt x="1698" y="10980"/>
                    <a:pt x="2084" y="10770"/>
                    <a:pt x="2292" y="10393"/>
                  </a:cubicBezTo>
                  <a:cubicBezTo>
                    <a:pt x="5094" y="5378"/>
                    <a:pt x="10403" y="2270"/>
                    <a:pt x="16155" y="2270"/>
                  </a:cubicBezTo>
                  <a:cubicBezTo>
                    <a:pt x="21907" y="2270"/>
                    <a:pt x="27216" y="5378"/>
                    <a:pt x="30030" y="10393"/>
                  </a:cubicBezTo>
                  <a:cubicBezTo>
                    <a:pt x="30223" y="10756"/>
                    <a:pt x="30597" y="10971"/>
                    <a:pt x="31005" y="10983"/>
                  </a:cubicBezTo>
                  <a:cubicBezTo>
                    <a:pt x="31868" y="10983"/>
                    <a:pt x="32424" y="10052"/>
                    <a:pt x="31992" y="9292"/>
                  </a:cubicBezTo>
                  <a:cubicBezTo>
                    <a:pt x="28782" y="3552"/>
                    <a:pt x="22724" y="1"/>
                    <a:pt x="1615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1"/>
            <p:cNvSpPr/>
            <p:nvPr/>
          </p:nvSpPr>
          <p:spPr>
            <a:xfrm>
              <a:off x="-1615720" y="2295530"/>
              <a:ext cx="235913" cy="78006"/>
            </a:xfrm>
            <a:custGeom>
              <a:avLst/>
              <a:gdLst/>
              <a:ahLst/>
              <a:cxnLst/>
              <a:rect l="l" t="t" r="r" b="b"/>
              <a:pathLst>
                <a:path w="40241" h="13306" extrusionOk="0">
                  <a:moveTo>
                    <a:pt x="20126" y="0"/>
                  </a:moveTo>
                  <a:cubicBezTo>
                    <a:pt x="11901" y="0"/>
                    <a:pt x="4323" y="4447"/>
                    <a:pt x="318" y="11617"/>
                  </a:cubicBezTo>
                  <a:cubicBezTo>
                    <a:pt x="1" y="12162"/>
                    <a:pt x="205" y="12854"/>
                    <a:pt x="749" y="13160"/>
                  </a:cubicBezTo>
                  <a:cubicBezTo>
                    <a:pt x="922" y="13257"/>
                    <a:pt x="1109" y="13303"/>
                    <a:pt x="1294" y="13303"/>
                  </a:cubicBezTo>
                  <a:cubicBezTo>
                    <a:pt x="1693" y="13303"/>
                    <a:pt x="2083" y="13090"/>
                    <a:pt x="2292" y="12718"/>
                  </a:cubicBezTo>
                  <a:cubicBezTo>
                    <a:pt x="5900" y="6262"/>
                    <a:pt x="12718" y="2269"/>
                    <a:pt x="20115" y="2269"/>
                  </a:cubicBezTo>
                  <a:cubicBezTo>
                    <a:pt x="27512" y="2269"/>
                    <a:pt x="34330" y="6262"/>
                    <a:pt x="37949" y="12718"/>
                  </a:cubicBezTo>
                  <a:cubicBezTo>
                    <a:pt x="38157" y="13095"/>
                    <a:pt x="38543" y="13305"/>
                    <a:pt x="38940" y="13305"/>
                  </a:cubicBezTo>
                  <a:cubicBezTo>
                    <a:pt x="39127" y="13305"/>
                    <a:pt x="39317" y="13258"/>
                    <a:pt x="39492" y="13160"/>
                  </a:cubicBezTo>
                  <a:cubicBezTo>
                    <a:pt x="40048" y="12854"/>
                    <a:pt x="40240" y="12162"/>
                    <a:pt x="39934" y="11617"/>
                  </a:cubicBezTo>
                  <a:cubicBezTo>
                    <a:pt x="35918" y="4447"/>
                    <a:pt x="28340" y="0"/>
                    <a:pt x="2012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1" name="Picture 60">
            <a:extLst>
              <a:ext uri="{FF2B5EF4-FFF2-40B4-BE49-F238E27FC236}">
                <a16:creationId xmlns:a16="http://schemas.microsoft.com/office/drawing/2014/main" xmlns="" id="{2E7C8168-EEE8-491D-AE94-5B458AC9F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190" y="24733"/>
            <a:ext cx="807384" cy="80738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26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ADDITTIONAL FEA</a:t>
            </a:r>
            <a:r>
              <a:rPr lang="en-IN" dirty="0"/>
              <a:t>TU</a:t>
            </a:r>
            <a:r>
              <a:rPr lang="en" dirty="0"/>
              <a:t>RES</a:t>
            </a:r>
            <a:endParaRPr dirty="0"/>
          </a:p>
        </p:txBody>
      </p:sp>
      <p:sp>
        <p:nvSpPr>
          <p:cNvPr id="890" name="Google Shape;890;p26"/>
          <p:cNvSpPr txBox="1"/>
          <p:nvPr/>
        </p:nvSpPr>
        <p:spPr>
          <a:xfrm>
            <a:off x="6913886" y="1910912"/>
            <a:ext cx="1615124" cy="7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LOCAL AREA GUIDE</a:t>
            </a:r>
            <a:endParaRPr sz="12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lvl="0" algn="just"/>
            <a:r>
              <a:rPr lang="en-US" sz="10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Discover nearby attractions, transportation options, and essential services.</a:t>
            </a:r>
            <a:endParaRPr sz="10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91" name="Google Shape;891;p26"/>
          <p:cNvSpPr txBox="1"/>
          <p:nvPr/>
        </p:nvSpPr>
        <p:spPr>
          <a:xfrm>
            <a:off x="552734" y="2303012"/>
            <a:ext cx="1677379" cy="67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MESS INFORMATION</a:t>
            </a:r>
            <a:endParaRPr sz="12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lvl="0" algn="just"/>
            <a:r>
              <a:rPr lang="en-US" sz="10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 Get information about meal services offered within the accommodation.</a:t>
            </a:r>
            <a:endParaRPr sz="10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92" name="Google Shape;892;p26"/>
          <p:cNvSpPr txBox="1"/>
          <p:nvPr/>
        </p:nvSpPr>
        <p:spPr>
          <a:xfrm>
            <a:off x="6913886" y="2893038"/>
            <a:ext cx="1615124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REGULAR UPDATES</a:t>
            </a:r>
            <a:endParaRPr sz="12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Get regular updates regarding the rooms.</a:t>
            </a:r>
            <a:endParaRPr sz="10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93" name="Google Shape;893;p26"/>
          <p:cNvSpPr/>
          <p:nvPr/>
        </p:nvSpPr>
        <p:spPr>
          <a:xfrm>
            <a:off x="-5555638" y="723048"/>
            <a:ext cx="106534" cy="94700"/>
          </a:xfrm>
          <a:custGeom>
            <a:avLst/>
            <a:gdLst/>
            <a:ahLst/>
            <a:cxnLst/>
            <a:rect l="l" t="t" r="r" b="b"/>
            <a:pathLst>
              <a:path w="4019" h="3788" extrusionOk="0">
                <a:moveTo>
                  <a:pt x="4018" y="1"/>
                </a:moveTo>
                <a:lnTo>
                  <a:pt x="1" y="3788"/>
                </a:lnTo>
                <a:lnTo>
                  <a:pt x="4018" y="3788"/>
                </a:lnTo>
                <a:lnTo>
                  <a:pt x="4018" y="1"/>
                </a:lnTo>
                <a:close/>
              </a:path>
            </a:pathLst>
          </a:cu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26"/>
          <p:cNvSpPr/>
          <p:nvPr/>
        </p:nvSpPr>
        <p:spPr>
          <a:xfrm>
            <a:off x="-5260011" y="1355471"/>
            <a:ext cx="107064" cy="94700"/>
          </a:xfrm>
          <a:custGeom>
            <a:avLst/>
            <a:gdLst/>
            <a:ahLst/>
            <a:cxnLst/>
            <a:rect l="l" t="t" r="r" b="b"/>
            <a:pathLst>
              <a:path w="4039" h="3788" extrusionOk="0">
                <a:moveTo>
                  <a:pt x="4038" y="0"/>
                </a:moveTo>
                <a:lnTo>
                  <a:pt x="0" y="3787"/>
                </a:lnTo>
                <a:lnTo>
                  <a:pt x="4038" y="3787"/>
                </a:lnTo>
                <a:lnTo>
                  <a:pt x="403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26"/>
          <p:cNvSpPr/>
          <p:nvPr/>
        </p:nvSpPr>
        <p:spPr>
          <a:xfrm>
            <a:off x="-4970507" y="1987869"/>
            <a:ext cx="107064" cy="94200"/>
          </a:xfrm>
          <a:custGeom>
            <a:avLst/>
            <a:gdLst/>
            <a:ahLst/>
            <a:cxnLst/>
            <a:rect l="l" t="t" r="r" b="b"/>
            <a:pathLst>
              <a:path w="4039" h="3768" extrusionOk="0">
                <a:moveTo>
                  <a:pt x="4038" y="1"/>
                </a:moveTo>
                <a:lnTo>
                  <a:pt x="0" y="3767"/>
                </a:lnTo>
                <a:lnTo>
                  <a:pt x="4038" y="3767"/>
                </a:lnTo>
                <a:lnTo>
                  <a:pt x="403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26"/>
          <p:cNvSpPr/>
          <p:nvPr/>
        </p:nvSpPr>
        <p:spPr>
          <a:xfrm>
            <a:off x="-5845142" y="185325"/>
            <a:ext cx="3108190" cy="632425"/>
          </a:xfrm>
          <a:custGeom>
            <a:avLst/>
            <a:gdLst/>
            <a:ahLst/>
            <a:cxnLst/>
            <a:rect l="l" t="t" r="r" b="b"/>
            <a:pathLst>
              <a:path w="117257" h="25297" extrusionOk="0">
                <a:moveTo>
                  <a:pt x="1" y="0"/>
                </a:moveTo>
                <a:lnTo>
                  <a:pt x="14647" y="25297"/>
                </a:lnTo>
                <a:lnTo>
                  <a:pt x="102066" y="25297"/>
                </a:lnTo>
                <a:lnTo>
                  <a:pt x="117257" y="0"/>
                </a:lnTo>
                <a:close/>
              </a:path>
            </a:pathLst>
          </a:custGeom>
          <a:solidFill>
            <a:srgbClr val="DD7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26"/>
          <p:cNvSpPr/>
          <p:nvPr/>
        </p:nvSpPr>
        <p:spPr>
          <a:xfrm>
            <a:off x="-5555638" y="817723"/>
            <a:ext cx="2424880" cy="631925"/>
          </a:xfrm>
          <a:custGeom>
            <a:avLst/>
            <a:gdLst/>
            <a:ahLst/>
            <a:cxnLst/>
            <a:rect l="l" t="t" r="r" b="b"/>
            <a:pathLst>
              <a:path w="91479" h="25277" extrusionOk="0">
                <a:moveTo>
                  <a:pt x="1" y="1"/>
                </a:moveTo>
                <a:lnTo>
                  <a:pt x="14647" y="25276"/>
                </a:lnTo>
                <a:lnTo>
                  <a:pt x="76602" y="25276"/>
                </a:lnTo>
                <a:lnTo>
                  <a:pt x="91479" y="1"/>
                </a:lnTo>
                <a:close/>
              </a:path>
            </a:pathLst>
          </a:cu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26"/>
          <p:cNvSpPr/>
          <p:nvPr/>
        </p:nvSpPr>
        <p:spPr>
          <a:xfrm>
            <a:off x="-5259481" y="1449621"/>
            <a:ext cx="1739369" cy="632450"/>
          </a:xfrm>
          <a:custGeom>
            <a:avLst/>
            <a:gdLst/>
            <a:ahLst/>
            <a:cxnLst/>
            <a:rect l="l" t="t" r="r" b="b"/>
            <a:pathLst>
              <a:path w="65618" h="25298" extrusionOk="0">
                <a:moveTo>
                  <a:pt x="1" y="0"/>
                </a:moveTo>
                <a:lnTo>
                  <a:pt x="14417" y="25297"/>
                </a:lnTo>
                <a:lnTo>
                  <a:pt x="50887" y="25297"/>
                </a:lnTo>
                <a:lnTo>
                  <a:pt x="65617" y="0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26"/>
          <p:cNvSpPr/>
          <p:nvPr/>
        </p:nvSpPr>
        <p:spPr>
          <a:xfrm>
            <a:off x="-4970507" y="2082044"/>
            <a:ext cx="1061572" cy="632425"/>
          </a:xfrm>
          <a:custGeom>
            <a:avLst/>
            <a:gdLst/>
            <a:ahLst/>
            <a:cxnLst/>
            <a:rect l="l" t="t" r="r" b="b"/>
            <a:pathLst>
              <a:path w="40048" h="25297" extrusionOk="0">
                <a:moveTo>
                  <a:pt x="0" y="0"/>
                </a:moveTo>
                <a:lnTo>
                  <a:pt x="14668" y="25297"/>
                </a:lnTo>
                <a:lnTo>
                  <a:pt x="25360" y="25297"/>
                </a:lnTo>
                <a:lnTo>
                  <a:pt x="4004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26"/>
          <p:cNvSpPr txBox="1"/>
          <p:nvPr/>
        </p:nvSpPr>
        <p:spPr>
          <a:xfrm>
            <a:off x="871413" y="3830174"/>
            <a:ext cx="1385382" cy="543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AMENITIES</a:t>
            </a:r>
          </a:p>
          <a:p>
            <a:pPr lvl="0" algn="just"/>
            <a:r>
              <a:rPr lang="en-US" sz="1000" dirty="0">
                <a:solidFill>
                  <a:srgbClr val="434343"/>
                </a:solidFill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  <a:sym typeface="Montserrat ExtraBold"/>
              </a:rPr>
              <a:t>Learn about the facilities provided, such as Wi-Fi, laundry services, and more.</a:t>
            </a:r>
            <a:endParaRPr sz="1000" dirty="0">
              <a:solidFill>
                <a:srgbClr val="434343"/>
              </a:solidFill>
              <a:latin typeface="EB Garamond" panose="020B0604020202020204" charset="0"/>
              <a:ea typeface="EB Garamond" panose="020B0604020202020204" charset="0"/>
              <a:cs typeface="EB Garamond" panose="020B0604020202020204" charset="0"/>
              <a:sym typeface="Montserrat ExtraBold"/>
            </a:endParaRPr>
          </a:p>
        </p:txBody>
      </p:sp>
      <p:cxnSp>
        <p:nvCxnSpPr>
          <p:cNvPr id="901" name="Google Shape;901;p26"/>
          <p:cNvCxnSpPr/>
          <p:nvPr/>
        </p:nvCxnSpPr>
        <p:spPr>
          <a:xfrm rot="10800000">
            <a:off x="-3146278" y="740156"/>
            <a:ext cx="559200" cy="0"/>
          </a:xfrm>
          <a:prstGeom prst="straightConnector1">
            <a:avLst/>
          </a:prstGeom>
          <a:noFill/>
          <a:ln w="19050" cap="flat" cmpd="sng">
            <a:solidFill>
              <a:srgbClr val="DD7E6B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02" name="Google Shape;902;p26"/>
          <p:cNvCxnSpPr/>
          <p:nvPr/>
        </p:nvCxnSpPr>
        <p:spPr>
          <a:xfrm rot="10800000">
            <a:off x="-3857300" y="1918253"/>
            <a:ext cx="1284300" cy="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03" name="Google Shape;903;p26"/>
          <p:cNvCxnSpPr/>
          <p:nvPr/>
        </p:nvCxnSpPr>
        <p:spPr>
          <a:xfrm>
            <a:off x="-5537512" y="2605075"/>
            <a:ext cx="9228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904" name="Google Shape;904;p26"/>
          <p:cNvSpPr/>
          <p:nvPr/>
        </p:nvSpPr>
        <p:spPr>
          <a:xfrm>
            <a:off x="-4722898" y="2665300"/>
            <a:ext cx="566400" cy="424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26"/>
          <p:cNvSpPr/>
          <p:nvPr/>
        </p:nvSpPr>
        <p:spPr>
          <a:xfrm>
            <a:off x="-4619562" y="3193035"/>
            <a:ext cx="349421" cy="348568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26"/>
          <p:cNvSpPr/>
          <p:nvPr/>
        </p:nvSpPr>
        <p:spPr>
          <a:xfrm rot="10800000">
            <a:off x="2690590" y="2071637"/>
            <a:ext cx="3753296" cy="70693"/>
          </a:xfrm>
          <a:custGeom>
            <a:avLst/>
            <a:gdLst/>
            <a:ahLst/>
            <a:cxnLst/>
            <a:rect l="l" t="t" r="r" b="b"/>
            <a:pathLst>
              <a:path w="285639" h="5380" extrusionOk="0">
                <a:moveTo>
                  <a:pt x="0" y="1"/>
                </a:moveTo>
                <a:lnTo>
                  <a:pt x="0" y="5379"/>
                </a:lnTo>
                <a:lnTo>
                  <a:pt x="285639" y="5379"/>
                </a:lnTo>
                <a:lnTo>
                  <a:pt x="28563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26"/>
          <p:cNvSpPr/>
          <p:nvPr/>
        </p:nvSpPr>
        <p:spPr>
          <a:xfrm rot="10800000">
            <a:off x="3162145" y="2509501"/>
            <a:ext cx="2833878" cy="68775"/>
          </a:xfrm>
          <a:custGeom>
            <a:avLst/>
            <a:gdLst/>
            <a:ahLst/>
            <a:cxnLst/>
            <a:rect l="l" t="t" r="r" b="b"/>
            <a:pathLst>
              <a:path w="215668" h="5234" extrusionOk="0">
                <a:moveTo>
                  <a:pt x="1" y="1"/>
                </a:moveTo>
                <a:lnTo>
                  <a:pt x="1" y="5234"/>
                </a:lnTo>
                <a:lnTo>
                  <a:pt x="215668" y="5234"/>
                </a:lnTo>
                <a:lnTo>
                  <a:pt x="21566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26"/>
          <p:cNvSpPr/>
          <p:nvPr/>
        </p:nvSpPr>
        <p:spPr>
          <a:xfrm rot="10800000">
            <a:off x="2778785" y="1435924"/>
            <a:ext cx="3588035" cy="635726"/>
          </a:xfrm>
          <a:custGeom>
            <a:avLst/>
            <a:gdLst/>
            <a:ahLst/>
            <a:cxnLst/>
            <a:rect l="l" t="t" r="r" b="b"/>
            <a:pathLst>
              <a:path w="273062" h="48381" extrusionOk="0">
                <a:moveTo>
                  <a:pt x="1" y="0"/>
                </a:moveTo>
                <a:lnTo>
                  <a:pt x="1" y="48381"/>
                </a:lnTo>
                <a:lnTo>
                  <a:pt x="273061" y="48381"/>
                </a:lnTo>
                <a:lnTo>
                  <a:pt x="2730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26"/>
          <p:cNvSpPr/>
          <p:nvPr/>
        </p:nvSpPr>
        <p:spPr>
          <a:xfrm rot="10800000">
            <a:off x="3241826" y="1435924"/>
            <a:ext cx="2661954" cy="1073591"/>
          </a:xfrm>
          <a:custGeom>
            <a:avLst/>
            <a:gdLst/>
            <a:ahLst/>
            <a:cxnLst/>
            <a:rect l="l" t="t" r="r" b="b"/>
            <a:pathLst>
              <a:path w="202584" h="81704" extrusionOk="0">
                <a:moveTo>
                  <a:pt x="0" y="1"/>
                </a:moveTo>
                <a:lnTo>
                  <a:pt x="0" y="81704"/>
                </a:lnTo>
                <a:lnTo>
                  <a:pt x="202584" y="81704"/>
                </a:lnTo>
                <a:lnTo>
                  <a:pt x="2025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26"/>
          <p:cNvSpPr/>
          <p:nvPr/>
        </p:nvSpPr>
        <p:spPr>
          <a:xfrm rot="10800000">
            <a:off x="3759607" y="1435924"/>
            <a:ext cx="1626390" cy="1626390"/>
          </a:xfrm>
          <a:custGeom>
            <a:avLst/>
            <a:gdLst/>
            <a:ahLst/>
            <a:cxnLst/>
            <a:rect l="l" t="t" r="r" b="b"/>
            <a:pathLst>
              <a:path w="123774" h="123774" extrusionOk="0">
                <a:moveTo>
                  <a:pt x="0" y="0"/>
                </a:moveTo>
                <a:lnTo>
                  <a:pt x="0" y="123774"/>
                </a:lnTo>
                <a:lnTo>
                  <a:pt x="123774" y="123774"/>
                </a:lnTo>
                <a:lnTo>
                  <a:pt x="12377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26"/>
          <p:cNvSpPr/>
          <p:nvPr/>
        </p:nvSpPr>
        <p:spPr>
          <a:xfrm rot="10800000">
            <a:off x="3677837" y="3062301"/>
            <a:ext cx="1789931" cy="65161"/>
          </a:xfrm>
          <a:custGeom>
            <a:avLst/>
            <a:gdLst/>
            <a:ahLst/>
            <a:cxnLst/>
            <a:rect l="l" t="t" r="r" b="b"/>
            <a:pathLst>
              <a:path w="136220" h="4959" extrusionOk="0">
                <a:moveTo>
                  <a:pt x="0" y="1"/>
                </a:moveTo>
                <a:lnTo>
                  <a:pt x="0" y="4958"/>
                </a:lnTo>
                <a:lnTo>
                  <a:pt x="136220" y="4958"/>
                </a:lnTo>
                <a:lnTo>
                  <a:pt x="13622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26"/>
          <p:cNvSpPr/>
          <p:nvPr/>
        </p:nvSpPr>
        <p:spPr>
          <a:xfrm rot="10800000">
            <a:off x="4266115" y="1435924"/>
            <a:ext cx="613375" cy="2576531"/>
          </a:xfrm>
          <a:custGeom>
            <a:avLst/>
            <a:gdLst/>
            <a:ahLst/>
            <a:cxnLst/>
            <a:rect l="l" t="t" r="r" b="b"/>
            <a:pathLst>
              <a:path w="46680" h="196083" extrusionOk="0">
                <a:moveTo>
                  <a:pt x="1" y="1"/>
                </a:moveTo>
                <a:lnTo>
                  <a:pt x="1" y="196083"/>
                </a:lnTo>
                <a:lnTo>
                  <a:pt x="46679" y="196083"/>
                </a:lnTo>
                <a:lnTo>
                  <a:pt x="4667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26"/>
          <p:cNvSpPr/>
          <p:nvPr/>
        </p:nvSpPr>
        <p:spPr>
          <a:xfrm rot="10800000">
            <a:off x="4359441" y="4012437"/>
            <a:ext cx="439296" cy="62401"/>
          </a:xfrm>
          <a:custGeom>
            <a:avLst/>
            <a:gdLst/>
            <a:ahLst/>
            <a:cxnLst/>
            <a:rect l="l" t="t" r="r" b="b"/>
            <a:pathLst>
              <a:path w="33432" h="7396" extrusionOk="0">
                <a:moveTo>
                  <a:pt x="1" y="0"/>
                </a:moveTo>
                <a:lnTo>
                  <a:pt x="1" y="7396"/>
                </a:lnTo>
                <a:lnTo>
                  <a:pt x="33432" y="7396"/>
                </a:lnTo>
                <a:lnTo>
                  <a:pt x="3343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26"/>
          <p:cNvSpPr/>
          <p:nvPr/>
        </p:nvSpPr>
        <p:spPr>
          <a:xfrm rot="10800000">
            <a:off x="4377700" y="3274670"/>
            <a:ext cx="141807" cy="141846"/>
          </a:xfrm>
          <a:custGeom>
            <a:avLst/>
            <a:gdLst/>
            <a:ahLst/>
            <a:cxnLst/>
            <a:rect l="l" t="t" r="r" b="b"/>
            <a:pathLst>
              <a:path w="10792" h="10795" extrusionOk="0">
                <a:moveTo>
                  <a:pt x="0" y="0"/>
                </a:moveTo>
                <a:lnTo>
                  <a:pt x="0" y="10794"/>
                </a:lnTo>
                <a:lnTo>
                  <a:pt x="10792" y="1079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26"/>
          <p:cNvSpPr/>
          <p:nvPr/>
        </p:nvSpPr>
        <p:spPr>
          <a:xfrm rot="10800000">
            <a:off x="4377700" y="3274670"/>
            <a:ext cx="141807" cy="141846"/>
          </a:xfrm>
          <a:custGeom>
            <a:avLst/>
            <a:gdLst/>
            <a:ahLst/>
            <a:cxnLst/>
            <a:rect l="l" t="t" r="r" b="b"/>
            <a:pathLst>
              <a:path w="10792" h="10795" extrusionOk="0">
                <a:moveTo>
                  <a:pt x="0" y="0"/>
                </a:moveTo>
                <a:lnTo>
                  <a:pt x="10792" y="10794"/>
                </a:lnTo>
                <a:lnTo>
                  <a:pt x="1079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26"/>
          <p:cNvSpPr/>
          <p:nvPr/>
        </p:nvSpPr>
        <p:spPr>
          <a:xfrm rot="10800000">
            <a:off x="3847422" y="2855359"/>
            <a:ext cx="122268" cy="122228"/>
          </a:xfrm>
          <a:custGeom>
            <a:avLst/>
            <a:gdLst/>
            <a:ahLst/>
            <a:cxnLst/>
            <a:rect l="l" t="t" r="r" b="b"/>
            <a:pathLst>
              <a:path w="9305" h="9302" extrusionOk="0">
                <a:moveTo>
                  <a:pt x="0" y="0"/>
                </a:moveTo>
                <a:lnTo>
                  <a:pt x="0" y="9302"/>
                </a:lnTo>
                <a:lnTo>
                  <a:pt x="9304" y="930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26"/>
          <p:cNvSpPr/>
          <p:nvPr/>
        </p:nvSpPr>
        <p:spPr>
          <a:xfrm rot="10800000">
            <a:off x="3847422" y="2855359"/>
            <a:ext cx="122268" cy="122228"/>
          </a:xfrm>
          <a:custGeom>
            <a:avLst/>
            <a:gdLst/>
            <a:ahLst/>
            <a:cxnLst/>
            <a:rect l="l" t="t" r="r" b="b"/>
            <a:pathLst>
              <a:path w="9305" h="9302" extrusionOk="0">
                <a:moveTo>
                  <a:pt x="0" y="0"/>
                </a:moveTo>
                <a:lnTo>
                  <a:pt x="9304" y="9302"/>
                </a:lnTo>
                <a:lnTo>
                  <a:pt x="930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26"/>
          <p:cNvSpPr/>
          <p:nvPr/>
        </p:nvSpPr>
        <p:spPr>
          <a:xfrm rot="10800000">
            <a:off x="4622997" y="3748695"/>
            <a:ext cx="141859" cy="141846"/>
          </a:xfrm>
          <a:custGeom>
            <a:avLst/>
            <a:gdLst/>
            <a:ahLst/>
            <a:cxnLst/>
            <a:rect l="l" t="t" r="r" b="b"/>
            <a:pathLst>
              <a:path w="10796" h="10795" extrusionOk="0">
                <a:moveTo>
                  <a:pt x="1" y="0"/>
                </a:moveTo>
                <a:lnTo>
                  <a:pt x="1" y="10794"/>
                </a:lnTo>
                <a:lnTo>
                  <a:pt x="10795" y="10794"/>
                </a:lnTo>
                <a:lnTo>
                  <a:pt x="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26"/>
          <p:cNvSpPr/>
          <p:nvPr/>
        </p:nvSpPr>
        <p:spPr>
          <a:xfrm rot="10800000">
            <a:off x="4622997" y="3748695"/>
            <a:ext cx="141859" cy="141846"/>
          </a:xfrm>
          <a:custGeom>
            <a:avLst/>
            <a:gdLst/>
            <a:ahLst/>
            <a:cxnLst/>
            <a:rect l="l" t="t" r="r" b="b"/>
            <a:pathLst>
              <a:path w="10796" h="10795" extrusionOk="0">
                <a:moveTo>
                  <a:pt x="1" y="0"/>
                </a:moveTo>
                <a:lnTo>
                  <a:pt x="10795" y="10794"/>
                </a:lnTo>
                <a:lnTo>
                  <a:pt x="1079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26"/>
          <p:cNvSpPr/>
          <p:nvPr/>
        </p:nvSpPr>
        <p:spPr>
          <a:xfrm rot="10800000">
            <a:off x="4377700" y="3748695"/>
            <a:ext cx="141807" cy="141846"/>
          </a:xfrm>
          <a:custGeom>
            <a:avLst/>
            <a:gdLst/>
            <a:ahLst/>
            <a:cxnLst/>
            <a:rect l="l" t="t" r="r" b="b"/>
            <a:pathLst>
              <a:path w="10792" h="10795" extrusionOk="0">
                <a:moveTo>
                  <a:pt x="0" y="0"/>
                </a:moveTo>
                <a:lnTo>
                  <a:pt x="0" y="10794"/>
                </a:lnTo>
                <a:lnTo>
                  <a:pt x="10792" y="1079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26"/>
          <p:cNvSpPr/>
          <p:nvPr/>
        </p:nvSpPr>
        <p:spPr>
          <a:xfrm rot="10800000">
            <a:off x="4377700" y="3748695"/>
            <a:ext cx="141807" cy="141846"/>
          </a:xfrm>
          <a:custGeom>
            <a:avLst/>
            <a:gdLst/>
            <a:ahLst/>
            <a:cxnLst/>
            <a:rect l="l" t="t" r="r" b="b"/>
            <a:pathLst>
              <a:path w="10792" h="10795" extrusionOk="0">
                <a:moveTo>
                  <a:pt x="0" y="0"/>
                </a:moveTo>
                <a:lnTo>
                  <a:pt x="10792" y="10794"/>
                </a:lnTo>
                <a:lnTo>
                  <a:pt x="1079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26"/>
          <p:cNvSpPr/>
          <p:nvPr/>
        </p:nvSpPr>
        <p:spPr>
          <a:xfrm rot="10800000">
            <a:off x="4622997" y="3511663"/>
            <a:ext cx="141859" cy="141859"/>
          </a:xfrm>
          <a:custGeom>
            <a:avLst/>
            <a:gdLst/>
            <a:ahLst/>
            <a:cxnLst/>
            <a:rect l="l" t="t" r="r" b="b"/>
            <a:pathLst>
              <a:path w="10796" h="10796" extrusionOk="0">
                <a:moveTo>
                  <a:pt x="1" y="1"/>
                </a:moveTo>
                <a:lnTo>
                  <a:pt x="1" y="10795"/>
                </a:lnTo>
                <a:lnTo>
                  <a:pt x="10795" y="10795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26"/>
          <p:cNvSpPr/>
          <p:nvPr/>
        </p:nvSpPr>
        <p:spPr>
          <a:xfrm rot="10800000">
            <a:off x="4622997" y="3511663"/>
            <a:ext cx="141859" cy="141859"/>
          </a:xfrm>
          <a:custGeom>
            <a:avLst/>
            <a:gdLst/>
            <a:ahLst/>
            <a:cxnLst/>
            <a:rect l="l" t="t" r="r" b="b"/>
            <a:pathLst>
              <a:path w="10796" h="10796" extrusionOk="0">
                <a:moveTo>
                  <a:pt x="1" y="1"/>
                </a:moveTo>
                <a:lnTo>
                  <a:pt x="10795" y="10795"/>
                </a:lnTo>
                <a:lnTo>
                  <a:pt x="1079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26"/>
          <p:cNvSpPr/>
          <p:nvPr/>
        </p:nvSpPr>
        <p:spPr>
          <a:xfrm rot="10800000">
            <a:off x="4377700" y="3511663"/>
            <a:ext cx="141807" cy="141859"/>
          </a:xfrm>
          <a:custGeom>
            <a:avLst/>
            <a:gdLst/>
            <a:ahLst/>
            <a:cxnLst/>
            <a:rect l="l" t="t" r="r" b="b"/>
            <a:pathLst>
              <a:path w="10792" h="10796" extrusionOk="0">
                <a:moveTo>
                  <a:pt x="0" y="1"/>
                </a:moveTo>
                <a:lnTo>
                  <a:pt x="0" y="10795"/>
                </a:lnTo>
                <a:lnTo>
                  <a:pt x="10792" y="10795"/>
                </a:ln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26"/>
          <p:cNvSpPr/>
          <p:nvPr/>
        </p:nvSpPr>
        <p:spPr>
          <a:xfrm rot="10800000">
            <a:off x="4377700" y="3511663"/>
            <a:ext cx="141807" cy="141859"/>
          </a:xfrm>
          <a:custGeom>
            <a:avLst/>
            <a:gdLst/>
            <a:ahLst/>
            <a:cxnLst/>
            <a:rect l="l" t="t" r="r" b="b"/>
            <a:pathLst>
              <a:path w="10792" h="10796" extrusionOk="0">
                <a:moveTo>
                  <a:pt x="0" y="1"/>
                </a:moveTo>
                <a:lnTo>
                  <a:pt x="10792" y="10795"/>
                </a:lnTo>
                <a:lnTo>
                  <a:pt x="1079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26"/>
          <p:cNvSpPr/>
          <p:nvPr/>
        </p:nvSpPr>
        <p:spPr>
          <a:xfrm rot="10800000">
            <a:off x="4622997" y="3274670"/>
            <a:ext cx="141859" cy="141846"/>
          </a:xfrm>
          <a:custGeom>
            <a:avLst/>
            <a:gdLst/>
            <a:ahLst/>
            <a:cxnLst/>
            <a:rect l="l" t="t" r="r" b="b"/>
            <a:pathLst>
              <a:path w="10796" h="10795" extrusionOk="0">
                <a:moveTo>
                  <a:pt x="1" y="0"/>
                </a:moveTo>
                <a:lnTo>
                  <a:pt x="1" y="10794"/>
                </a:lnTo>
                <a:lnTo>
                  <a:pt x="10795" y="10794"/>
                </a:lnTo>
                <a:lnTo>
                  <a:pt x="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26"/>
          <p:cNvSpPr/>
          <p:nvPr/>
        </p:nvSpPr>
        <p:spPr>
          <a:xfrm rot="10800000">
            <a:off x="4622997" y="3274670"/>
            <a:ext cx="141859" cy="141846"/>
          </a:xfrm>
          <a:custGeom>
            <a:avLst/>
            <a:gdLst/>
            <a:ahLst/>
            <a:cxnLst/>
            <a:rect l="l" t="t" r="r" b="b"/>
            <a:pathLst>
              <a:path w="10796" h="10795" extrusionOk="0">
                <a:moveTo>
                  <a:pt x="1" y="0"/>
                </a:moveTo>
                <a:lnTo>
                  <a:pt x="10795" y="10794"/>
                </a:lnTo>
                <a:lnTo>
                  <a:pt x="1079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26"/>
          <p:cNvSpPr/>
          <p:nvPr/>
        </p:nvSpPr>
        <p:spPr>
          <a:xfrm rot="10800000">
            <a:off x="4622997" y="3037637"/>
            <a:ext cx="141859" cy="141859"/>
          </a:xfrm>
          <a:custGeom>
            <a:avLst/>
            <a:gdLst/>
            <a:ahLst/>
            <a:cxnLst/>
            <a:rect l="l" t="t" r="r" b="b"/>
            <a:pathLst>
              <a:path w="10796" h="10796" extrusionOk="0">
                <a:moveTo>
                  <a:pt x="1" y="1"/>
                </a:moveTo>
                <a:lnTo>
                  <a:pt x="1" y="10795"/>
                </a:lnTo>
                <a:lnTo>
                  <a:pt x="10795" y="10795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26"/>
          <p:cNvSpPr/>
          <p:nvPr/>
        </p:nvSpPr>
        <p:spPr>
          <a:xfrm rot="10800000">
            <a:off x="4622997" y="3037637"/>
            <a:ext cx="141859" cy="141859"/>
          </a:xfrm>
          <a:custGeom>
            <a:avLst/>
            <a:gdLst/>
            <a:ahLst/>
            <a:cxnLst/>
            <a:rect l="l" t="t" r="r" b="b"/>
            <a:pathLst>
              <a:path w="10796" h="10796" extrusionOk="0">
                <a:moveTo>
                  <a:pt x="1" y="1"/>
                </a:moveTo>
                <a:lnTo>
                  <a:pt x="10795" y="10795"/>
                </a:lnTo>
                <a:lnTo>
                  <a:pt x="1079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26"/>
          <p:cNvSpPr/>
          <p:nvPr/>
        </p:nvSpPr>
        <p:spPr>
          <a:xfrm rot="10800000">
            <a:off x="4377700" y="3037637"/>
            <a:ext cx="141807" cy="141859"/>
          </a:xfrm>
          <a:custGeom>
            <a:avLst/>
            <a:gdLst/>
            <a:ahLst/>
            <a:cxnLst/>
            <a:rect l="l" t="t" r="r" b="b"/>
            <a:pathLst>
              <a:path w="10792" h="10796" extrusionOk="0">
                <a:moveTo>
                  <a:pt x="0" y="1"/>
                </a:moveTo>
                <a:lnTo>
                  <a:pt x="0" y="10795"/>
                </a:lnTo>
                <a:lnTo>
                  <a:pt x="10792" y="10795"/>
                </a:ln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26"/>
          <p:cNvSpPr/>
          <p:nvPr/>
        </p:nvSpPr>
        <p:spPr>
          <a:xfrm rot="10800000">
            <a:off x="4377700" y="3037637"/>
            <a:ext cx="141807" cy="141859"/>
          </a:xfrm>
          <a:custGeom>
            <a:avLst/>
            <a:gdLst/>
            <a:ahLst/>
            <a:cxnLst/>
            <a:rect l="l" t="t" r="r" b="b"/>
            <a:pathLst>
              <a:path w="10792" h="10796" extrusionOk="0">
                <a:moveTo>
                  <a:pt x="0" y="1"/>
                </a:moveTo>
                <a:lnTo>
                  <a:pt x="10792" y="10795"/>
                </a:lnTo>
                <a:lnTo>
                  <a:pt x="1079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26"/>
          <p:cNvSpPr/>
          <p:nvPr/>
        </p:nvSpPr>
        <p:spPr>
          <a:xfrm rot="10800000">
            <a:off x="4058897" y="2855359"/>
            <a:ext cx="122228" cy="122228"/>
          </a:xfrm>
          <a:custGeom>
            <a:avLst/>
            <a:gdLst/>
            <a:ahLst/>
            <a:cxnLst/>
            <a:rect l="l" t="t" r="r" b="b"/>
            <a:pathLst>
              <a:path w="9302" h="9302" extrusionOk="0">
                <a:moveTo>
                  <a:pt x="0" y="0"/>
                </a:moveTo>
                <a:lnTo>
                  <a:pt x="0" y="9302"/>
                </a:lnTo>
                <a:lnTo>
                  <a:pt x="9302" y="930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26"/>
          <p:cNvSpPr/>
          <p:nvPr/>
        </p:nvSpPr>
        <p:spPr>
          <a:xfrm rot="10800000">
            <a:off x="4058897" y="2855359"/>
            <a:ext cx="122228" cy="122228"/>
          </a:xfrm>
          <a:custGeom>
            <a:avLst/>
            <a:gdLst/>
            <a:ahLst/>
            <a:cxnLst/>
            <a:rect l="l" t="t" r="r" b="b"/>
            <a:pathLst>
              <a:path w="9302" h="9302" extrusionOk="0">
                <a:moveTo>
                  <a:pt x="0" y="0"/>
                </a:moveTo>
                <a:lnTo>
                  <a:pt x="9302" y="9302"/>
                </a:lnTo>
                <a:lnTo>
                  <a:pt x="930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26"/>
          <p:cNvSpPr/>
          <p:nvPr/>
        </p:nvSpPr>
        <p:spPr>
          <a:xfrm rot="10800000">
            <a:off x="4058897" y="2621283"/>
            <a:ext cx="122228" cy="122268"/>
          </a:xfrm>
          <a:custGeom>
            <a:avLst/>
            <a:gdLst/>
            <a:ahLst/>
            <a:cxnLst/>
            <a:rect l="l" t="t" r="r" b="b"/>
            <a:pathLst>
              <a:path w="9302" h="9305" extrusionOk="0">
                <a:moveTo>
                  <a:pt x="0" y="1"/>
                </a:moveTo>
                <a:lnTo>
                  <a:pt x="0" y="9305"/>
                </a:lnTo>
                <a:lnTo>
                  <a:pt x="9302" y="9305"/>
                </a:ln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26"/>
          <p:cNvSpPr/>
          <p:nvPr/>
        </p:nvSpPr>
        <p:spPr>
          <a:xfrm rot="10800000">
            <a:off x="4058897" y="2621283"/>
            <a:ext cx="122228" cy="122268"/>
          </a:xfrm>
          <a:custGeom>
            <a:avLst/>
            <a:gdLst/>
            <a:ahLst/>
            <a:cxnLst/>
            <a:rect l="l" t="t" r="r" b="b"/>
            <a:pathLst>
              <a:path w="9302" h="9305" extrusionOk="0">
                <a:moveTo>
                  <a:pt x="0" y="1"/>
                </a:moveTo>
                <a:lnTo>
                  <a:pt x="9302" y="9305"/>
                </a:lnTo>
                <a:lnTo>
                  <a:pt x="930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26"/>
          <p:cNvSpPr/>
          <p:nvPr/>
        </p:nvSpPr>
        <p:spPr>
          <a:xfrm rot="10800000">
            <a:off x="3847422" y="2621283"/>
            <a:ext cx="122268" cy="122268"/>
          </a:xfrm>
          <a:custGeom>
            <a:avLst/>
            <a:gdLst/>
            <a:ahLst/>
            <a:cxnLst/>
            <a:rect l="l" t="t" r="r" b="b"/>
            <a:pathLst>
              <a:path w="9305" h="9305" extrusionOk="0">
                <a:moveTo>
                  <a:pt x="0" y="1"/>
                </a:moveTo>
                <a:lnTo>
                  <a:pt x="0" y="9305"/>
                </a:lnTo>
                <a:lnTo>
                  <a:pt x="9304" y="9305"/>
                </a:ln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26"/>
          <p:cNvSpPr/>
          <p:nvPr/>
        </p:nvSpPr>
        <p:spPr>
          <a:xfrm rot="10800000">
            <a:off x="3847422" y="2621283"/>
            <a:ext cx="122268" cy="122268"/>
          </a:xfrm>
          <a:custGeom>
            <a:avLst/>
            <a:gdLst/>
            <a:ahLst/>
            <a:cxnLst/>
            <a:rect l="l" t="t" r="r" b="b"/>
            <a:pathLst>
              <a:path w="9305" h="9305" extrusionOk="0">
                <a:moveTo>
                  <a:pt x="0" y="1"/>
                </a:moveTo>
                <a:lnTo>
                  <a:pt x="9304" y="9305"/>
                </a:lnTo>
                <a:lnTo>
                  <a:pt x="930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26"/>
          <p:cNvSpPr/>
          <p:nvPr/>
        </p:nvSpPr>
        <p:spPr>
          <a:xfrm rot="10800000">
            <a:off x="4058897" y="2387247"/>
            <a:ext cx="122228" cy="122268"/>
          </a:xfrm>
          <a:custGeom>
            <a:avLst/>
            <a:gdLst/>
            <a:ahLst/>
            <a:cxnLst/>
            <a:rect l="l" t="t" r="r" b="b"/>
            <a:pathLst>
              <a:path w="9302" h="9305" extrusionOk="0">
                <a:moveTo>
                  <a:pt x="0" y="1"/>
                </a:moveTo>
                <a:lnTo>
                  <a:pt x="0" y="9305"/>
                </a:lnTo>
                <a:lnTo>
                  <a:pt x="9302" y="9305"/>
                </a:ln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26"/>
          <p:cNvSpPr/>
          <p:nvPr/>
        </p:nvSpPr>
        <p:spPr>
          <a:xfrm rot="10800000">
            <a:off x="4058897" y="2387247"/>
            <a:ext cx="122228" cy="122268"/>
          </a:xfrm>
          <a:custGeom>
            <a:avLst/>
            <a:gdLst/>
            <a:ahLst/>
            <a:cxnLst/>
            <a:rect l="l" t="t" r="r" b="b"/>
            <a:pathLst>
              <a:path w="9302" h="9305" extrusionOk="0">
                <a:moveTo>
                  <a:pt x="0" y="1"/>
                </a:moveTo>
                <a:lnTo>
                  <a:pt x="9302" y="9305"/>
                </a:lnTo>
                <a:lnTo>
                  <a:pt x="930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26"/>
          <p:cNvSpPr/>
          <p:nvPr/>
        </p:nvSpPr>
        <p:spPr>
          <a:xfrm rot="10800000">
            <a:off x="3847422" y="2387247"/>
            <a:ext cx="122268" cy="122268"/>
          </a:xfrm>
          <a:custGeom>
            <a:avLst/>
            <a:gdLst/>
            <a:ahLst/>
            <a:cxnLst/>
            <a:rect l="l" t="t" r="r" b="b"/>
            <a:pathLst>
              <a:path w="9305" h="9305" extrusionOk="0">
                <a:moveTo>
                  <a:pt x="0" y="1"/>
                </a:moveTo>
                <a:lnTo>
                  <a:pt x="0" y="9305"/>
                </a:lnTo>
                <a:lnTo>
                  <a:pt x="9304" y="9305"/>
                </a:ln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26"/>
          <p:cNvSpPr/>
          <p:nvPr/>
        </p:nvSpPr>
        <p:spPr>
          <a:xfrm rot="10800000">
            <a:off x="3847422" y="2387247"/>
            <a:ext cx="122268" cy="122268"/>
          </a:xfrm>
          <a:custGeom>
            <a:avLst/>
            <a:gdLst/>
            <a:ahLst/>
            <a:cxnLst/>
            <a:rect l="l" t="t" r="r" b="b"/>
            <a:pathLst>
              <a:path w="9305" h="9305" extrusionOk="0">
                <a:moveTo>
                  <a:pt x="0" y="1"/>
                </a:moveTo>
                <a:lnTo>
                  <a:pt x="9304" y="9305"/>
                </a:lnTo>
                <a:lnTo>
                  <a:pt x="930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26"/>
          <p:cNvSpPr/>
          <p:nvPr/>
        </p:nvSpPr>
        <p:spPr>
          <a:xfrm rot="10800000">
            <a:off x="4058897" y="2153171"/>
            <a:ext cx="122228" cy="122268"/>
          </a:xfrm>
          <a:custGeom>
            <a:avLst/>
            <a:gdLst/>
            <a:ahLst/>
            <a:cxnLst/>
            <a:rect l="l" t="t" r="r" b="b"/>
            <a:pathLst>
              <a:path w="9302" h="9305" extrusionOk="0">
                <a:moveTo>
                  <a:pt x="0" y="1"/>
                </a:moveTo>
                <a:lnTo>
                  <a:pt x="0" y="9305"/>
                </a:lnTo>
                <a:lnTo>
                  <a:pt x="9302" y="9305"/>
                </a:ln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26"/>
          <p:cNvSpPr/>
          <p:nvPr/>
        </p:nvSpPr>
        <p:spPr>
          <a:xfrm rot="10800000">
            <a:off x="4058897" y="2153171"/>
            <a:ext cx="122228" cy="122268"/>
          </a:xfrm>
          <a:custGeom>
            <a:avLst/>
            <a:gdLst/>
            <a:ahLst/>
            <a:cxnLst/>
            <a:rect l="l" t="t" r="r" b="b"/>
            <a:pathLst>
              <a:path w="9302" h="9305" extrusionOk="0">
                <a:moveTo>
                  <a:pt x="0" y="1"/>
                </a:moveTo>
                <a:lnTo>
                  <a:pt x="9302" y="9305"/>
                </a:lnTo>
                <a:lnTo>
                  <a:pt x="930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26"/>
          <p:cNvSpPr/>
          <p:nvPr/>
        </p:nvSpPr>
        <p:spPr>
          <a:xfrm rot="10800000">
            <a:off x="3847422" y="2153171"/>
            <a:ext cx="122268" cy="122268"/>
          </a:xfrm>
          <a:custGeom>
            <a:avLst/>
            <a:gdLst/>
            <a:ahLst/>
            <a:cxnLst/>
            <a:rect l="l" t="t" r="r" b="b"/>
            <a:pathLst>
              <a:path w="9305" h="9305" extrusionOk="0">
                <a:moveTo>
                  <a:pt x="0" y="1"/>
                </a:moveTo>
                <a:lnTo>
                  <a:pt x="0" y="9305"/>
                </a:lnTo>
                <a:lnTo>
                  <a:pt x="9304" y="9305"/>
                </a:ln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26"/>
          <p:cNvSpPr/>
          <p:nvPr/>
        </p:nvSpPr>
        <p:spPr>
          <a:xfrm rot="10800000">
            <a:off x="3847422" y="2153171"/>
            <a:ext cx="122268" cy="122268"/>
          </a:xfrm>
          <a:custGeom>
            <a:avLst/>
            <a:gdLst/>
            <a:ahLst/>
            <a:cxnLst/>
            <a:rect l="l" t="t" r="r" b="b"/>
            <a:pathLst>
              <a:path w="9305" h="9305" extrusionOk="0">
                <a:moveTo>
                  <a:pt x="0" y="1"/>
                </a:moveTo>
                <a:lnTo>
                  <a:pt x="9304" y="9305"/>
                </a:lnTo>
                <a:lnTo>
                  <a:pt x="930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26"/>
          <p:cNvSpPr/>
          <p:nvPr/>
        </p:nvSpPr>
        <p:spPr>
          <a:xfrm rot="10800000">
            <a:off x="4058897" y="1919134"/>
            <a:ext cx="122228" cy="122268"/>
          </a:xfrm>
          <a:custGeom>
            <a:avLst/>
            <a:gdLst/>
            <a:ahLst/>
            <a:cxnLst/>
            <a:rect l="l" t="t" r="r" b="b"/>
            <a:pathLst>
              <a:path w="9302" h="9305" extrusionOk="0">
                <a:moveTo>
                  <a:pt x="0" y="1"/>
                </a:moveTo>
                <a:lnTo>
                  <a:pt x="0" y="9305"/>
                </a:lnTo>
                <a:lnTo>
                  <a:pt x="9302" y="9305"/>
                </a:ln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26"/>
          <p:cNvSpPr/>
          <p:nvPr/>
        </p:nvSpPr>
        <p:spPr>
          <a:xfrm rot="10800000">
            <a:off x="4058897" y="1919134"/>
            <a:ext cx="122228" cy="122268"/>
          </a:xfrm>
          <a:custGeom>
            <a:avLst/>
            <a:gdLst/>
            <a:ahLst/>
            <a:cxnLst/>
            <a:rect l="l" t="t" r="r" b="b"/>
            <a:pathLst>
              <a:path w="9302" h="9305" extrusionOk="0">
                <a:moveTo>
                  <a:pt x="0" y="1"/>
                </a:moveTo>
                <a:lnTo>
                  <a:pt x="9302" y="9305"/>
                </a:lnTo>
                <a:lnTo>
                  <a:pt x="930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26"/>
          <p:cNvSpPr/>
          <p:nvPr/>
        </p:nvSpPr>
        <p:spPr>
          <a:xfrm rot="10800000">
            <a:off x="3847422" y="1919134"/>
            <a:ext cx="122268" cy="122268"/>
          </a:xfrm>
          <a:custGeom>
            <a:avLst/>
            <a:gdLst/>
            <a:ahLst/>
            <a:cxnLst/>
            <a:rect l="l" t="t" r="r" b="b"/>
            <a:pathLst>
              <a:path w="9305" h="9305" extrusionOk="0">
                <a:moveTo>
                  <a:pt x="0" y="1"/>
                </a:moveTo>
                <a:lnTo>
                  <a:pt x="0" y="9305"/>
                </a:lnTo>
                <a:lnTo>
                  <a:pt x="9304" y="9305"/>
                </a:ln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26"/>
          <p:cNvSpPr/>
          <p:nvPr/>
        </p:nvSpPr>
        <p:spPr>
          <a:xfrm rot="10800000">
            <a:off x="3847422" y="1919134"/>
            <a:ext cx="122268" cy="122268"/>
          </a:xfrm>
          <a:custGeom>
            <a:avLst/>
            <a:gdLst/>
            <a:ahLst/>
            <a:cxnLst/>
            <a:rect l="l" t="t" r="r" b="b"/>
            <a:pathLst>
              <a:path w="9305" h="9305" extrusionOk="0">
                <a:moveTo>
                  <a:pt x="0" y="1"/>
                </a:moveTo>
                <a:lnTo>
                  <a:pt x="9304" y="9305"/>
                </a:lnTo>
                <a:lnTo>
                  <a:pt x="930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26"/>
          <p:cNvSpPr/>
          <p:nvPr/>
        </p:nvSpPr>
        <p:spPr>
          <a:xfrm rot="10800000">
            <a:off x="4058897" y="1685084"/>
            <a:ext cx="122228" cy="122241"/>
          </a:xfrm>
          <a:custGeom>
            <a:avLst/>
            <a:gdLst/>
            <a:ahLst/>
            <a:cxnLst/>
            <a:rect l="l" t="t" r="r" b="b"/>
            <a:pathLst>
              <a:path w="9302" h="9303" extrusionOk="0">
                <a:moveTo>
                  <a:pt x="0" y="1"/>
                </a:moveTo>
                <a:lnTo>
                  <a:pt x="0" y="9302"/>
                </a:lnTo>
                <a:lnTo>
                  <a:pt x="9302" y="9302"/>
                </a:ln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26"/>
          <p:cNvSpPr/>
          <p:nvPr/>
        </p:nvSpPr>
        <p:spPr>
          <a:xfrm rot="10800000">
            <a:off x="4058897" y="1685084"/>
            <a:ext cx="122228" cy="122241"/>
          </a:xfrm>
          <a:custGeom>
            <a:avLst/>
            <a:gdLst/>
            <a:ahLst/>
            <a:cxnLst/>
            <a:rect l="l" t="t" r="r" b="b"/>
            <a:pathLst>
              <a:path w="9302" h="9303" extrusionOk="0">
                <a:moveTo>
                  <a:pt x="0" y="1"/>
                </a:moveTo>
                <a:lnTo>
                  <a:pt x="9302" y="9302"/>
                </a:lnTo>
                <a:lnTo>
                  <a:pt x="930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26"/>
          <p:cNvSpPr/>
          <p:nvPr/>
        </p:nvSpPr>
        <p:spPr>
          <a:xfrm rot="10800000">
            <a:off x="3847422" y="1685084"/>
            <a:ext cx="122268" cy="122241"/>
          </a:xfrm>
          <a:custGeom>
            <a:avLst/>
            <a:gdLst/>
            <a:ahLst/>
            <a:cxnLst/>
            <a:rect l="l" t="t" r="r" b="b"/>
            <a:pathLst>
              <a:path w="9305" h="9303" extrusionOk="0">
                <a:moveTo>
                  <a:pt x="0" y="1"/>
                </a:moveTo>
                <a:lnTo>
                  <a:pt x="0" y="9302"/>
                </a:lnTo>
                <a:lnTo>
                  <a:pt x="9304" y="9302"/>
                </a:ln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26"/>
          <p:cNvSpPr/>
          <p:nvPr/>
        </p:nvSpPr>
        <p:spPr>
          <a:xfrm rot="10800000">
            <a:off x="3847422" y="1685084"/>
            <a:ext cx="122268" cy="122241"/>
          </a:xfrm>
          <a:custGeom>
            <a:avLst/>
            <a:gdLst/>
            <a:ahLst/>
            <a:cxnLst/>
            <a:rect l="l" t="t" r="r" b="b"/>
            <a:pathLst>
              <a:path w="9305" h="9303" extrusionOk="0">
                <a:moveTo>
                  <a:pt x="0" y="1"/>
                </a:moveTo>
                <a:lnTo>
                  <a:pt x="9304" y="9302"/>
                </a:lnTo>
                <a:lnTo>
                  <a:pt x="930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26"/>
          <p:cNvSpPr/>
          <p:nvPr/>
        </p:nvSpPr>
        <p:spPr>
          <a:xfrm rot="10800000">
            <a:off x="3549118" y="2261063"/>
            <a:ext cx="122268" cy="122268"/>
          </a:xfrm>
          <a:custGeom>
            <a:avLst/>
            <a:gdLst/>
            <a:ahLst/>
            <a:cxnLst/>
            <a:rect l="l" t="t" r="r" b="b"/>
            <a:pathLst>
              <a:path w="9305" h="9305" extrusionOk="0">
                <a:moveTo>
                  <a:pt x="1" y="1"/>
                </a:moveTo>
                <a:lnTo>
                  <a:pt x="1" y="9305"/>
                </a:lnTo>
                <a:lnTo>
                  <a:pt x="9305" y="9305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26"/>
          <p:cNvSpPr/>
          <p:nvPr/>
        </p:nvSpPr>
        <p:spPr>
          <a:xfrm rot="10800000">
            <a:off x="3549118" y="2261063"/>
            <a:ext cx="122268" cy="122268"/>
          </a:xfrm>
          <a:custGeom>
            <a:avLst/>
            <a:gdLst/>
            <a:ahLst/>
            <a:cxnLst/>
            <a:rect l="l" t="t" r="r" b="b"/>
            <a:pathLst>
              <a:path w="9305" h="9305" extrusionOk="0">
                <a:moveTo>
                  <a:pt x="1" y="1"/>
                </a:moveTo>
                <a:lnTo>
                  <a:pt x="9305" y="9305"/>
                </a:lnTo>
                <a:lnTo>
                  <a:pt x="930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26"/>
          <p:cNvSpPr/>
          <p:nvPr/>
        </p:nvSpPr>
        <p:spPr>
          <a:xfrm rot="10800000">
            <a:off x="3337682" y="2261063"/>
            <a:ext cx="122268" cy="122268"/>
          </a:xfrm>
          <a:custGeom>
            <a:avLst/>
            <a:gdLst/>
            <a:ahLst/>
            <a:cxnLst/>
            <a:rect l="l" t="t" r="r" b="b"/>
            <a:pathLst>
              <a:path w="9305" h="9305" extrusionOk="0">
                <a:moveTo>
                  <a:pt x="1" y="1"/>
                </a:moveTo>
                <a:lnTo>
                  <a:pt x="1" y="9305"/>
                </a:lnTo>
                <a:lnTo>
                  <a:pt x="9305" y="9305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957;p26"/>
          <p:cNvSpPr/>
          <p:nvPr/>
        </p:nvSpPr>
        <p:spPr>
          <a:xfrm rot="10800000">
            <a:off x="3337682" y="2261063"/>
            <a:ext cx="122268" cy="122268"/>
          </a:xfrm>
          <a:custGeom>
            <a:avLst/>
            <a:gdLst/>
            <a:ahLst/>
            <a:cxnLst/>
            <a:rect l="l" t="t" r="r" b="b"/>
            <a:pathLst>
              <a:path w="9305" h="9305" extrusionOk="0">
                <a:moveTo>
                  <a:pt x="1" y="1"/>
                </a:moveTo>
                <a:lnTo>
                  <a:pt x="9305" y="9305"/>
                </a:lnTo>
                <a:lnTo>
                  <a:pt x="930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26"/>
          <p:cNvSpPr/>
          <p:nvPr/>
        </p:nvSpPr>
        <p:spPr>
          <a:xfrm rot="10800000">
            <a:off x="3549118" y="2027013"/>
            <a:ext cx="122268" cy="122241"/>
          </a:xfrm>
          <a:custGeom>
            <a:avLst/>
            <a:gdLst/>
            <a:ahLst/>
            <a:cxnLst/>
            <a:rect l="l" t="t" r="r" b="b"/>
            <a:pathLst>
              <a:path w="9305" h="9303" extrusionOk="0">
                <a:moveTo>
                  <a:pt x="1" y="1"/>
                </a:moveTo>
                <a:lnTo>
                  <a:pt x="1" y="9302"/>
                </a:lnTo>
                <a:lnTo>
                  <a:pt x="9305" y="9302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26"/>
          <p:cNvSpPr/>
          <p:nvPr/>
        </p:nvSpPr>
        <p:spPr>
          <a:xfrm rot="10800000">
            <a:off x="3549118" y="2027013"/>
            <a:ext cx="122268" cy="122241"/>
          </a:xfrm>
          <a:custGeom>
            <a:avLst/>
            <a:gdLst/>
            <a:ahLst/>
            <a:cxnLst/>
            <a:rect l="l" t="t" r="r" b="b"/>
            <a:pathLst>
              <a:path w="9305" h="9303" extrusionOk="0">
                <a:moveTo>
                  <a:pt x="1" y="1"/>
                </a:moveTo>
                <a:lnTo>
                  <a:pt x="9305" y="9302"/>
                </a:lnTo>
                <a:lnTo>
                  <a:pt x="930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26"/>
          <p:cNvSpPr/>
          <p:nvPr/>
        </p:nvSpPr>
        <p:spPr>
          <a:xfrm rot="10800000">
            <a:off x="3337682" y="2027013"/>
            <a:ext cx="122268" cy="122241"/>
          </a:xfrm>
          <a:custGeom>
            <a:avLst/>
            <a:gdLst/>
            <a:ahLst/>
            <a:cxnLst/>
            <a:rect l="l" t="t" r="r" b="b"/>
            <a:pathLst>
              <a:path w="9305" h="9303" extrusionOk="0">
                <a:moveTo>
                  <a:pt x="1" y="1"/>
                </a:moveTo>
                <a:lnTo>
                  <a:pt x="1" y="9302"/>
                </a:lnTo>
                <a:lnTo>
                  <a:pt x="9305" y="9302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26"/>
          <p:cNvSpPr/>
          <p:nvPr/>
        </p:nvSpPr>
        <p:spPr>
          <a:xfrm rot="10800000">
            <a:off x="3337682" y="2027013"/>
            <a:ext cx="122268" cy="122241"/>
          </a:xfrm>
          <a:custGeom>
            <a:avLst/>
            <a:gdLst/>
            <a:ahLst/>
            <a:cxnLst/>
            <a:rect l="l" t="t" r="r" b="b"/>
            <a:pathLst>
              <a:path w="9305" h="9303" extrusionOk="0">
                <a:moveTo>
                  <a:pt x="1" y="1"/>
                </a:moveTo>
                <a:lnTo>
                  <a:pt x="9305" y="9302"/>
                </a:lnTo>
                <a:lnTo>
                  <a:pt x="930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26"/>
          <p:cNvSpPr/>
          <p:nvPr/>
        </p:nvSpPr>
        <p:spPr>
          <a:xfrm rot="10800000">
            <a:off x="3549118" y="1792951"/>
            <a:ext cx="122268" cy="122255"/>
          </a:xfrm>
          <a:custGeom>
            <a:avLst/>
            <a:gdLst/>
            <a:ahLst/>
            <a:cxnLst/>
            <a:rect l="l" t="t" r="r" b="b"/>
            <a:pathLst>
              <a:path w="9305" h="9304" extrusionOk="0">
                <a:moveTo>
                  <a:pt x="1" y="0"/>
                </a:moveTo>
                <a:lnTo>
                  <a:pt x="1" y="9304"/>
                </a:lnTo>
                <a:lnTo>
                  <a:pt x="9305" y="9304"/>
                </a:lnTo>
                <a:lnTo>
                  <a:pt x="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26"/>
          <p:cNvSpPr/>
          <p:nvPr/>
        </p:nvSpPr>
        <p:spPr>
          <a:xfrm rot="10800000">
            <a:off x="3549118" y="1792951"/>
            <a:ext cx="122268" cy="122255"/>
          </a:xfrm>
          <a:custGeom>
            <a:avLst/>
            <a:gdLst/>
            <a:ahLst/>
            <a:cxnLst/>
            <a:rect l="l" t="t" r="r" b="b"/>
            <a:pathLst>
              <a:path w="9305" h="9304" extrusionOk="0">
                <a:moveTo>
                  <a:pt x="1" y="0"/>
                </a:moveTo>
                <a:lnTo>
                  <a:pt x="9305" y="9304"/>
                </a:lnTo>
                <a:lnTo>
                  <a:pt x="930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26"/>
          <p:cNvSpPr/>
          <p:nvPr/>
        </p:nvSpPr>
        <p:spPr>
          <a:xfrm rot="10800000">
            <a:off x="3337682" y="1792951"/>
            <a:ext cx="122268" cy="122255"/>
          </a:xfrm>
          <a:custGeom>
            <a:avLst/>
            <a:gdLst/>
            <a:ahLst/>
            <a:cxnLst/>
            <a:rect l="l" t="t" r="r" b="b"/>
            <a:pathLst>
              <a:path w="9305" h="9304" extrusionOk="0">
                <a:moveTo>
                  <a:pt x="1" y="0"/>
                </a:moveTo>
                <a:lnTo>
                  <a:pt x="1" y="9304"/>
                </a:lnTo>
                <a:lnTo>
                  <a:pt x="9305" y="9304"/>
                </a:lnTo>
                <a:lnTo>
                  <a:pt x="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26"/>
          <p:cNvSpPr/>
          <p:nvPr/>
        </p:nvSpPr>
        <p:spPr>
          <a:xfrm rot="10800000">
            <a:off x="3337682" y="1792951"/>
            <a:ext cx="122268" cy="122255"/>
          </a:xfrm>
          <a:custGeom>
            <a:avLst/>
            <a:gdLst/>
            <a:ahLst/>
            <a:cxnLst/>
            <a:rect l="l" t="t" r="r" b="b"/>
            <a:pathLst>
              <a:path w="9305" h="9304" extrusionOk="0">
                <a:moveTo>
                  <a:pt x="1" y="0"/>
                </a:moveTo>
                <a:lnTo>
                  <a:pt x="9305" y="9304"/>
                </a:lnTo>
                <a:lnTo>
                  <a:pt x="930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26"/>
          <p:cNvSpPr/>
          <p:nvPr/>
        </p:nvSpPr>
        <p:spPr>
          <a:xfrm rot="10800000">
            <a:off x="3549118" y="1558901"/>
            <a:ext cx="122268" cy="122268"/>
          </a:xfrm>
          <a:custGeom>
            <a:avLst/>
            <a:gdLst/>
            <a:ahLst/>
            <a:cxnLst/>
            <a:rect l="l" t="t" r="r" b="b"/>
            <a:pathLst>
              <a:path w="9305" h="9305" extrusionOk="0">
                <a:moveTo>
                  <a:pt x="1" y="0"/>
                </a:moveTo>
                <a:lnTo>
                  <a:pt x="1" y="9304"/>
                </a:lnTo>
                <a:lnTo>
                  <a:pt x="9305" y="9304"/>
                </a:lnTo>
                <a:lnTo>
                  <a:pt x="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p26"/>
          <p:cNvSpPr/>
          <p:nvPr/>
        </p:nvSpPr>
        <p:spPr>
          <a:xfrm rot="10800000">
            <a:off x="3549118" y="1558901"/>
            <a:ext cx="122268" cy="122268"/>
          </a:xfrm>
          <a:custGeom>
            <a:avLst/>
            <a:gdLst/>
            <a:ahLst/>
            <a:cxnLst/>
            <a:rect l="l" t="t" r="r" b="b"/>
            <a:pathLst>
              <a:path w="9305" h="9305" extrusionOk="0">
                <a:moveTo>
                  <a:pt x="1" y="0"/>
                </a:moveTo>
                <a:lnTo>
                  <a:pt x="9305" y="9304"/>
                </a:lnTo>
                <a:lnTo>
                  <a:pt x="930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26"/>
          <p:cNvSpPr/>
          <p:nvPr/>
        </p:nvSpPr>
        <p:spPr>
          <a:xfrm rot="10800000">
            <a:off x="3337682" y="1558901"/>
            <a:ext cx="122268" cy="122268"/>
          </a:xfrm>
          <a:custGeom>
            <a:avLst/>
            <a:gdLst/>
            <a:ahLst/>
            <a:cxnLst/>
            <a:rect l="l" t="t" r="r" b="b"/>
            <a:pathLst>
              <a:path w="9305" h="9305" extrusionOk="0">
                <a:moveTo>
                  <a:pt x="1" y="0"/>
                </a:moveTo>
                <a:lnTo>
                  <a:pt x="1" y="9304"/>
                </a:lnTo>
                <a:lnTo>
                  <a:pt x="9305" y="9304"/>
                </a:lnTo>
                <a:lnTo>
                  <a:pt x="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26"/>
          <p:cNvSpPr/>
          <p:nvPr/>
        </p:nvSpPr>
        <p:spPr>
          <a:xfrm rot="10800000">
            <a:off x="3337682" y="1558901"/>
            <a:ext cx="122268" cy="122268"/>
          </a:xfrm>
          <a:custGeom>
            <a:avLst/>
            <a:gdLst/>
            <a:ahLst/>
            <a:cxnLst/>
            <a:rect l="l" t="t" r="r" b="b"/>
            <a:pathLst>
              <a:path w="9305" h="9305" extrusionOk="0">
                <a:moveTo>
                  <a:pt x="1" y="0"/>
                </a:moveTo>
                <a:lnTo>
                  <a:pt x="9305" y="9304"/>
                </a:lnTo>
                <a:lnTo>
                  <a:pt x="930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26"/>
          <p:cNvSpPr/>
          <p:nvPr/>
        </p:nvSpPr>
        <p:spPr>
          <a:xfrm rot="10800000">
            <a:off x="5177269" y="2855359"/>
            <a:ext cx="122268" cy="122228"/>
          </a:xfrm>
          <a:custGeom>
            <a:avLst/>
            <a:gdLst/>
            <a:ahLst/>
            <a:cxnLst/>
            <a:rect l="l" t="t" r="r" b="b"/>
            <a:pathLst>
              <a:path w="9305" h="9302" extrusionOk="0">
                <a:moveTo>
                  <a:pt x="0" y="0"/>
                </a:moveTo>
                <a:lnTo>
                  <a:pt x="0" y="9302"/>
                </a:lnTo>
                <a:lnTo>
                  <a:pt x="9304" y="930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26"/>
          <p:cNvSpPr/>
          <p:nvPr/>
        </p:nvSpPr>
        <p:spPr>
          <a:xfrm rot="10800000">
            <a:off x="5177269" y="2855359"/>
            <a:ext cx="122268" cy="122228"/>
          </a:xfrm>
          <a:custGeom>
            <a:avLst/>
            <a:gdLst/>
            <a:ahLst/>
            <a:cxnLst/>
            <a:rect l="l" t="t" r="r" b="b"/>
            <a:pathLst>
              <a:path w="9305" h="9302" extrusionOk="0">
                <a:moveTo>
                  <a:pt x="0" y="0"/>
                </a:moveTo>
                <a:lnTo>
                  <a:pt x="9304" y="9302"/>
                </a:lnTo>
                <a:lnTo>
                  <a:pt x="930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26"/>
          <p:cNvSpPr/>
          <p:nvPr/>
        </p:nvSpPr>
        <p:spPr>
          <a:xfrm rot="10800000">
            <a:off x="4965833" y="2855359"/>
            <a:ext cx="122241" cy="122228"/>
          </a:xfrm>
          <a:custGeom>
            <a:avLst/>
            <a:gdLst/>
            <a:ahLst/>
            <a:cxnLst/>
            <a:rect l="l" t="t" r="r" b="b"/>
            <a:pathLst>
              <a:path w="9303" h="9302" extrusionOk="0">
                <a:moveTo>
                  <a:pt x="1" y="0"/>
                </a:moveTo>
                <a:lnTo>
                  <a:pt x="1" y="9302"/>
                </a:lnTo>
                <a:lnTo>
                  <a:pt x="9302" y="930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26"/>
          <p:cNvSpPr/>
          <p:nvPr/>
        </p:nvSpPr>
        <p:spPr>
          <a:xfrm rot="10800000">
            <a:off x="4965833" y="2855359"/>
            <a:ext cx="122241" cy="122228"/>
          </a:xfrm>
          <a:custGeom>
            <a:avLst/>
            <a:gdLst/>
            <a:ahLst/>
            <a:cxnLst/>
            <a:rect l="l" t="t" r="r" b="b"/>
            <a:pathLst>
              <a:path w="9303" h="9302" extrusionOk="0">
                <a:moveTo>
                  <a:pt x="1" y="0"/>
                </a:moveTo>
                <a:lnTo>
                  <a:pt x="9302" y="9302"/>
                </a:lnTo>
                <a:lnTo>
                  <a:pt x="930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26"/>
          <p:cNvSpPr/>
          <p:nvPr/>
        </p:nvSpPr>
        <p:spPr>
          <a:xfrm rot="10800000">
            <a:off x="5177269" y="2621283"/>
            <a:ext cx="122268" cy="122268"/>
          </a:xfrm>
          <a:custGeom>
            <a:avLst/>
            <a:gdLst/>
            <a:ahLst/>
            <a:cxnLst/>
            <a:rect l="l" t="t" r="r" b="b"/>
            <a:pathLst>
              <a:path w="9305" h="9305" extrusionOk="0">
                <a:moveTo>
                  <a:pt x="0" y="1"/>
                </a:moveTo>
                <a:lnTo>
                  <a:pt x="0" y="9305"/>
                </a:lnTo>
                <a:lnTo>
                  <a:pt x="9304" y="9305"/>
                </a:ln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26"/>
          <p:cNvSpPr/>
          <p:nvPr/>
        </p:nvSpPr>
        <p:spPr>
          <a:xfrm rot="10800000">
            <a:off x="5177269" y="2621283"/>
            <a:ext cx="122268" cy="122268"/>
          </a:xfrm>
          <a:custGeom>
            <a:avLst/>
            <a:gdLst/>
            <a:ahLst/>
            <a:cxnLst/>
            <a:rect l="l" t="t" r="r" b="b"/>
            <a:pathLst>
              <a:path w="9305" h="9305" extrusionOk="0">
                <a:moveTo>
                  <a:pt x="0" y="1"/>
                </a:moveTo>
                <a:lnTo>
                  <a:pt x="9304" y="9305"/>
                </a:lnTo>
                <a:lnTo>
                  <a:pt x="930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26"/>
          <p:cNvSpPr/>
          <p:nvPr/>
        </p:nvSpPr>
        <p:spPr>
          <a:xfrm rot="10800000">
            <a:off x="4965833" y="2621283"/>
            <a:ext cx="122241" cy="122268"/>
          </a:xfrm>
          <a:custGeom>
            <a:avLst/>
            <a:gdLst/>
            <a:ahLst/>
            <a:cxnLst/>
            <a:rect l="l" t="t" r="r" b="b"/>
            <a:pathLst>
              <a:path w="9303" h="9305" extrusionOk="0">
                <a:moveTo>
                  <a:pt x="1" y="1"/>
                </a:moveTo>
                <a:lnTo>
                  <a:pt x="1" y="9305"/>
                </a:lnTo>
                <a:lnTo>
                  <a:pt x="9302" y="9305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26"/>
          <p:cNvSpPr/>
          <p:nvPr/>
        </p:nvSpPr>
        <p:spPr>
          <a:xfrm rot="10800000">
            <a:off x="4965833" y="2621283"/>
            <a:ext cx="122241" cy="122268"/>
          </a:xfrm>
          <a:custGeom>
            <a:avLst/>
            <a:gdLst/>
            <a:ahLst/>
            <a:cxnLst/>
            <a:rect l="l" t="t" r="r" b="b"/>
            <a:pathLst>
              <a:path w="9303" h="9305" extrusionOk="0">
                <a:moveTo>
                  <a:pt x="1" y="1"/>
                </a:moveTo>
                <a:lnTo>
                  <a:pt x="9302" y="9305"/>
                </a:lnTo>
                <a:lnTo>
                  <a:pt x="930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26"/>
          <p:cNvSpPr/>
          <p:nvPr/>
        </p:nvSpPr>
        <p:spPr>
          <a:xfrm rot="10800000">
            <a:off x="5177269" y="2387247"/>
            <a:ext cx="122268" cy="122268"/>
          </a:xfrm>
          <a:custGeom>
            <a:avLst/>
            <a:gdLst/>
            <a:ahLst/>
            <a:cxnLst/>
            <a:rect l="l" t="t" r="r" b="b"/>
            <a:pathLst>
              <a:path w="9305" h="9305" extrusionOk="0">
                <a:moveTo>
                  <a:pt x="0" y="1"/>
                </a:moveTo>
                <a:lnTo>
                  <a:pt x="0" y="9305"/>
                </a:lnTo>
                <a:lnTo>
                  <a:pt x="9304" y="9305"/>
                </a:ln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26"/>
          <p:cNvSpPr/>
          <p:nvPr/>
        </p:nvSpPr>
        <p:spPr>
          <a:xfrm rot="10800000">
            <a:off x="5177269" y="2387247"/>
            <a:ext cx="122268" cy="122268"/>
          </a:xfrm>
          <a:custGeom>
            <a:avLst/>
            <a:gdLst/>
            <a:ahLst/>
            <a:cxnLst/>
            <a:rect l="l" t="t" r="r" b="b"/>
            <a:pathLst>
              <a:path w="9305" h="9305" extrusionOk="0">
                <a:moveTo>
                  <a:pt x="0" y="1"/>
                </a:moveTo>
                <a:lnTo>
                  <a:pt x="9304" y="9305"/>
                </a:lnTo>
                <a:lnTo>
                  <a:pt x="930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26"/>
          <p:cNvSpPr/>
          <p:nvPr/>
        </p:nvSpPr>
        <p:spPr>
          <a:xfrm rot="10800000">
            <a:off x="4965833" y="2387247"/>
            <a:ext cx="122241" cy="122268"/>
          </a:xfrm>
          <a:custGeom>
            <a:avLst/>
            <a:gdLst/>
            <a:ahLst/>
            <a:cxnLst/>
            <a:rect l="l" t="t" r="r" b="b"/>
            <a:pathLst>
              <a:path w="9303" h="9305" extrusionOk="0">
                <a:moveTo>
                  <a:pt x="1" y="1"/>
                </a:moveTo>
                <a:lnTo>
                  <a:pt x="1" y="9305"/>
                </a:lnTo>
                <a:lnTo>
                  <a:pt x="9302" y="9305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26"/>
          <p:cNvSpPr/>
          <p:nvPr/>
        </p:nvSpPr>
        <p:spPr>
          <a:xfrm rot="10800000">
            <a:off x="4965833" y="2387247"/>
            <a:ext cx="122241" cy="122268"/>
          </a:xfrm>
          <a:custGeom>
            <a:avLst/>
            <a:gdLst/>
            <a:ahLst/>
            <a:cxnLst/>
            <a:rect l="l" t="t" r="r" b="b"/>
            <a:pathLst>
              <a:path w="9303" h="9305" extrusionOk="0">
                <a:moveTo>
                  <a:pt x="1" y="1"/>
                </a:moveTo>
                <a:lnTo>
                  <a:pt x="9302" y="9305"/>
                </a:lnTo>
                <a:lnTo>
                  <a:pt x="930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26"/>
          <p:cNvSpPr/>
          <p:nvPr/>
        </p:nvSpPr>
        <p:spPr>
          <a:xfrm rot="10800000">
            <a:off x="5177269" y="2153171"/>
            <a:ext cx="122268" cy="122268"/>
          </a:xfrm>
          <a:custGeom>
            <a:avLst/>
            <a:gdLst/>
            <a:ahLst/>
            <a:cxnLst/>
            <a:rect l="l" t="t" r="r" b="b"/>
            <a:pathLst>
              <a:path w="9305" h="9305" extrusionOk="0">
                <a:moveTo>
                  <a:pt x="0" y="1"/>
                </a:moveTo>
                <a:lnTo>
                  <a:pt x="0" y="9305"/>
                </a:lnTo>
                <a:lnTo>
                  <a:pt x="9304" y="9305"/>
                </a:ln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26"/>
          <p:cNvSpPr/>
          <p:nvPr/>
        </p:nvSpPr>
        <p:spPr>
          <a:xfrm rot="10800000">
            <a:off x="5177269" y="2153171"/>
            <a:ext cx="122268" cy="122268"/>
          </a:xfrm>
          <a:custGeom>
            <a:avLst/>
            <a:gdLst/>
            <a:ahLst/>
            <a:cxnLst/>
            <a:rect l="l" t="t" r="r" b="b"/>
            <a:pathLst>
              <a:path w="9305" h="9305" extrusionOk="0">
                <a:moveTo>
                  <a:pt x="0" y="1"/>
                </a:moveTo>
                <a:lnTo>
                  <a:pt x="9304" y="9305"/>
                </a:lnTo>
                <a:lnTo>
                  <a:pt x="930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26"/>
          <p:cNvSpPr/>
          <p:nvPr/>
        </p:nvSpPr>
        <p:spPr>
          <a:xfrm rot="10800000">
            <a:off x="4965833" y="2153171"/>
            <a:ext cx="122241" cy="122268"/>
          </a:xfrm>
          <a:custGeom>
            <a:avLst/>
            <a:gdLst/>
            <a:ahLst/>
            <a:cxnLst/>
            <a:rect l="l" t="t" r="r" b="b"/>
            <a:pathLst>
              <a:path w="9303" h="9305" extrusionOk="0">
                <a:moveTo>
                  <a:pt x="1" y="1"/>
                </a:moveTo>
                <a:lnTo>
                  <a:pt x="1" y="9305"/>
                </a:lnTo>
                <a:lnTo>
                  <a:pt x="9302" y="9305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26"/>
          <p:cNvSpPr/>
          <p:nvPr/>
        </p:nvSpPr>
        <p:spPr>
          <a:xfrm rot="10800000">
            <a:off x="4965833" y="2153171"/>
            <a:ext cx="122241" cy="122268"/>
          </a:xfrm>
          <a:custGeom>
            <a:avLst/>
            <a:gdLst/>
            <a:ahLst/>
            <a:cxnLst/>
            <a:rect l="l" t="t" r="r" b="b"/>
            <a:pathLst>
              <a:path w="9303" h="9305" extrusionOk="0">
                <a:moveTo>
                  <a:pt x="1" y="1"/>
                </a:moveTo>
                <a:lnTo>
                  <a:pt x="9302" y="9305"/>
                </a:lnTo>
                <a:lnTo>
                  <a:pt x="930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26"/>
          <p:cNvSpPr/>
          <p:nvPr/>
        </p:nvSpPr>
        <p:spPr>
          <a:xfrm rot="10800000">
            <a:off x="5177269" y="1919134"/>
            <a:ext cx="122268" cy="122268"/>
          </a:xfrm>
          <a:custGeom>
            <a:avLst/>
            <a:gdLst/>
            <a:ahLst/>
            <a:cxnLst/>
            <a:rect l="l" t="t" r="r" b="b"/>
            <a:pathLst>
              <a:path w="9305" h="9305" extrusionOk="0">
                <a:moveTo>
                  <a:pt x="0" y="1"/>
                </a:moveTo>
                <a:lnTo>
                  <a:pt x="0" y="9305"/>
                </a:lnTo>
                <a:lnTo>
                  <a:pt x="9304" y="9305"/>
                </a:ln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26"/>
          <p:cNvSpPr/>
          <p:nvPr/>
        </p:nvSpPr>
        <p:spPr>
          <a:xfrm rot="10800000">
            <a:off x="5177269" y="1919134"/>
            <a:ext cx="122268" cy="122268"/>
          </a:xfrm>
          <a:custGeom>
            <a:avLst/>
            <a:gdLst/>
            <a:ahLst/>
            <a:cxnLst/>
            <a:rect l="l" t="t" r="r" b="b"/>
            <a:pathLst>
              <a:path w="9305" h="9305" extrusionOk="0">
                <a:moveTo>
                  <a:pt x="0" y="1"/>
                </a:moveTo>
                <a:lnTo>
                  <a:pt x="9304" y="9305"/>
                </a:lnTo>
                <a:lnTo>
                  <a:pt x="930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26"/>
          <p:cNvSpPr/>
          <p:nvPr/>
        </p:nvSpPr>
        <p:spPr>
          <a:xfrm rot="10800000">
            <a:off x="4965833" y="1919134"/>
            <a:ext cx="122241" cy="122268"/>
          </a:xfrm>
          <a:custGeom>
            <a:avLst/>
            <a:gdLst/>
            <a:ahLst/>
            <a:cxnLst/>
            <a:rect l="l" t="t" r="r" b="b"/>
            <a:pathLst>
              <a:path w="9303" h="9305" extrusionOk="0">
                <a:moveTo>
                  <a:pt x="1" y="1"/>
                </a:moveTo>
                <a:lnTo>
                  <a:pt x="1" y="9305"/>
                </a:lnTo>
                <a:lnTo>
                  <a:pt x="9302" y="9305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26"/>
          <p:cNvSpPr/>
          <p:nvPr/>
        </p:nvSpPr>
        <p:spPr>
          <a:xfrm rot="10800000">
            <a:off x="4965833" y="1919134"/>
            <a:ext cx="122241" cy="122268"/>
          </a:xfrm>
          <a:custGeom>
            <a:avLst/>
            <a:gdLst/>
            <a:ahLst/>
            <a:cxnLst/>
            <a:rect l="l" t="t" r="r" b="b"/>
            <a:pathLst>
              <a:path w="9303" h="9305" extrusionOk="0">
                <a:moveTo>
                  <a:pt x="1" y="1"/>
                </a:moveTo>
                <a:lnTo>
                  <a:pt x="9302" y="9305"/>
                </a:lnTo>
                <a:lnTo>
                  <a:pt x="930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26"/>
          <p:cNvSpPr/>
          <p:nvPr/>
        </p:nvSpPr>
        <p:spPr>
          <a:xfrm rot="10800000">
            <a:off x="5177269" y="1685084"/>
            <a:ext cx="122268" cy="122241"/>
          </a:xfrm>
          <a:custGeom>
            <a:avLst/>
            <a:gdLst/>
            <a:ahLst/>
            <a:cxnLst/>
            <a:rect l="l" t="t" r="r" b="b"/>
            <a:pathLst>
              <a:path w="9305" h="9303" extrusionOk="0">
                <a:moveTo>
                  <a:pt x="0" y="1"/>
                </a:moveTo>
                <a:lnTo>
                  <a:pt x="0" y="9302"/>
                </a:lnTo>
                <a:lnTo>
                  <a:pt x="9304" y="9302"/>
                </a:ln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26"/>
          <p:cNvSpPr/>
          <p:nvPr/>
        </p:nvSpPr>
        <p:spPr>
          <a:xfrm rot="10800000">
            <a:off x="5177269" y="1685084"/>
            <a:ext cx="122268" cy="122241"/>
          </a:xfrm>
          <a:custGeom>
            <a:avLst/>
            <a:gdLst/>
            <a:ahLst/>
            <a:cxnLst/>
            <a:rect l="l" t="t" r="r" b="b"/>
            <a:pathLst>
              <a:path w="9305" h="9303" extrusionOk="0">
                <a:moveTo>
                  <a:pt x="0" y="1"/>
                </a:moveTo>
                <a:lnTo>
                  <a:pt x="9304" y="9302"/>
                </a:lnTo>
                <a:lnTo>
                  <a:pt x="930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p26"/>
          <p:cNvSpPr/>
          <p:nvPr/>
        </p:nvSpPr>
        <p:spPr>
          <a:xfrm rot="10800000">
            <a:off x="4965833" y="1685084"/>
            <a:ext cx="122241" cy="122241"/>
          </a:xfrm>
          <a:custGeom>
            <a:avLst/>
            <a:gdLst/>
            <a:ahLst/>
            <a:cxnLst/>
            <a:rect l="l" t="t" r="r" b="b"/>
            <a:pathLst>
              <a:path w="9303" h="9303" extrusionOk="0">
                <a:moveTo>
                  <a:pt x="1" y="1"/>
                </a:moveTo>
                <a:lnTo>
                  <a:pt x="1" y="9302"/>
                </a:lnTo>
                <a:lnTo>
                  <a:pt x="9302" y="9302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993;p26"/>
          <p:cNvSpPr/>
          <p:nvPr/>
        </p:nvSpPr>
        <p:spPr>
          <a:xfrm rot="10800000">
            <a:off x="4965833" y="1685084"/>
            <a:ext cx="122241" cy="122241"/>
          </a:xfrm>
          <a:custGeom>
            <a:avLst/>
            <a:gdLst/>
            <a:ahLst/>
            <a:cxnLst/>
            <a:rect l="l" t="t" r="r" b="b"/>
            <a:pathLst>
              <a:path w="9303" h="9303" extrusionOk="0">
                <a:moveTo>
                  <a:pt x="1" y="1"/>
                </a:moveTo>
                <a:lnTo>
                  <a:pt x="9302" y="9302"/>
                </a:lnTo>
                <a:lnTo>
                  <a:pt x="930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26"/>
          <p:cNvSpPr/>
          <p:nvPr/>
        </p:nvSpPr>
        <p:spPr>
          <a:xfrm rot="10800000">
            <a:off x="5676930" y="2261063"/>
            <a:ext cx="122268" cy="122268"/>
          </a:xfrm>
          <a:custGeom>
            <a:avLst/>
            <a:gdLst/>
            <a:ahLst/>
            <a:cxnLst/>
            <a:rect l="l" t="t" r="r" b="b"/>
            <a:pathLst>
              <a:path w="9305" h="9305" extrusionOk="0">
                <a:moveTo>
                  <a:pt x="1" y="1"/>
                </a:moveTo>
                <a:lnTo>
                  <a:pt x="1" y="9305"/>
                </a:lnTo>
                <a:lnTo>
                  <a:pt x="9305" y="9305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26"/>
          <p:cNvSpPr/>
          <p:nvPr/>
        </p:nvSpPr>
        <p:spPr>
          <a:xfrm rot="10800000">
            <a:off x="5676930" y="2261063"/>
            <a:ext cx="122268" cy="122268"/>
          </a:xfrm>
          <a:custGeom>
            <a:avLst/>
            <a:gdLst/>
            <a:ahLst/>
            <a:cxnLst/>
            <a:rect l="l" t="t" r="r" b="b"/>
            <a:pathLst>
              <a:path w="9305" h="9305" extrusionOk="0">
                <a:moveTo>
                  <a:pt x="1" y="1"/>
                </a:moveTo>
                <a:lnTo>
                  <a:pt x="9305" y="9305"/>
                </a:lnTo>
                <a:lnTo>
                  <a:pt x="930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26"/>
          <p:cNvSpPr/>
          <p:nvPr/>
        </p:nvSpPr>
        <p:spPr>
          <a:xfrm rot="10800000">
            <a:off x="5465495" y="2261063"/>
            <a:ext cx="122241" cy="122268"/>
          </a:xfrm>
          <a:custGeom>
            <a:avLst/>
            <a:gdLst/>
            <a:ahLst/>
            <a:cxnLst/>
            <a:rect l="l" t="t" r="r" b="b"/>
            <a:pathLst>
              <a:path w="9303" h="9305" extrusionOk="0">
                <a:moveTo>
                  <a:pt x="1" y="1"/>
                </a:moveTo>
                <a:lnTo>
                  <a:pt x="1" y="9305"/>
                </a:lnTo>
                <a:lnTo>
                  <a:pt x="9302" y="9305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26"/>
          <p:cNvSpPr/>
          <p:nvPr/>
        </p:nvSpPr>
        <p:spPr>
          <a:xfrm rot="10800000">
            <a:off x="5465495" y="2261063"/>
            <a:ext cx="122241" cy="122268"/>
          </a:xfrm>
          <a:custGeom>
            <a:avLst/>
            <a:gdLst/>
            <a:ahLst/>
            <a:cxnLst/>
            <a:rect l="l" t="t" r="r" b="b"/>
            <a:pathLst>
              <a:path w="9303" h="9305" extrusionOk="0">
                <a:moveTo>
                  <a:pt x="1" y="1"/>
                </a:moveTo>
                <a:lnTo>
                  <a:pt x="9302" y="9305"/>
                </a:lnTo>
                <a:lnTo>
                  <a:pt x="930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" name="Google Shape;998;p26"/>
          <p:cNvSpPr/>
          <p:nvPr/>
        </p:nvSpPr>
        <p:spPr>
          <a:xfrm rot="10800000">
            <a:off x="5676930" y="2027013"/>
            <a:ext cx="122268" cy="122241"/>
          </a:xfrm>
          <a:custGeom>
            <a:avLst/>
            <a:gdLst/>
            <a:ahLst/>
            <a:cxnLst/>
            <a:rect l="l" t="t" r="r" b="b"/>
            <a:pathLst>
              <a:path w="9305" h="9303" extrusionOk="0">
                <a:moveTo>
                  <a:pt x="1" y="1"/>
                </a:moveTo>
                <a:lnTo>
                  <a:pt x="1" y="9302"/>
                </a:lnTo>
                <a:lnTo>
                  <a:pt x="9305" y="9302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26"/>
          <p:cNvSpPr/>
          <p:nvPr/>
        </p:nvSpPr>
        <p:spPr>
          <a:xfrm rot="10800000">
            <a:off x="5676930" y="2027013"/>
            <a:ext cx="122268" cy="122241"/>
          </a:xfrm>
          <a:custGeom>
            <a:avLst/>
            <a:gdLst/>
            <a:ahLst/>
            <a:cxnLst/>
            <a:rect l="l" t="t" r="r" b="b"/>
            <a:pathLst>
              <a:path w="9305" h="9303" extrusionOk="0">
                <a:moveTo>
                  <a:pt x="1" y="1"/>
                </a:moveTo>
                <a:lnTo>
                  <a:pt x="9305" y="9302"/>
                </a:lnTo>
                <a:lnTo>
                  <a:pt x="930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26"/>
          <p:cNvSpPr/>
          <p:nvPr/>
        </p:nvSpPr>
        <p:spPr>
          <a:xfrm rot="10800000">
            <a:off x="5465495" y="2027013"/>
            <a:ext cx="122241" cy="122241"/>
          </a:xfrm>
          <a:custGeom>
            <a:avLst/>
            <a:gdLst/>
            <a:ahLst/>
            <a:cxnLst/>
            <a:rect l="l" t="t" r="r" b="b"/>
            <a:pathLst>
              <a:path w="9303" h="9303" extrusionOk="0">
                <a:moveTo>
                  <a:pt x="1" y="1"/>
                </a:moveTo>
                <a:lnTo>
                  <a:pt x="1" y="9302"/>
                </a:lnTo>
                <a:lnTo>
                  <a:pt x="9302" y="9302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26"/>
          <p:cNvSpPr/>
          <p:nvPr/>
        </p:nvSpPr>
        <p:spPr>
          <a:xfrm rot="10800000">
            <a:off x="5465495" y="2027013"/>
            <a:ext cx="122241" cy="122241"/>
          </a:xfrm>
          <a:custGeom>
            <a:avLst/>
            <a:gdLst/>
            <a:ahLst/>
            <a:cxnLst/>
            <a:rect l="l" t="t" r="r" b="b"/>
            <a:pathLst>
              <a:path w="9303" h="9303" extrusionOk="0">
                <a:moveTo>
                  <a:pt x="1" y="1"/>
                </a:moveTo>
                <a:lnTo>
                  <a:pt x="9302" y="9302"/>
                </a:lnTo>
                <a:lnTo>
                  <a:pt x="930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2" name="Google Shape;1002;p26"/>
          <p:cNvSpPr/>
          <p:nvPr/>
        </p:nvSpPr>
        <p:spPr>
          <a:xfrm rot="10800000">
            <a:off x="5676930" y="1792951"/>
            <a:ext cx="122268" cy="122255"/>
          </a:xfrm>
          <a:custGeom>
            <a:avLst/>
            <a:gdLst/>
            <a:ahLst/>
            <a:cxnLst/>
            <a:rect l="l" t="t" r="r" b="b"/>
            <a:pathLst>
              <a:path w="9305" h="9304" extrusionOk="0">
                <a:moveTo>
                  <a:pt x="1" y="0"/>
                </a:moveTo>
                <a:lnTo>
                  <a:pt x="1" y="9304"/>
                </a:lnTo>
                <a:lnTo>
                  <a:pt x="9305" y="9304"/>
                </a:lnTo>
                <a:lnTo>
                  <a:pt x="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26"/>
          <p:cNvSpPr/>
          <p:nvPr/>
        </p:nvSpPr>
        <p:spPr>
          <a:xfrm rot="10800000">
            <a:off x="5676930" y="1792951"/>
            <a:ext cx="122268" cy="122255"/>
          </a:xfrm>
          <a:custGeom>
            <a:avLst/>
            <a:gdLst/>
            <a:ahLst/>
            <a:cxnLst/>
            <a:rect l="l" t="t" r="r" b="b"/>
            <a:pathLst>
              <a:path w="9305" h="9304" extrusionOk="0">
                <a:moveTo>
                  <a:pt x="1" y="0"/>
                </a:moveTo>
                <a:lnTo>
                  <a:pt x="9305" y="9304"/>
                </a:lnTo>
                <a:lnTo>
                  <a:pt x="930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26"/>
          <p:cNvSpPr/>
          <p:nvPr/>
        </p:nvSpPr>
        <p:spPr>
          <a:xfrm rot="10800000">
            <a:off x="5465495" y="1792951"/>
            <a:ext cx="122241" cy="122255"/>
          </a:xfrm>
          <a:custGeom>
            <a:avLst/>
            <a:gdLst/>
            <a:ahLst/>
            <a:cxnLst/>
            <a:rect l="l" t="t" r="r" b="b"/>
            <a:pathLst>
              <a:path w="9303" h="9304" extrusionOk="0">
                <a:moveTo>
                  <a:pt x="1" y="0"/>
                </a:moveTo>
                <a:lnTo>
                  <a:pt x="1" y="9304"/>
                </a:lnTo>
                <a:lnTo>
                  <a:pt x="9302" y="9304"/>
                </a:lnTo>
                <a:lnTo>
                  <a:pt x="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26"/>
          <p:cNvSpPr/>
          <p:nvPr/>
        </p:nvSpPr>
        <p:spPr>
          <a:xfrm rot="10800000">
            <a:off x="5465495" y="1792951"/>
            <a:ext cx="122241" cy="122255"/>
          </a:xfrm>
          <a:custGeom>
            <a:avLst/>
            <a:gdLst/>
            <a:ahLst/>
            <a:cxnLst/>
            <a:rect l="l" t="t" r="r" b="b"/>
            <a:pathLst>
              <a:path w="9303" h="9304" extrusionOk="0">
                <a:moveTo>
                  <a:pt x="1" y="0"/>
                </a:moveTo>
                <a:lnTo>
                  <a:pt x="9302" y="9304"/>
                </a:lnTo>
                <a:lnTo>
                  <a:pt x="930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26"/>
          <p:cNvSpPr/>
          <p:nvPr/>
        </p:nvSpPr>
        <p:spPr>
          <a:xfrm rot="10800000">
            <a:off x="5676930" y="1558901"/>
            <a:ext cx="122268" cy="122268"/>
          </a:xfrm>
          <a:custGeom>
            <a:avLst/>
            <a:gdLst/>
            <a:ahLst/>
            <a:cxnLst/>
            <a:rect l="l" t="t" r="r" b="b"/>
            <a:pathLst>
              <a:path w="9305" h="9305" extrusionOk="0">
                <a:moveTo>
                  <a:pt x="1" y="0"/>
                </a:moveTo>
                <a:lnTo>
                  <a:pt x="1" y="9304"/>
                </a:lnTo>
                <a:lnTo>
                  <a:pt x="9305" y="9304"/>
                </a:lnTo>
                <a:lnTo>
                  <a:pt x="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26"/>
          <p:cNvSpPr/>
          <p:nvPr/>
        </p:nvSpPr>
        <p:spPr>
          <a:xfrm rot="10800000">
            <a:off x="5676930" y="1558901"/>
            <a:ext cx="122268" cy="122268"/>
          </a:xfrm>
          <a:custGeom>
            <a:avLst/>
            <a:gdLst/>
            <a:ahLst/>
            <a:cxnLst/>
            <a:rect l="l" t="t" r="r" b="b"/>
            <a:pathLst>
              <a:path w="9305" h="9305" extrusionOk="0">
                <a:moveTo>
                  <a:pt x="1" y="0"/>
                </a:moveTo>
                <a:lnTo>
                  <a:pt x="9305" y="9304"/>
                </a:lnTo>
                <a:lnTo>
                  <a:pt x="930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26"/>
          <p:cNvSpPr/>
          <p:nvPr/>
        </p:nvSpPr>
        <p:spPr>
          <a:xfrm rot="10800000">
            <a:off x="5465495" y="1558901"/>
            <a:ext cx="122241" cy="122268"/>
          </a:xfrm>
          <a:custGeom>
            <a:avLst/>
            <a:gdLst/>
            <a:ahLst/>
            <a:cxnLst/>
            <a:rect l="l" t="t" r="r" b="b"/>
            <a:pathLst>
              <a:path w="9303" h="9305" extrusionOk="0">
                <a:moveTo>
                  <a:pt x="1" y="0"/>
                </a:moveTo>
                <a:lnTo>
                  <a:pt x="1" y="9304"/>
                </a:lnTo>
                <a:lnTo>
                  <a:pt x="9302" y="9304"/>
                </a:lnTo>
                <a:lnTo>
                  <a:pt x="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009;p26"/>
          <p:cNvSpPr/>
          <p:nvPr/>
        </p:nvSpPr>
        <p:spPr>
          <a:xfrm rot="10800000">
            <a:off x="5465495" y="1558901"/>
            <a:ext cx="122241" cy="122268"/>
          </a:xfrm>
          <a:custGeom>
            <a:avLst/>
            <a:gdLst/>
            <a:ahLst/>
            <a:cxnLst/>
            <a:rect l="l" t="t" r="r" b="b"/>
            <a:pathLst>
              <a:path w="9303" h="9305" extrusionOk="0">
                <a:moveTo>
                  <a:pt x="1" y="0"/>
                </a:moveTo>
                <a:lnTo>
                  <a:pt x="9302" y="9304"/>
                </a:lnTo>
                <a:lnTo>
                  <a:pt x="930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26"/>
          <p:cNvSpPr/>
          <p:nvPr/>
        </p:nvSpPr>
        <p:spPr>
          <a:xfrm rot="10800000">
            <a:off x="6186670" y="1792951"/>
            <a:ext cx="122268" cy="122255"/>
          </a:xfrm>
          <a:custGeom>
            <a:avLst/>
            <a:gdLst/>
            <a:ahLst/>
            <a:cxnLst/>
            <a:rect l="l" t="t" r="r" b="b"/>
            <a:pathLst>
              <a:path w="9305" h="9304" extrusionOk="0">
                <a:moveTo>
                  <a:pt x="0" y="0"/>
                </a:moveTo>
                <a:lnTo>
                  <a:pt x="0" y="9304"/>
                </a:lnTo>
                <a:lnTo>
                  <a:pt x="9304" y="930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26"/>
          <p:cNvSpPr/>
          <p:nvPr/>
        </p:nvSpPr>
        <p:spPr>
          <a:xfrm rot="10800000">
            <a:off x="6186670" y="1792951"/>
            <a:ext cx="122268" cy="122255"/>
          </a:xfrm>
          <a:custGeom>
            <a:avLst/>
            <a:gdLst/>
            <a:ahLst/>
            <a:cxnLst/>
            <a:rect l="l" t="t" r="r" b="b"/>
            <a:pathLst>
              <a:path w="9305" h="9304" extrusionOk="0">
                <a:moveTo>
                  <a:pt x="0" y="0"/>
                </a:moveTo>
                <a:lnTo>
                  <a:pt x="9304" y="9304"/>
                </a:lnTo>
                <a:lnTo>
                  <a:pt x="930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2" name="Google Shape;1012;p26"/>
          <p:cNvSpPr/>
          <p:nvPr/>
        </p:nvSpPr>
        <p:spPr>
          <a:xfrm rot="10800000">
            <a:off x="5975248" y="1792951"/>
            <a:ext cx="122268" cy="122255"/>
          </a:xfrm>
          <a:custGeom>
            <a:avLst/>
            <a:gdLst/>
            <a:ahLst/>
            <a:cxnLst/>
            <a:rect l="l" t="t" r="r" b="b"/>
            <a:pathLst>
              <a:path w="9305" h="9304" extrusionOk="0">
                <a:moveTo>
                  <a:pt x="1" y="0"/>
                </a:moveTo>
                <a:lnTo>
                  <a:pt x="1" y="9304"/>
                </a:lnTo>
                <a:lnTo>
                  <a:pt x="9305" y="9304"/>
                </a:lnTo>
                <a:lnTo>
                  <a:pt x="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26"/>
          <p:cNvSpPr/>
          <p:nvPr/>
        </p:nvSpPr>
        <p:spPr>
          <a:xfrm rot="10800000">
            <a:off x="5975248" y="1792951"/>
            <a:ext cx="122268" cy="122255"/>
          </a:xfrm>
          <a:custGeom>
            <a:avLst/>
            <a:gdLst/>
            <a:ahLst/>
            <a:cxnLst/>
            <a:rect l="l" t="t" r="r" b="b"/>
            <a:pathLst>
              <a:path w="9305" h="9304" extrusionOk="0">
                <a:moveTo>
                  <a:pt x="1" y="0"/>
                </a:moveTo>
                <a:lnTo>
                  <a:pt x="9305" y="9304"/>
                </a:lnTo>
                <a:lnTo>
                  <a:pt x="930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p26"/>
          <p:cNvSpPr/>
          <p:nvPr/>
        </p:nvSpPr>
        <p:spPr>
          <a:xfrm rot="10800000">
            <a:off x="6186670" y="1558901"/>
            <a:ext cx="122268" cy="122268"/>
          </a:xfrm>
          <a:custGeom>
            <a:avLst/>
            <a:gdLst/>
            <a:ahLst/>
            <a:cxnLst/>
            <a:rect l="l" t="t" r="r" b="b"/>
            <a:pathLst>
              <a:path w="9305" h="9305" extrusionOk="0">
                <a:moveTo>
                  <a:pt x="0" y="0"/>
                </a:moveTo>
                <a:lnTo>
                  <a:pt x="0" y="9304"/>
                </a:lnTo>
                <a:lnTo>
                  <a:pt x="9304" y="930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26"/>
          <p:cNvSpPr/>
          <p:nvPr/>
        </p:nvSpPr>
        <p:spPr>
          <a:xfrm rot="10800000">
            <a:off x="6186670" y="1558901"/>
            <a:ext cx="122268" cy="122268"/>
          </a:xfrm>
          <a:custGeom>
            <a:avLst/>
            <a:gdLst/>
            <a:ahLst/>
            <a:cxnLst/>
            <a:rect l="l" t="t" r="r" b="b"/>
            <a:pathLst>
              <a:path w="9305" h="9305" extrusionOk="0">
                <a:moveTo>
                  <a:pt x="0" y="0"/>
                </a:moveTo>
                <a:lnTo>
                  <a:pt x="9304" y="9304"/>
                </a:lnTo>
                <a:lnTo>
                  <a:pt x="930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26"/>
          <p:cNvSpPr/>
          <p:nvPr/>
        </p:nvSpPr>
        <p:spPr>
          <a:xfrm rot="10800000">
            <a:off x="5975248" y="1558901"/>
            <a:ext cx="122268" cy="122268"/>
          </a:xfrm>
          <a:custGeom>
            <a:avLst/>
            <a:gdLst/>
            <a:ahLst/>
            <a:cxnLst/>
            <a:rect l="l" t="t" r="r" b="b"/>
            <a:pathLst>
              <a:path w="9305" h="9305" extrusionOk="0">
                <a:moveTo>
                  <a:pt x="1" y="0"/>
                </a:moveTo>
                <a:lnTo>
                  <a:pt x="1" y="9304"/>
                </a:lnTo>
                <a:lnTo>
                  <a:pt x="9305" y="9304"/>
                </a:lnTo>
                <a:lnTo>
                  <a:pt x="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26"/>
          <p:cNvSpPr/>
          <p:nvPr/>
        </p:nvSpPr>
        <p:spPr>
          <a:xfrm rot="10800000">
            <a:off x="5975248" y="1558901"/>
            <a:ext cx="122268" cy="122268"/>
          </a:xfrm>
          <a:custGeom>
            <a:avLst/>
            <a:gdLst/>
            <a:ahLst/>
            <a:cxnLst/>
            <a:rect l="l" t="t" r="r" b="b"/>
            <a:pathLst>
              <a:path w="9305" h="9305" extrusionOk="0">
                <a:moveTo>
                  <a:pt x="1" y="0"/>
                </a:moveTo>
                <a:lnTo>
                  <a:pt x="9305" y="9304"/>
                </a:lnTo>
                <a:lnTo>
                  <a:pt x="930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26"/>
          <p:cNvSpPr/>
          <p:nvPr/>
        </p:nvSpPr>
        <p:spPr>
          <a:xfrm rot="10800000">
            <a:off x="3057485" y="1803068"/>
            <a:ext cx="122268" cy="122228"/>
          </a:xfrm>
          <a:custGeom>
            <a:avLst/>
            <a:gdLst/>
            <a:ahLst/>
            <a:cxnLst/>
            <a:rect l="l" t="t" r="r" b="b"/>
            <a:pathLst>
              <a:path w="9305" h="9302" extrusionOk="0">
                <a:moveTo>
                  <a:pt x="0" y="0"/>
                </a:moveTo>
                <a:lnTo>
                  <a:pt x="0" y="9302"/>
                </a:lnTo>
                <a:lnTo>
                  <a:pt x="9304" y="930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26"/>
          <p:cNvSpPr/>
          <p:nvPr/>
        </p:nvSpPr>
        <p:spPr>
          <a:xfrm rot="10800000">
            <a:off x="3057485" y="1803068"/>
            <a:ext cx="122268" cy="122228"/>
          </a:xfrm>
          <a:custGeom>
            <a:avLst/>
            <a:gdLst/>
            <a:ahLst/>
            <a:cxnLst/>
            <a:rect l="l" t="t" r="r" b="b"/>
            <a:pathLst>
              <a:path w="9305" h="9302" extrusionOk="0">
                <a:moveTo>
                  <a:pt x="0" y="0"/>
                </a:moveTo>
                <a:lnTo>
                  <a:pt x="9304" y="9302"/>
                </a:lnTo>
                <a:lnTo>
                  <a:pt x="930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26"/>
          <p:cNvSpPr/>
          <p:nvPr/>
        </p:nvSpPr>
        <p:spPr>
          <a:xfrm rot="10800000">
            <a:off x="2846049" y="1803068"/>
            <a:ext cx="122268" cy="122228"/>
          </a:xfrm>
          <a:custGeom>
            <a:avLst/>
            <a:gdLst/>
            <a:ahLst/>
            <a:cxnLst/>
            <a:rect l="l" t="t" r="r" b="b"/>
            <a:pathLst>
              <a:path w="9305" h="9302" extrusionOk="0">
                <a:moveTo>
                  <a:pt x="0" y="0"/>
                </a:moveTo>
                <a:lnTo>
                  <a:pt x="0" y="9302"/>
                </a:lnTo>
                <a:lnTo>
                  <a:pt x="9304" y="930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26"/>
          <p:cNvSpPr/>
          <p:nvPr/>
        </p:nvSpPr>
        <p:spPr>
          <a:xfrm rot="10800000">
            <a:off x="2846049" y="1803068"/>
            <a:ext cx="122268" cy="122228"/>
          </a:xfrm>
          <a:custGeom>
            <a:avLst/>
            <a:gdLst/>
            <a:ahLst/>
            <a:cxnLst/>
            <a:rect l="l" t="t" r="r" b="b"/>
            <a:pathLst>
              <a:path w="9305" h="9302" extrusionOk="0">
                <a:moveTo>
                  <a:pt x="0" y="0"/>
                </a:moveTo>
                <a:lnTo>
                  <a:pt x="9304" y="9302"/>
                </a:lnTo>
                <a:lnTo>
                  <a:pt x="930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26"/>
          <p:cNvSpPr/>
          <p:nvPr/>
        </p:nvSpPr>
        <p:spPr>
          <a:xfrm rot="10800000">
            <a:off x="3057485" y="1568993"/>
            <a:ext cx="122268" cy="122268"/>
          </a:xfrm>
          <a:custGeom>
            <a:avLst/>
            <a:gdLst/>
            <a:ahLst/>
            <a:cxnLst/>
            <a:rect l="l" t="t" r="r" b="b"/>
            <a:pathLst>
              <a:path w="9305" h="9305" extrusionOk="0">
                <a:moveTo>
                  <a:pt x="0" y="1"/>
                </a:moveTo>
                <a:lnTo>
                  <a:pt x="0" y="9305"/>
                </a:lnTo>
                <a:lnTo>
                  <a:pt x="9304" y="9305"/>
                </a:ln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26"/>
          <p:cNvSpPr/>
          <p:nvPr/>
        </p:nvSpPr>
        <p:spPr>
          <a:xfrm rot="10800000">
            <a:off x="3057485" y="1568993"/>
            <a:ext cx="122268" cy="122268"/>
          </a:xfrm>
          <a:custGeom>
            <a:avLst/>
            <a:gdLst/>
            <a:ahLst/>
            <a:cxnLst/>
            <a:rect l="l" t="t" r="r" b="b"/>
            <a:pathLst>
              <a:path w="9305" h="9305" extrusionOk="0">
                <a:moveTo>
                  <a:pt x="0" y="1"/>
                </a:moveTo>
                <a:lnTo>
                  <a:pt x="9304" y="9305"/>
                </a:lnTo>
                <a:lnTo>
                  <a:pt x="930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26"/>
          <p:cNvSpPr/>
          <p:nvPr/>
        </p:nvSpPr>
        <p:spPr>
          <a:xfrm rot="10800000">
            <a:off x="2846049" y="1568993"/>
            <a:ext cx="122268" cy="122268"/>
          </a:xfrm>
          <a:custGeom>
            <a:avLst/>
            <a:gdLst/>
            <a:ahLst/>
            <a:cxnLst/>
            <a:rect l="l" t="t" r="r" b="b"/>
            <a:pathLst>
              <a:path w="9305" h="9305" extrusionOk="0">
                <a:moveTo>
                  <a:pt x="0" y="1"/>
                </a:moveTo>
                <a:lnTo>
                  <a:pt x="0" y="9305"/>
                </a:lnTo>
                <a:lnTo>
                  <a:pt x="9304" y="9305"/>
                </a:ln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26"/>
          <p:cNvSpPr/>
          <p:nvPr/>
        </p:nvSpPr>
        <p:spPr>
          <a:xfrm rot="10800000">
            <a:off x="2846049" y="1568993"/>
            <a:ext cx="122268" cy="122268"/>
          </a:xfrm>
          <a:custGeom>
            <a:avLst/>
            <a:gdLst/>
            <a:ahLst/>
            <a:cxnLst/>
            <a:rect l="l" t="t" r="r" b="b"/>
            <a:pathLst>
              <a:path w="9305" h="9305" extrusionOk="0">
                <a:moveTo>
                  <a:pt x="0" y="1"/>
                </a:moveTo>
                <a:lnTo>
                  <a:pt x="9304" y="9305"/>
                </a:lnTo>
                <a:lnTo>
                  <a:pt x="930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26"/>
          <p:cNvSpPr/>
          <p:nvPr/>
        </p:nvSpPr>
        <p:spPr>
          <a:xfrm rot="10800000">
            <a:off x="4622997" y="2800605"/>
            <a:ext cx="141859" cy="141859"/>
          </a:xfrm>
          <a:custGeom>
            <a:avLst/>
            <a:gdLst/>
            <a:ahLst/>
            <a:cxnLst/>
            <a:rect l="l" t="t" r="r" b="b"/>
            <a:pathLst>
              <a:path w="10796" h="10796" extrusionOk="0">
                <a:moveTo>
                  <a:pt x="1" y="1"/>
                </a:moveTo>
                <a:lnTo>
                  <a:pt x="1" y="10795"/>
                </a:lnTo>
                <a:lnTo>
                  <a:pt x="10795" y="10795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26"/>
          <p:cNvSpPr/>
          <p:nvPr/>
        </p:nvSpPr>
        <p:spPr>
          <a:xfrm rot="10800000">
            <a:off x="4622997" y="2800605"/>
            <a:ext cx="141859" cy="141859"/>
          </a:xfrm>
          <a:custGeom>
            <a:avLst/>
            <a:gdLst/>
            <a:ahLst/>
            <a:cxnLst/>
            <a:rect l="l" t="t" r="r" b="b"/>
            <a:pathLst>
              <a:path w="10796" h="10796" extrusionOk="0">
                <a:moveTo>
                  <a:pt x="1" y="1"/>
                </a:moveTo>
                <a:lnTo>
                  <a:pt x="10795" y="10795"/>
                </a:lnTo>
                <a:lnTo>
                  <a:pt x="1079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26"/>
          <p:cNvSpPr/>
          <p:nvPr/>
        </p:nvSpPr>
        <p:spPr>
          <a:xfrm rot="10800000">
            <a:off x="4377700" y="2800605"/>
            <a:ext cx="141807" cy="141859"/>
          </a:xfrm>
          <a:custGeom>
            <a:avLst/>
            <a:gdLst/>
            <a:ahLst/>
            <a:cxnLst/>
            <a:rect l="l" t="t" r="r" b="b"/>
            <a:pathLst>
              <a:path w="10792" h="10796" extrusionOk="0">
                <a:moveTo>
                  <a:pt x="0" y="1"/>
                </a:moveTo>
                <a:lnTo>
                  <a:pt x="0" y="10795"/>
                </a:lnTo>
                <a:lnTo>
                  <a:pt x="10792" y="10795"/>
                </a:ln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26"/>
          <p:cNvSpPr/>
          <p:nvPr/>
        </p:nvSpPr>
        <p:spPr>
          <a:xfrm rot="10800000">
            <a:off x="4377700" y="2800605"/>
            <a:ext cx="141807" cy="141859"/>
          </a:xfrm>
          <a:custGeom>
            <a:avLst/>
            <a:gdLst/>
            <a:ahLst/>
            <a:cxnLst/>
            <a:rect l="l" t="t" r="r" b="b"/>
            <a:pathLst>
              <a:path w="10792" h="10796" extrusionOk="0">
                <a:moveTo>
                  <a:pt x="0" y="1"/>
                </a:moveTo>
                <a:lnTo>
                  <a:pt x="10792" y="10795"/>
                </a:lnTo>
                <a:lnTo>
                  <a:pt x="1079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26"/>
          <p:cNvSpPr/>
          <p:nvPr/>
        </p:nvSpPr>
        <p:spPr>
          <a:xfrm rot="10800000">
            <a:off x="4622997" y="2563612"/>
            <a:ext cx="141859" cy="141846"/>
          </a:xfrm>
          <a:custGeom>
            <a:avLst/>
            <a:gdLst/>
            <a:ahLst/>
            <a:cxnLst/>
            <a:rect l="l" t="t" r="r" b="b"/>
            <a:pathLst>
              <a:path w="10796" h="10795" extrusionOk="0">
                <a:moveTo>
                  <a:pt x="1" y="0"/>
                </a:moveTo>
                <a:lnTo>
                  <a:pt x="1" y="10794"/>
                </a:lnTo>
                <a:lnTo>
                  <a:pt x="10795" y="10794"/>
                </a:lnTo>
                <a:lnTo>
                  <a:pt x="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26"/>
          <p:cNvSpPr/>
          <p:nvPr/>
        </p:nvSpPr>
        <p:spPr>
          <a:xfrm rot="10800000">
            <a:off x="4622997" y="2563612"/>
            <a:ext cx="141859" cy="141846"/>
          </a:xfrm>
          <a:custGeom>
            <a:avLst/>
            <a:gdLst/>
            <a:ahLst/>
            <a:cxnLst/>
            <a:rect l="l" t="t" r="r" b="b"/>
            <a:pathLst>
              <a:path w="10796" h="10795" extrusionOk="0">
                <a:moveTo>
                  <a:pt x="1" y="0"/>
                </a:moveTo>
                <a:lnTo>
                  <a:pt x="10795" y="10794"/>
                </a:lnTo>
                <a:lnTo>
                  <a:pt x="1079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26"/>
          <p:cNvSpPr/>
          <p:nvPr/>
        </p:nvSpPr>
        <p:spPr>
          <a:xfrm rot="10800000">
            <a:off x="4377700" y="2563612"/>
            <a:ext cx="141807" cy="141846"/>
          </a:xfrm>
          <a:custGeom>
            <a:avLst/>
            <a:gdLst/>
            <a:ahLst/>
            <a:cxnLst/>
            <a:rect l="l" t="t" r="r" b="b"/>
            <a:pathLst>
              <a:path w="10792" h="10795" extrusionOk="0">
                <a:moveTo>
                  <a:pt x="0" y="0"/>
                </a:moveTo>
                <a:lnTo>
                  <a:pt x="0" y="10794"/>
                </a:lnTo>
                <a:lnTo>
                  <a:pt x="10792" y="1079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26"/>
          <p:cNvSpPr/>
          <p:nvPr/>
        </p:nvSpPr>
        <p:spPr>
          <a:xfrm rot="10800000">
            <a:off x="4377700" y="2563612"/>
            <a:ext cx="141807" cy="141846"/>
          </a:xfrm>
          <a:custGeom>
            <a:avLst/>
            <a:gdLst/>
            <a:ahLst/>
            <a:cxnLst/>
            <a:rect l="l" t="t" r="r" b="b"/>
            <a:pathLst>
              <a:path w="10792" h="10795" extrusionOk="0">
                <a:moveTo>
                  <a:pt x="0" y="0"/>
                </a:moveTo>
                <a:lnTo>
                  <a:pt x="10792" y="10794"/>
                </a:lnTo>
                <a:lnTo>
                  <a:pt x="1079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26"/>
          <p:cNvSpPr/>
          <p:nvPr/>
        </p:nvSpPr>
        <p:spPr>
          <a:xfrm rot="10800000">
            <a:off x="4622997" y="2326579"/>
            <a:ext cx="141859" cy="141859"/>
          </a:xfrm>
          <a:custGeom>
            <a:avLst/>
            <a:gdLst/>
            <a:ahLst/>
            <a:cxnLst/>
            <a:rect l="l" t="t" r="r" b="b"/>
            <a:pathLst>
              <a:path w="10796" h="10796" extrusionOk="0">
                <a:moveTo>
                  <a:pt x="1" y="1"/>
                </a:moveTo>
                <a:lnTo>
                  <a:pt x="1" y="10795"/>
                </a:lnTo>
                <a:lnTo>
                  <a:pt x="10795" y="10795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26"/>
          <p:cNvSpPr/>
          <p:nvPr/>
        </p:nvSpPr>
        <p:spPr>
          <a:xfrm rot="10800000">
            <a:off x="4622997" y="2326579"/>
            <a:ext cx="141859" cy="141859"/>
          </a:xfrm>
          <a:custGeom>
            <a:avLst/>
            <a:gdLst/>
            <a:ahLst/>
            <a:cxnLst/>
            <a:rect l="l" t="t" r="r" b="b"/>
            <a:pathLst>
              <a:path w="10796" h="10796" extrusionOk="0">
                <a:moveTo>
                  <a:pt x="1" y="1"/>
                </a:moveTo>
                <a:lnTo>
                  <a:pt x="10795" y="10795"/>
                </a:lnTo>
                <a:lnTo>
                  <a:pt x="1079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26"/>
          <p:cNvSpPr/>
          <p:nvPr/>
        </p:nvSpPr>
        <p:spPr>
          <a:xfrm rot="10800000">
            <a:off x="4377700" y="2326579"/>
            <a:ext cx="141807" cy="141859"/>
          </a:xfrm>
          <a:custGeom>
            <a:avLst/>
            <a:gdLst/>
            <a:ahLst/>
            <a:cxnLst/>
            <a:rect l="l" t="t" r="r" b="b"/>
            <a:pathLst>
              <a:path w="10792" h="10796" extrusionOk="0">
                <a:moveTo>
                  <a:pt x="0" y="1"/>
                </a:moveTo>
                <a:lnTo>
                  <a:pt x="0" y="10795"/>
                </a:lnTo>
                <a:lnTo>
                  <a:pt x="10792" y="10795"/>
                </a:ln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26"/>
          <p:cNvSpPr/>
          <p:nvPr/>
        </p:nvSpPr>
        <p:spPr>
          <a:xfrm rot="10800000">
            <a:off x="4377700" y="2326579"/>
            <a:ext cx="141807" cy="141859"/>
          </a:xfrm>
          <a:custGeom>
            <a:avLst/>
            <a:gdLst/>
            <a:ahLst/>
            <a:cxnLst/>
            <a:rect l="l" t="t" r="r" b="b"/>
            <a:pathLst>
              <a:path w="10792" h="10796" extrusionOk="0">
                <a:moveTo>
                  <a:pt x="0" y="1"/>
                </a:moveTo>
                <a:lnTo>
                  <a:pt x="10792" y="10795"/>
                </a:lnTo>
                <a:lnTo>
                  <a:pt x="1079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26"/>
          <p:cNvSpPr/>
          <p:nvPr/>
        </p:nvSpPr>
        <p:spPr>
          <a:xfrm rot="10800000">
            <a:off x="4622997" y="2089586"/>
            <a:ext cx="141859" cy="141820"/>
          </a:xfrm>
          <a:custGeom>
            <a:avLst/>
            <a:gdLst/>
            <a:ahLst/>
            <a:cxnLst/>
            <a:rect l="l" t="t" r="r" b="b"/>
            <a:pathLst>
              <a:path w="10796" h="10793" extrusionOk="0">
                <a:moveTo>
                  <a:pt x="1" y="1"/>
                </a:moveTo>
                <a:lnTo>
                  <a:pt x="1" y="10792"/>
                </a:lnTo>
                <a:lnTo>
                  <a:pt x="10795" y="10792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26"/>
          <p:cNvSpPr/>
          <p:nvPr/>
        </p:nvSpPr>
        <p:spPr>
          <a:xfrm rot="10800000">
            <a:off x="4622997" y="2089586"/>
            <a:ext cx="141859" cy="141820"/>
          </a:xfrm>
          <a:custGeom>
            <a:avLst/>
            <a:gdLst/>
            <a:ahLst/>
            <a:cxnLst/>
            <a:rect l="l" t="t" r="r" b="b"/>
            <a:pathLst>
              <a:path w="10796" h="10793" extrusionOk="0">
                <a:moveTo>
                  <a:pt x="1" y="1"/>
                </a:moveTo>
                <a:lnTo>
                  <a:pt x="10795" y="10792"/>
                </a:lnTo>
                <a:lnTo>
                  <a:pt x="1079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26"/>
          <p:cNvSpPr/>
          <p:nvPr/>
        </p:nvSpPr>
        <p:spPr>
          <a:xfrm rot="10800000">
            <a:off x="4377700" y="2089586"/>
            <a:ext cx="141807" cy="141820"/>
          </a:xfrm>
          <a:custGeom>
            <a:avLst/>
            <a:gdLst/>
            <a:ahLst/>
            <a:cxnLst/>
            <a:rect l="l" t="t" r="r" b="b"/>
            <a:pathLst>
              <a:path w="10792" h="10793" extrusionOk="0">
                <a:moveTo>
                  <a:pt x="0" y="1"/>
                </a:moveTo>
                <a:lnTo>
                  <a:pt x="0" y="10792"/>
                </a:lnTo>
                <a:lnTo>
                  <a:pt x="10792" y="10792"/>
                </a:ln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26"/>
          <p:cNvSpPr/>
          <p:nvPr/>
        </p:nvSpPr>
        <p:spPr>
          <a:xfrm rot="10800000">
            <a:off x="4377700" y="2089586"/>
            <a:ext cx="141807" cy="141820"/>
          </a:xfrm>
          <a:custGeom>
            <a:avLst/>
            <a:gdLst/>
            <a:ahLst/>
            <a:cxnLst/>
            <a:rect l="l" t="t" r="r" b="b"/>
            <a:pathLst>
              <a:path w="10792" h="10793" extrusionOk="0">
                <a:moveTo>
                  <a:pt x="0" y="1"/>
                </a:moveTo>
                <a:lnTo>
                  <a:pt x="10792" y="10792"/>
                </a:lnTo>
                <a:lnTo>
                  <a:pt x="1079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2" name="Google Shape;1042;p26"/>
          <p:cNvSpPr/>
          <p:nvPr/>
        </p:nvSpPr>
        <p:spPr>
          <a:xfrm rot="10800000">
            <a:off x="4622997" y="1852554"/>
            <a:ext cx="141859" cy="141859"/>
          </a:xfrm>
          <a:custGeom>
            <a:avLst/>
            <a:gdLst/>
            <a:ahLst/>
            <a:cxnLst/>
            <a:rect l="l" t="t" r="r" b="b"/>
            <a:pathLst>
              <a:path w="10796" h="10796" extrusionOk="0">
                <a:moveTo>
                  <a:pt x="1" y="1"/>
                </a:moveTo>
                <a:lnTo>
                  <a:pt x="1" y="10795"/>
                </a:lnTo>
                <a:lnTo>
                  <a:pt x="10795" y="10795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Google Shape;1043;p26"/>
          <p:cNvSpPr/>
          <p:nvPr/>
        </p:nvSpPr>
        <p:spPr>
          <a:xfrm rot="10800000">
            <a:off x="4622997" y="1852554"/>
            <a:ext cx="141859" cy="141859"/>
          </a:xfrm>
          <a:custGeom>
            <a:avLst/>
            <a:gdLst/>
            <a:ahLst/>
            <a:cxnLst/>
            <a:rect l="l" t="t" r="r" b="b"/>
            <a:pathLst>
              <a:path w="10796" h="10796" extrusionOk="0">
                <a:moveTo>
                  <a:pt x="1" y="1"/>
                </a:moveTo>
                <a:lnTo>
                  <a:pt x="10795" y="10795"/>
                </a:lnTo>
                <a:lnTo>
                  <a:pt x="1079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4" name="Google Shape;1044;p26"/>
          <p:cNvSpPr/>
          <p:nvPr/>
        </p:nvSpPr>
        <p:spPr>
          <a:xfrm rot="10800000">
            <a:off x="4377700" y="1852554"/>
            <a:ext cx="141807" cy="141859"/>
          </a:xfrm>
          <a:custGeom>
            <a:avLst/>
            <a:gdLst/>
            <a:ahLst/>
            <a:cxnLst/>
            <a:rect l="l" t="t" r="r" b="b"/>
            <a:pathLst>
              <a:path w="10792" h="10796" extrusionOk="0">
                <a:moveTo>
                  <a:pt x="0" y="1"/>
                </a:moveTo>
                <a:lnTo>
                  <a:pt x="0" y="10795"/>
                </a:lnTo>
                <a:lnTo>
                  <a:pt x="10792" y="10795"/>
                </a:ln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26"/>
          <p:cNvSpPr/>
          <p:nvPr/>
        </p:nvSpPr>
        <p:spPr>
          <a:xfrm rot="10800000">
            <a:off x="4377700" y="1852554"/>
            <a:ext cx="141807" cy="141859"/>
          </a:xfrm>
          <a:custGeom>
            <a:avLst/>
            <a:gdLst/>
            <a:ahLst/>
            <a:cxnLst/>
            <a:rect l="l" t="t" r="r" b="b"/>
            <a:pathLst>
              <a:path w="10792" h="10796" extrusionOk="0">
                <a:moveTo>
                  <a:pt x="0" y="1"/>
                </a:moveTo>
                <a:lnTo>
                  <a:pt x="10792" y="10795"/>
                </a:lnTo>
                <a:lnTo>
                  <a:pt x="1079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46" name="Google Shape;1046;p26"/>
          <p:cNvCxnSpPr/>
          <p:nvPr/>
        </p:nvCxnSpPr>
        <p:spPr>
          <a:xfrm rot="10800000" flipH="1">
            <a:off x="2319338" y="2542882"/>
            <a:ext cx="760200" cy="102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047" name="Google Shape;1047;p26"/>
          <p:cNvCxnSpPr/>
          <p:nvPr/>
        </p:nvCxnSpPr>
        <p:spPr>
          <a:xfrm>
            <a:off x="2343138" y="4048076"/>
            <a:ext cx="18813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048" name="Google Shape;1048;p26"/>
          <p:cNvCxnSpPr/>
          <p:nvPr/>
        </p:nvCxnSpPr>
        <p:spPr>
          <a:xfrm>
            <a:off x="6503663" y="2109163"/>
            <a:ext cx="3288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049" name="Google Shape;1049;p26"/>
          <p:cNvCxnSpPr/>
          <p:nvPr/>
        </p:nvCxnSpPr>
        <p:spPr>
          <a:xfrm>
            <a:off x="5551163" y="3095019"/>
            <a:ext cx="12525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163" name="Picture 162">
            <a:extLst>
              <a:ext uri="{FF2B5EF4-FFF2-40B4-BE49-F238E27FC236}">
                <a16:creationId xmlns:a16="http://schemas.microsoft.com/office/drawing/2014/main" xmlns="" id="{ED91FDBC-99E7-41CC-863B-EA9925C72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190" y="24733"/>
            <a:ext cx="807384" cy="80738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25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BEN</a:t>
            </a:r>
            <a:r>
              <a:rPr lang="en-IN" dirty="0"/>
              <a:t>E</a:t>
            </a:r>
            <a:r>
              <a:rPr lang="en" dirty="0"/>
              <a:t>FITS FOR USER</a:t>
            </a:r>
            <a:endParaRPr dirty="0"/>
          </a:p>
        </p:txBody>
      </p:sp>
      <p:sp>
        <p:nvSpPr>
          <p:cNvPr id="830" name="Google Shape;830;p25"/>
          <p:cNvSpPr txBox="1"/>
          <p:nvPr/>
        </p:nvSpPr>
        <p:spPr>
          <a:xfrm>
            <a:off x="981475" y="1800200"/>
            <a:ext cx="2188200" cy="7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SAFETY</a:t>
            </a:r>
            <a:endParaRPr sz="12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lvl="0" algn="just"/>
            <a:r>
              <a:rPr lang="en-US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Secure transactions and communication to ensure a safe experience for all users.</a:t>
            </a: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31" name="Google Shape;831;p25"/>
          <p:cNvSpPr txBox="1"/>
          <p:nvPr/>
        </p:nvSpPr>
        <p:spPr>
          <a:xfrm>
            <a:off x="981475" y="2739139"/>
            <a:ext cx="2188200" cy="7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CONVENIENCY</a:t>
            </a:r>
            <a:endParaRPr sz="12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lvl="0" algn="just"/>
            <a:r>
              <a:rPr lang="en-US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Access clear information about rooms, pricing, and services.</a:t>
            </a: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32" name="Google Shape;832;p25"/>
          <p:cNvSpPr txBox="1"/>
          <p:nvPr/>
        </p:nvSpPr>
        <p:spPr>
          <a:xfrm>
            <a:off x="981475" y="3678079"/>
            <a:ext cx="2188200" cy="7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TRANSPARENCY</a:t>
            </a:r>
            <a:endParaRPr sz="12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lvl="0" algn="just"/>
            <a:r>
              <a:rPr lang="en-US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Discover nearby attractions, transportation options, and essential services.</a:t>
            </a: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33" name="Google Shape;833;p25"/>
          <p:cNvSpPr/>
          <p:nvPr/>
        </p:nvSpPr>
        <p:spPr>
          <a:xfrm>
            <a:off x="3405913" y="1715263"/>
            <a:ext cx="657300" cy="657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4" name="Google Shape;834;p25"/>
          <p:cNvGrpSpPr/>
          <p:nvPr/>
        </p:nvGrpSpPr>
        <p:grpSpPr>
          <a:xfrm>
            <a:off x="3524279" y="1822070"/>
            <a:ext cx="420580" cy="443712"/>
            <a:chOff x="4982550" y="238125"/>
            <a:chExt cx="1939050" cy="2045700"/>
          </a:xfrm>
        </p:grpSpPr>
        <p:sp>
          <p:nvSpPr>
            <p:cNvPr id="835" name="Google Shape;835;p25"/>
            <p:cNvSpPr/>
            <p:nvPr/>
          </p:nvSpPr>
          <p:spPr>
            <a:xfrm>
              <a:off x="4982550" y="713900"/>
              <a:ext cx="1939050" cy="1095600"/>
            </a:xfrm>
            <a:custGeom>
              <a:avLst/>
              <a:gdLst/>
              <a:ahLst/>
              <a:cxnLst/>
              <a:rect l="l" t="t" r="r" b="b"/>
              <a:pathLst>
                <a:path w="77562" h="43824" extrusionOk="0">
                  <a:moveTo>
                    <a:pt x="22760" y="6988"/>
                  </a:moveTo>
                  <a:lnTo>
                    <a:pt x="22760" y="6988"/>
                  </a:lnTo>
                  <a:cubicBezTo>
                    <a:pt x="14895" y="15382"/>
                    <a:pt x="14895" y="28451"/>
                    <a:pt x="22760" y="36863"/>
                  </a:cubicBezTo>
                  <a:cubicBezTo>
                    <a:pt x="15680" y="34013"/>
                    <a:pt x="9503" y="29356"/>
                    <a:pt x="4846" y="23333"/>
                  </a:cubicBezTo>
                  <a:cubicBezTo>
                    <a:pt x="4180" y="22497"/>
                    <a:pt x="4180" y="21337"/>
                    <a:pt x="4846" y="20501"/>
                  </a:cubicBezTo>
                  <a:cubicBezTo>
                    <a:pt x="9503" y="14478"/>
                    <a:pt x="15680" y="9820"/>
                    <a:pt x="22760" y="6988"/>
                  </a:cubicBezTo>
                  <a:close/>
                  <a:moveTo>
                    <a:pt x="38798" y="3917"/>
                  </a:moveTo>
                  <a:cubicBezTo>
                    <a:pt x="48745" y="3917"/>
                    <a:pt x="56798" y="11970"/>
                    <a:pt x="56798" y="21917"/>
                  </a:cubicBezTo>
                  <a:cubicBezTo>
                    <a:pt x="56798" y="31864"/>
                    <a:pt x="48745" y="39917"/>
                    <a:pt x="38798" y="39917"/>
                  </a:cubicBezTo>
                  <a:lnTo>
                    <a:pt x="38764" y="39917"/>
                  </a:lnTo>
                  <a:cubicBezTo>
                    <a:pt x="28817" y="39917"/>
                    <a:pt x="20747" y="31864"/>
                    <a:pt x="20747" y="21917"/>
                  </a:cubicBezTo>
                  <a:cubicBezTo>
                    <a:pt x="20747" y="11970"/>
                    <a:pt x="28817" y="3917"/>
                    <a:pt x="38764" y="3917"/>
                  </a:cubicBezTo>
                  <a:close/>
                  <a:moveTo>
                    <a:pt x="38813" y="1"/>
                  </a:moveTo>
                  <a:cubicBezTo>
                    <a:pt x="24855" y="1"/>
                    <a:pt x="11027" y="6193"/>
                    <a:pt x="1757" y="18078"/>
                  </a:cubicBezTo>
                  <a:cubicBezTo>
                    <a:pt x="0" y="20330"/>
                    <a:pt x="0" y="23486"/>
                    <a:pt x="1757" y="25739"/>
                  </a:cubicBezTo>
                  <a:cubicBezTo>
                    <a:pt x="10646" y="37153"/>
                    <a:pt x="24313" y="43824"/>
                    <a:pt x="38781" y="43824"/>
                  </a:cubicBezTo>
                  <a:cubicBezTo>
                    <a:pt x="53249" y="43824"/>
                    <a:pt x="66915" y="37153"/>
                    <a:pt x="75804" y="25739"/>
                  </a:cubicBezTo>
                  <a:cubicBezTo>
                    <a:pt x="77562" y="23486"/>
                    <a:pt x="77562" y="20330"/>
                    <a:pt x="75804" y="18078"/>
                  </a:cubicBezTo>
                  <a:lnTo>
                    <a:pt x="75804" y="18095"/>
                  </a:lnTo>
                  <a:cubicBezTo>
                    <a:pt x="75418" y="17599"/>
                    <a:pt x="74841" y="17340"/>
                    <a:pt x="74259" y="17340"/>
                  </a:cubicBezTo>
                  <a:cubicBezTo>
                    <a:pt x="73838" y="17340"/>
                    <a:pt x="73415" y="17475"/>
                    <a:pt x="73058" y="17754"/>
                  </a:cubicBezTo>
                  <a:cubicBezTo>
                    <a:pt x="72204" y="18419"/>
                    <a:pt x="72051" y="19648"/>
                    <a:pt x="72716" y="20501"/>
                  </a:cubicBezTo>
                  <a:cubicBezTo>
                    <a:pt x="73365" y="21337"/>
                    <a:pt x="73365" y="22497"/>
                    <a:pt x="72716" y="23333"/>
                  </a:cubicBezTo>
                  <a:cubicBezTo>
                    <a:pt x="68041" y="29356"/>
                    <a:pt x="61865" y="34013"/>
                    <a:pt x="54785" y="36863"/>
                  </a:cubicBezTo>
                  <a:cubicBezTo>
                    <a:pt x="62633" y="28468"/>
                    <a:pt x="62667" y="15433"/>
                    <a:pt x="54836" y="7022"/>
                  </a:cubicBezTo>
                  <a:lnTo>
                    <a:pt x="54836" y="7022"/>
                  </a:lnTo>
                  <a:cubicBezTo>
                    <a:pt x="58879" y="8643"/>
                    <a:pt x="62667" y="10878"/>
                    <a:pt x="66028" y="13642"/>
                  </a:cubicBezTo>
                  <a:cubicBezTo>
                    <a:pt x="66455" y="13983"/>
                    <a:pt x="66864" y="14341"/>
                    <a:pt x="67274" y="14700"/>
                  </a:cubicBezTo>
                  <a:cubicBezTo>
                    <a:pt x="67651" y="15030"/>
                    <a:pt x="68116" y="15194"/>
                    <a:pt x="68578" y="15194"/>
                  </a:cubicBezTo>
                  <a:cubicBezTo>
                    <a:pt x="69117" y="15194"/>
                    <a:pt x="69652" y="14970"/>
                    <a:pt x="70038" y="14529"/>
                  </a:cubicBezTo>
                  <a:cubicBezTo>
                    <a:pt x="70754" y="13727"/>
                    <a:pt x="70686" y="12499"/>
                    <a:pt x="69867" y="11782"/>
                  </a:cubicBezTo>
                  <a:cubicBezTo>
                    <a:pt x="69423" y="11390"/>
                    <a:pt x="68963" y="10997"/>
                    <a:pt x="68519" y="10622"/>
                  </a:cubicBezTo>
                  <a:cubicBezTo>
                    <a:pt x="59783" y="3471"/>
                    <a:pt x="49262" y="1"/>
                    <a:pt x="388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5"/>
            <p:cNvSpPr/>
            <p:nvPr/>
          </p:nvSpPr>
          <p:spPr>
            <a:xfrm>
              <a:off x="5728550" y="1054500"/>
              <a:ext cx="430825" cy="414625"/>
            </a:xfrm>
            <a:custGeom>
              <a:avLst/>
              <a:gdLst/>
              <a:ahLst/>
              <a:cxnLst/>
              <a:rect l="l" t="t" r="r" b="b"/>
              <a:pathLst>
                <a:path w="17233" h="16585" extrusionOk="0">
                  <a:moveTo>
                    <a:pt x="8904" y="3895"/>
                  </a:moveTo>
                  <a:cubicBezTo>
                    <a:pt x="11161" y="3895"/>
                    <a:pt x="13326" y="5648"/>
                    <a:pt x="13326" y="8293"/>
                  </a:cubicBezTo>
                  <a:cubicBezTo>
                    <a:pt x="13326" y="10715"/>
                    <a:pt x="11364" y="12678"/>
                    <a:pt x="8941" y="12678"/>
                  </a:cubicBezTo>
                  <a:cubicBezTo>
                    <a:pt x="5034" y="12678"/>
                    <a:pt x="3072" y="7951"/>
                    <a:pt x="5836" y="5188"/>
                  </a:cubicBezTo>
                  <a:cubicBezTo>
                    <a:pt x="6729" y="4294"/>
                    <a:pt x="7827" y="3895"/>
                    <a:pt x="8904" y="3895"/>
                  </a:cubicBezTo>
                  <a:close/>
                  <a:moveTo>
                    <a:pt x="8941" y="1"/>
                  </a:moveTo>
                  <a:cubicBezTo>
                    <a:pt x="5580" y="1"/>
                    <a:pt x="2560" y="2014"/>
                    <a:pt x="1280" y="5119"/>
                  </a:cubicBezTo>
                  <a:cubicBezTo>
                    <a:pt x="1" y="8224"/>
                    <a:pt x="700" y="11790"/>
                    <a:pt x="3072" y="14162"/>
                  </a:cubicBezTo>
                  <a:cubicBezTo>
                    <a:pt x="4656" y="15747"/>
                    <a:pt x="6774" y="16585"/>
                    <a:pt x="8932" y="16585"/>
                  </a:cubicBezTo>
                  <a:cubicBezTo>
                    <a:pt x="10003" y="16585"/>
                    <a:pt x="11084" y="16378"/>
                    <a:pt x="12114" y="15953"/>
                  </a:cubicBezTo>
                  <a:cubicBezTo>
                    <a:pt x="15203" y="14674"/>
                    <a:pt x="17233" y="11654"/>
                    <a:pt x="17233" y="8293"/>
                  </a:cubicBezTo>
                  <a:cubicBezTo>
                    <a:pt x="17233" y="3720"/>
                    <a:pt x="13513" y="1"/>
                    <a:pt x="89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5"/>
            <p:cNvSpPr/>
            <p:nvPr/>
          </p:nvSpPr>
          <p:spPr>
            <a:xfrm>
              <a:off x="5903000" y="238125"/>
              <a:ext cx="97700" cy="279400"/>
            </a:xfrm>
            <a:custGeom>
              <a:avLst/>
              <a:gdLst/>
              <a:ahLst/>
              <a:cxnLst/>
              <a:rect l="l" t="t" r="r" b="b"/>
              <a:pathLst>
                <a:path w="3908" h="11176" extrusionOk="0">
                  <a:moveTo>
                    <a:pt x="1963" y="0"/>
                  </a:moveTo>
                  <a:cubicBezTo>
                    <a:pt x="888" y="0"/>
                    <a:pt x="1" y="870"/>
                    <a:pt x="1" y="1962"/>
                  </a:cubicBezTo>
                  <a:lnTo>
                    <a:pt x="1" y="9281"/>
                  </a:lnTo>
                  <a:cubicBezTo>
                    <a:pt x="35" y="10339"/>
                    <a:pt x="905" y="11175"/>
                    <a:pt x="1963" y="11175"/>
                  </a:cubicBezTo>
                  <a:cubicBezTo>
                    <a:pt x="3021" y="11175"/>
                    <a:pt x="3874" y="10339"/>
                    <a:pt x="3908" y="9281"/>
                  </a:cubicBezTo>
                  <a:lnTo>
                    <a:pt x="3908" y="1962"/>
                  </a:lnTo>
                  <a:cubicBezTo>
                    <a:pt x="3908" y="870"/>
                    <a:pt x="3038" y="0"/>
                    <a:pt x="19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5"/>
            <p:cNvSpPr/>
            <p:nvPr/>
          </p:nvSpPr>
          <p:spPr>
            <a:xfrm>
              <a:off x="5903000" y="2004825"/>
              <a:ext cx="97700" cy="279000"/>
            </a:xfrm>
            <a:custGeom>
              <a:avLst/>
              <a:gdLst/>
              <a:ahLst/>
              <a:cxnLst/>
              <a:rect l="l" t="t" r="r" b="b"/>
              <a:pathLst>
                <a:path w="3908" h="11160" extrusionOk="0">
                  <a:moveTo>
                    <a:pt x="1993" y="1"/>
                  </a:moveTo>
                  <a:cubicBezTo>
                    <a:pt x="1983" y="1"/>
                    <a:pt x="1973" y="1"/>
                    <a:pt x="1963" y="1"/>
                  </a:cubicBezTo>
                  <a:cubicBezTo>
                    <a:pt x="888" y="1"/>
                    <a:pt x="1" y="871"/>
                    <a:pt x="1" y="1946"/>
                  </a:cubicBezTo>
                  <a:lnTo>
                    <a:pt x="1" y="9282"/>
                  </a:lnTo>
                  <a:cubicBezTo>
                    <a:pt x="35" y="10323"/>
                    <a:pt x="905" y="11159"/>
                    <a:pt x="1963" y="11159"/>
                  </a:cubicBezTo>
                  <a:cubicBezTo>
                    <a:pt x="3021" y="11159"/>
                    <a:pt x="3874" y="10323"/>
                    <a:pt x="3908" y="9282"/>
                  </a:cubicBezTo>
                  <a:lnTo>
                    <a:pt x="3908" y="1946"/>
                  </a:lnTo>
                  <a:cubicBezTo>
                    <a:pt x="3908" y="881"/>
                    <a:pt x="3054" y="1"/>
                    <a:pt x="19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5"/>
            <p:cNvSpPr/>
            <p:nvPr/>
          </p:nvSpPr>
          <p:spPr>
            <a:xfrm>
              <a:off x="6496325" y="523575"/>
              <a:ext cx="198375" cy="189200"/>
            </a:xfrm>
            <a:custGeom>
              <a:avLst/>
              <a:gdLst/>
              <a:ahLst/>
              <a:cxnLst/>
              <a:rect l="l" t="t" r="r" b="b"/>
              <a:pathLst>
                <a:path w="7935" h="7568" extrusionOk="0">
                  <a:moveTo>
                    <a:pt x="5793" y="0"/>
                  </a:moveTo>
                  <a:cubicBezTo>
                    <a:pt x="5290" y="0"/>
                    <a:pt x="4786" y="192"/>
                    <a:pt x="4402" y="576"/>
                  </a:cubicBezTo>
                  <a:lnTo>
                    <a:pt x="768" y="4227"/>
                  </a:lnTo>
                  <a:cubicBezTo>
                    <a:pt x="0" y="4978"/>
                    <a:pt x="0" y="6224"/>
                    <a:pt x="751" y="6991"/>
                  </a:cubicBezTo>
                  <a:cubicBezTo>
                    <a:pt x="1135" y="7375"/>
                    <a:pt x="1638" y="7567"/>
                    <a:pt x="2142" y="7567"/>
                  </a:cubicBezTo>
                  <a:cubicBezTo>
                    <a:pt x="2645" y="7567"/>
                    <a:pt x="3148" y="7375"/>
                    <a:pt x="3532" y="6991"/>
                  </a:cubicBezTo>
                  <a:lnTo>
                    <a:pt x="7166" y="3340"/>
                  </a:lnTo>
                  <a:cubicBezTo>
                    <a:pt x="7934" y="2590"/>
                    <a:pt x="7934" y="1344"/>
                    <a:pt x="7166" y="576"/>
                  </a:cubicBezTo>
                  <a:lnTo>
                    <a:pt x="7183" y="576"/>
                  </a:lnTo>
                  <a:cubicBezTo>
                    <a:pt x="6799" y="192"/>
                    <a:pt x="6296" y="0"/>
                    <a:pt x="57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5"/>
            <p:cNvSpPr/>
            <p:nvPr/>
          </p:nvSpPr>
          <p:spPr>
            <a:xfrm>
              <a:off x="5209025" y="1810875"/>
              <a:ext cx="198800" cy="189300"/>
            </a:xfrm>
            <a:custGeom>
              <a:avLst/>
              <a:gdLst/>
              <a:ahLst/>
              <a:cxnLst/>
              <a:rect l="l" t="t" r="r" b="b"/>
              <a:pathLst>
                <a:path w="7952" h="7572" extrusionOk="0">
                  <a:moveTo>
                    <a:pt x="5795" y="0"/>
                  </a:moveTo>
                  <a:cubicBezTo>
                    <a:pt x="5294" y="0"/>
                    <a:pt x="4795" y="192"/>
                    <a:pt x="4420" y="576"/>
                  </a:cubicBezTo>
                  <a:lnTo>
                    <a:pt x="769" y="4227"/>
                  </a:lnTo>
                  <a:cubicBezTo>
                    <a:pt x="1" y="4995"/>
                    <a:pt x="1" y="6240"/>
                    <a:pt x="769" y="7008"/>
                  </a:cubicBezTo>
                  <a:cubicBezTo>
                    <a:pt x="1152" y="7384"/>
                    <a:pt x="1651" y="7571"/>
                    <a:pt x="2151" y="7571"/>
                  </a:cubicBezTo>
                  <a:cubicBezTo>
                    <a:pt x="2650" y="7571"/>
                    <a:pt x="3149" y="7384"/>
                    <a:pt x="3533" y="7008"/>
                  </a:cubicBezTo>
                  <a:lnTo>
                    <a:pt x="7184" y="3357"/>
                  </a:lnTo>
                  <a:cubicBezTo>
                    <a:pt x="7951" y="2589"/>
                    <a:pt x="7951" y="1344"/>
                    <a:pt x="7184" y="576"/>
                  </a:cubicBezTo>
                  <a:cubicBezTo>
                    <a:pt x="6800" y="192"/>
                    <a:pt x="6296" y="0"/>
                    <a:pt x="57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5"/>
            <p:cNvSpPr/>
            <p:nvPr/>
          </p:nvSpPr>
          <p:spPr>
            <a:xfrm>
              <a:off x="5209025" y="523575"/>
              <a:ext cx="198800" cy="188875"/>
            </a:xfrm>
            <a:custGeom>
              <a:avLst/>
              <a:gdLst/>
              <a:ahLst/>
              <a:cxnLst/>
              <a:rect l="l" t="t" r="r" b="b"/>
              <a:pathLst>
                <a:path w="7952" h="7555" extrusionOk="0">
                  <a:moveTo>
                    <a:pt x="2151" y="0"/>
                  </a:moveTo>
                  <a:cubicBezTo>
                    <a:pt x="1651" y="0"/>
                    <a:pt x="1152" y="192"/>
                    <a:pt x="769" y="576"/>
                  </a:cubicBezTo>
                  <a:cubicBezTo>
                    <a:pt x="1" y="1344"/>
                    <a:pt x="1" y="2590"/>
                    <a:pt x="769" y="3340"/>
                  </a:cubicBezTo>
                  <a:lnTo>
                    <a:pt x="4420" y="6991"/>
                  </a:lnTo>
                  <a:cubicBezTo>
                    <a:pt x="4795" y="7367"/>
                    <a:pt x="5294" y="7554"/>
                    <a:pt x="5795" y="7554"/>
                  </a:cubicBezTo>
                  <a:cubicBezTo>
                    <a:pt x="6296" y="7554"/>
                    <a:pt x="6800" y="7367"/>
                    <a:pt x="7184" y="6991"/>
                  </a:cubicBezTo>
                  <a:cubicBezTo>
                    <a:pt x="7951" y="6224"/>
                    <a:pt x="7951" y="4978"/>
                    <a:pt x="7184" y="4210"/>
                  </a:cubicBezTo>
                  <a:lnTo>
                    <a:pt x="7184" y="4227"/>
                  </a:lnTo>
                  <a:lnTo>
                    <a:pt x="3533" y="576"/>
                  </a:lnTo>
                  <a:cubicBezTo>
                    <a:pt x="3149" y="192"/>
                    <a:pt x="2650" y="0"/>
                    <a:pt x="2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5"/>
            <p:cNvSpPr/>
            <p:nvPr/>
          </p:nvSpPr>
          <p:spPr>
            <a:xfrm>
              <a:off x="6496325" y="1811200"/>
              <a:ext cx="198800" cy="188975"/>
            </a:xfrm>
            <a:custGeom>
              <a:avLst/>
              <a:gdLst/>
              <a:ahLst/>
              <a:cxnLst/>
              <a:rect l="l" t="t" r="r" b="b"/>
              <a:pathLst>
                <a:path w="7952" h="7559" extrusionOk="0">
                  <a:moveTo>
                    <a:pt x="2144" y="0"/>
                  </a:moveTo>
                  <a:cubicBezTo>
                    <a:pt x="1643" y="0"/>
                    <a:pt x="1144" y="188"/>
                    <a:pt x="768" y="563"/>
                  </a:cubicBezTo>
                  <a:cubicBezTo>
                    <a:pt x="0" y="1331"/>
                    <a:pt x="0" y="2576"/>
                    <a:pt x="768" y="3344"/>
                  </a:cubicBezTo>
                  <a:lnTo>
                    <a:pt x="4402" y="6995"/>
                  </a:lnTo>
                  <a:cubicBezTo>
                    <a:pt x="4786" y="7371"/>
                    <a:pt x="5290" y="7558"/>
                    <a:pt x="5793" y="7558"/>
                  </a:cubicBezTo>
                  <a:cubicBezTo>
                    <a:pt x="6296" y="7558"/>
                    <a:pt x="6799" y="7371"/>
                    <a:pt x="7183" y="6995"/>
                  </a:cubicBezTo>
                  <a:cubicBezTo>
                    <a:pt x="7951" y="6227"/>
                    <a:pt x="7951" y="4982"/>
                    <a:pt x="7183" y="4214"/>
                  </a:cubicBezTo>
                  <a:lnTo>
                    <a:pt x="3532" y="563"/>
                  </a:lnTo>
                  <a:cubicBezTo>
                    <a:pt x="3148" y="188"/>
                    <a:pt x="2645" y="0"/>
                    <a:pt x="2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3" name="Google Shape;843;p25"/>
          <p:cNvSpPr/>
          <p:nvPr/>
        </p:nvSpPr>
        <p:spPr>
          <a:xfrm>
            <a:off x="3405900" y="2663325"/>
            <a:ext cx="657300" cy="657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4" name="Google Shape;844;p25"/>
          <p:cNvGrpSpPr/>
          <p:nvPr/>
        </p:nvGrpSpPr>
        <p:grpSpPr>
          <a:xfrm>
            <a:off x="3524242" y="2781422"/>
            <a:ext cx="420626" cy="421150"/>
            <a:chOff x="697975" y="3427775"/>
            <a:chExt cx="2044850" cy="2047400"/>
          </a:xfrm>
        </p:grpSpPr>
        <p:sp>
          <p:nvSpPr>
            <p:cNvPr id="845" name="Google Shape;845;p25"/>
            <p:cNvSpPr/>
            <p:nvPr/>
          </p:nvSpPr>
          <p:spPr>
            <a:xfrm>
              <a:off x="1038350" y="3780525"/>
              <a:ext cx="1365375" cy="1401200"/>
            </a:xfrm>
            <a:custGeom>
              <a:avLst/>
              <a:gdLst/>
              <a:ahLst/>
              <a:cxnLst/>
              <a:rect l="l" t="t" r="r" b="b"/>
              <a:pathLst>
                <a:path w="54615" h="56048" extrusionOk="0">
                  <a:moveTo>
                    <a:pt x="22986" y="2834"/>
                  </a:moveTo>
                  <a:cubicBezTo>
                    <a:pt x="24845" y="2834"/>
                    <a:pt x="26096" y="3960"/>
                    <a:pt x="26309" y="4163"/>
                  </a:cubicBezTo>
                  <a:cubicBezTo>
                    <a:pt x="26565" y="4436"/>
                    <a:pt x="26923" y="4573"/>
                    <a:pt x="27299" y="4573"/>
                  </a:cubicBezTo>
                  <a:lnTo>
                    <a:pt x="27333" y="4573"/>
                  </a:lnTo>
                  <a:cubicBezTo>
                    <a:pt x="27708" y="4573"/>
                    <a:pt x="28066" y="4436"/>
                    <a:pt x="28339" y="4180"/>
                  </a:cubicBezTo>
                  <a:cubicBezTo>
                    <a:pt x="28553" y="3967"/>
                    <a:pt x="29800" y="2835"/>
                    <a:pt x="31659" y="2835"/>
                  </a:cubicBezTo>
                  <a:cubicBezTo>
                    <a:pt x="32924" y="2835"/>
                    <a:pt x="34472" y="3358"/>
                    <a:pt x="36171" y="5050"/>
                  </a:cubicBezTo>
                  <a:cubicBezTo>
                    <a:pt x="36438" y="5317"/>
                    <a:pt x="36799" y="5459"/>
                    <a:pt x="37172" y="5459"/>
                  </a:cubicBezTo>
                  <a:cubicBezTo>
                    <a:pt x="37276" y="5459"/>
                    <a:pt x="37380" y="5448"/>
                    <a:pt x="37484" y="5426"/>
                  </a:cubicBezTo>
                  <a:cubicBezTo>
                    <a:pt x="37542" y="5414"/>
                    <a:pt x="37700" y="5386"/>
                    <a:pt x="37925" y="5386"/>
                  </a:cubicBezTo>
                  <a:cubicBezTo>
                    <a:pt x="38690" y="5386"/>
                    <a:pt x="40228" y="5715"/>
                    <a:pt x="41204" y="8156"/>
                  </a:cubicBezTo>
                  <a:cubicBezTo>
                    <a:pt x="41426" y="8685"/>
                    <a:pt x="41937" y="9043"/>
                    <a:pt x="42518" y="9043"/>
                  </a:cubicBezTo>
                  <a:cubicBezTo>
                    <a:pt x="43882" y="9162"/>
                    <a:pt x="45162" y="9794"/>
                    <a:pt x="46083" y="10817"/>
                  </a:cubicBezTo>
                  <a:cubicBezTo>
                    <a:pt x="47807" y="12660"/>
                    <a:pt x="48557" y="15850"/>
                    <a:pt x="48250" y="20030"/>
                  </a:cubicBezTo>
                  <a:cubicBezTo>
                    <a:pt x="48233" y="20338"/>
                    <a:pt x="48318" y="20645"/>
                    <a:pt x="48489" y="20918"/>
                  </a:cubicBezTo>
                  <a:cubicBezTo>
                    <a:pt x="48950" y="21617"/>
                    <a:pt x="52823" y="27930"/>
                    <a:pt x="46203" y="32349"/>
                  </a:cubicBezTo>
                  <a:lnTo>
                    <a:pt x="46186" y="32349"/>
                  </a:lnTo>
                  <a:cubicBezTo>
                    <a:pt x="45691" y="32673"/>
                    <a:pt x="45452" y="33287"/>
                    <a:pt x="45606" y="33850"/>
                  </a:cubicBezTo>
                  <a:cubicBezTo>
                    <a:pt x="45657" y="34106"/>
                    <a:pt x="47005" y="39890"/>
                    <a:pt x="41955" y="42040"/>
                  </a:cubicBezTo>
                  <a:cubicBezTo>
                    <a:pt x="41272" y="42330"/>
                    <a:pt x="40931" y="43098"/>
                    <a:pt x="41170" y="43797"/>
                  </a:cubicBezTo>
                  <a:cubicBezTo>
                    <a:pt x="41170" y="43814"/>
                    <a:pt x="41750" y="45674"/>
                    <a:pt x="40999" y="46919"/>
                  </a:cubicBezTo>
                  <a:cubicBezTo>
                    <a:pt x="40590" y="47585"/>
                    <a:pt x="39839" y="48011"/>
                    <a:pt x="38696" y="48199"/>
                  </a:cubicBezTo>
                  <a:cubicBezTo>
                    <a:pt x="38286" y="48267"/>
                    <a:pt x="37928" y="48523"/>
                    <a:pt x="37723" y="48882"/>
                  </a:cubicBezTo>
                  <a:cubicBezTo>
                    <a:pt x="37007" y="50093"/>
                    <a:pt x="34686" y="53232"/>
                    <a:pt x="32434" y="53232"/>
                  </a:cubicBezTo>
                  <a:lnTo>
                    <a:pt x="32383" y="53232"/>
                  </a:lnTo>
                  <a:cubicBezTo>
                    <a:pt x="31086" y="53215"/>
                    <a:pt x="29790" y="52072"/>
                    <a:pt x="28578" y="49820"/>
                  </a:cubicBezTo>
                  <a:cubicBezTo>
                    <a:pt x="28305" y="49359"/>
                    <a:pt x="27811" y="49086"/>
                    <a:pt x="27299" y="49086"/>
                  </a:cubicBezTo>
                  <a:cubicBezTo>
                    <a:pt x="26770" y="49086"/>
                    <a:pt x="26292" y="49359"/>
                    <a:pt x="26053" y="49820"/>
                  </a:cubicBezTo>
                  <a:cubicBezTo>
                    <a:pt x="24825" y="52055"/>
                    <a:pt x="23545" y="53215"/>
                    <a:pt x="22231" y="53232"/>
                  </a:cubicBezTo>
                  <a:lnTo>
                    <a:pt x="22197" y="53232"/>
                  </a:lnTo>
                  <a:cubicBezTo>
                    <a:pt x="19945" y="53232"/>
                    <a:pt x="17608" y="50110"/>
                    <a:pt x="16908" y="48899"/>
                  </a:cubicBezTo>
                  <a:cubicBezTo>
                    <a:pt x="16686" y="48523"/>
                    <a:pt x="16328" y="48284"/>
                    <a:pt x="15919" y="48216"/>
                  </a:cubicBezTo>
                  <a:cubicBezTo>
                    <a:pt x="14793" y="48028"/>
                    <a:pt x="14042" y="47602"/>
                    <a:pt x="13632" y="46937"/>
                  </a:cubicBezTo>
                  <a:cubicBezTo>
                    <a:pt x="12984" y="45879"/>
                    <a:pt x="13291" y="44309"/>
                    <a:pt x="13445" y="43797"/>
                  </a:cubicBezTo>
                  <a:cubicBezTo>
                    <a:pt x="13684" y="43098"/>
                    <a:pt x="13342" y="42330"/>
                    <a:pt x="12660" y="42040"/>
                  </a:cubicBezTo>
                  <a:cubicBezTo>
                    <a:pt x="7627" y="39890"/>
                    <a:pt x="8958" y="34106"/>
                    <a:pt x="9009" y="33867"/>
                  </a:cubicBezTo>
                  <a:cubicBezTo>
                    <a:pt x="9162" y="33287"/>
                    <a:pt x="8923" y="32673"/>
                    <a:pt x="8429" y="32349"/>
                  </a:cubicBezTo>
                  <a:cubicBezTo>
                    <a:pt x="1809" y="27930"/>
                    <a:pt x="5682" y="21617"/>
                    <a:pt x="6142" y="20918"/>
                  </a:cubicBezTo>
                  <a:cubicBezTo>
                    <a:pt x="6313" y="20645"/>
                    <a:pt x="6398" y="20338"/>
                    <a:pt x="6381" y="20030"/>
                  </a:cubicBezTo>
                  <a:cubicBezTo>
                    <a:pt x="6091" y="15867"/>
                    <a:pt x="6825" y="12694"/>
                    <a:pt x="8514" y="10851"/>
                  </a:cubicBezTo>
                  <a:cubicBezTo>
                    <a:pt x="9435" y="9811"/>
                    <a:pt x="10732" y="9162"/>
                    <a:pt x="12131" y="9043"/>
                  </a:cubicBezTo>
                  <a:cubicBezTo>
                    <a:pt x="12694" y="9043"/>
                    <a:pt x="13223" y="8685"/>
                    <a:pt x="13428" y="8156"/>
                  </a:cubicBezTo>
                  <a:cubicBezTo>
                    <a:pt x="14409" y="5702"/>
                    <a:pt x="15968" y="5393"/>
                    <a:pt x="16726" y="5393"/>
                  </a:cubicBezTo>
                  <a:cubicBezTo>
                    <a:pt x="16943" y="5393"/>
                    <a:pt x="17094" y="5418"/>
                    <a:pt x="17147" y="5426"/>
                  </a:cubicBezTo>
                  <a:cubicBezTo>
                    <a:pt x="17260" y="5454"/>
                    <a:pt x="17376" y="5468"/>
                    <a:pt x="17490" y="5468"/>
                  </a:cubicBezTo>
                  <a:cubicBezTo>
                    <a:pt x="17858" y="5468"/>
                    <a:pt x="18218" y="5324"/>
                    <a:pt x="18478" y="5050"/>
                  </a:cubicBezTo>
                  <a:cubicBezTo>
                    <a:pt x="20172" y="3357"/>
                    <a:pt x="21720" y="2834"/>
                    <a:pt x="22986" y="2834"/>
                  </a:cubicBezTo>
                  <a:close/>
                  <a:moveTo>
                    <a:pt x="22933" y="1"/>
                  </a:moveTo>
                  <a:cubicBezTo>
                    <a:pt x="21243" y="1"/>
                    <a:pt x="19171" y="583"/>
                    <a:pt x="16994" y="2577"/>
                  </a:cubicBezTo>
                  <a:cubicBezTo>
                    <a:pt x="16906" y="2572"/>
                    <a:pt x="16815" y="2570"/>
                    <a:pt x="16723" y="2570"/>
                  </a:cubicBezTo>
                  <a:cubicBezTo>
                    <a:pt x="15026" y="2570"/>
                    <a:pt x="12647" y="3353"/>
                    <a:pt x="11159" y="6330"/>
                  </a:cubicBezTo>
                  <a:cubicBezTo>
                    <a:pt x="9367" y="6654"/>
                    <a:pt x="7712" y="7541"/>
                    <a:pt x="6484" y="8889"/>
                  </a:cubicBezTo>
                  <a:cubicBezTo>
                    <a:pt x="4249" y="11278"/>
                    <a:pt x="3259" y="14929"/>
                    <a:pt x="3532" y="19757"/>
                  </a:cubicBezTo>
                  <a:cubicBezTo>
                    <a:pt x="1587" y="22999"/>
                    <a:pt x="0" y="29517"/>
                    <a:pt x="6091" y="34140"/>
                  </a:cubicBezTo>
                  <a:cubicBezTo>
                    <a:pt x="5682" y="37024"/>
                    <a:pt x="6228" y="41665"/>
                    <a:pt x="10493" y="44121"/>
                  </a:cubicBezTo>
                  <a:cubicBezTo>
                    <a:pt x="10340" y="45230"/>
                    <a:pt x="10322" y="46885"/>
                    <a:pt x="11210" y="48387"/>
                  </a:cubicBezTo>
                  <a:cubicBezTo>
                    <a:pt x="11960" y="49632"/>
                    <a:pt x="13172" y="50451"/>
                    <a:pt x="14810" y="50861"/>
                  </a:cubicBezTo>
                  <a:cubicBezTo>
                    <a:pt x="15782" y="52345"/>
                    <a:pt x="18580" y="56047"/>
                    <a:pt x="22197" y="56047"/>
                  </a:cubicBezTo>
                  <a:lnTo>
                    <a:pt x="22266" y="56047"/>
                  </a:lnTo>
                  <a:cubicBezTo>
                    <a:pt x="24142" y="56013"/>
                    <a:pt x="25831" y="55024"/>
                    <a:pt x="27316" y="53079"/>
                  </a:cubicBezTo>
                  <a:cubicBezTo>
                    <a:pt x="28783" y="55024"/>
                    <a:pt x="30472" y="56013"/>
                    <a:pt x="32349" y="56047"/>
                  </a:cubicBezTo>
                  <a:lnTo>
                    <a:pt x="32417" y="56047"/>
                  </a:lnTo>
                  <a:cubicBezTo>
                    <a:pt x="36034" y="56047"/>
                    <a:pt x="38832" y="52345"/>
                    <a:pt x="39822" y="50861"/>
                  </a:cubicBezTo>
                  <a:cubicBezTo>
                    <a:pt x="41460" y="50451"/>
                    <a:pt x="42654" y="49632"/>
                    <a:pt x="43405" y="48387"/>
                  </a:cubicBezTo>
                  <a:cubicBezTo>
                    <a:pt x="44309" y="46885"/>
                    <a:pt x="44292" y="45230"/>
                    <a:pt x="44121" y="44121"/>
                  </a:cubicBezTo>
                  <a:cubicBezTo>
                    <a:pt x="48387" y="41665"/>
                    <a:pt x="48933" y="37024"/>
                    <a:pt x="48523" y="34140"/>
                  </a:cubicBezTo>
                  <a:cubicBezTo>
                    <a:pt x="54614" y="29517"/>
                    <a:pt x="53027" y="22999"/>
                    <a:pt x="51082" y="19757"/>
                  </a:cubicBezTo>
                  <a:lnTo>
                    <a:pt x="51100" y="19757"/>
                  </a:lnTo>
                  <a:cubicBezTo>
                    <a:pt x="51355" y="14929"/>
                    <a:pt x="50366" y="11278"/>
                    <a:pt x="48148" y="8889"/>
                  </a:cubicBezTo>
                  <a:cubicBezTo>
                    <a:pt x="46902" y="7541"/>
                    <a:pt x="45264" y="6654"/>
                    <a:pt x="43473" y="6330"/>
                  </a:cubicBezTo>
                  <a:cubicBezTo>
                    <a:pt x="41983" y="3366"/>
                    <a:pt x="39585" y="2570"/>
                    <a:pt x="37901" y="2570"/>
                  </a:cubicBezTo>
                  <a:cubicBezTo>
                    <a:pt x="37811" y="2570"/>
                    <a:pt x="37723" y="2572"/>
                    <a:pt x="37638" y="2577"/>
                  </a:cubicBezTo>
                  <a:cubicBezTo>
                    <a:pt x="35446" y="594"/>
                    <a:pt x="33360" y="7"/>
                    <a:pt x="31664" y="7"/>
                  </a:cubicBezTo>
                  <a:cubicBezTo>
                    <a:pt x="31010" y="7"/>
                    <a:pt x="30414" y="94"/>
                    <a:pt x="29892" y="222"/>
                  </a:cubicBezTo>
                  <a:cubicBezTo>
                    <a:pt x="28971" y="461"/>
                    <a:pt x="28101" y="853"/>
                    <a:pt x="27316" y="1382"/>
                  </a:cubicBezTo>
                  <a:cubicBezTo>
                    <a:pt x="26531" y="853"/>
                    <a:pt x="25661" y="461"/>
                    <a:pt x="24739" y="222"/>
                  </a:cubicBezTo>
                  <a:cubicBezTo>
                    <a:pt x="24208" y="92"/>
                    <a:pt x="23600" y="1"/>
                    <a:pt x="22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5"/>
            <p:cNvSpPr/>
            <p:nvPr/>
          </p:nvSpPr>
          <p:spPr>
            <a:xfrm>
              <a:off x="1301525" y="3935750"/>
              <a:ext cx="209025" cy="226975"/>
            </a:xfrm>
            <a:custGeom>
              <a:avLst/>
              <a:gdLst/>
              <a:ahLst/>
              <a:cxnLst/>
              <a:rect l="l" t="t" r="r" b="b"/>
              <a:pathLst>
                <a:path w="8361" h="9079" extrusionOk="0">
                  <a:moveTo>
                    <a:pt x="1601" y="0"/>
                  </a:moveTo>
                  <a:cubicBezTo>
                    <a:pt x="1002" y="0"/>
                    <a:pt x="448" y="372"/>
                    <a:pt x="256" y="974"/>
                  </a:cubicBezTo>
                  <a:cubicBezTo>
                    <a:pt x="0" y="1708"/>
                    <a:pt x="410" y="2510"/>
                    <a:pt x="1143" y="2749"/>
                  </a:cubicBezTo>
                  <a:cubicBezTo>
                    <a:pt x="5392" y="4165"/>
                    <a:pt x="5528" y="7509"/>
                    <a:pt x="5545" y="7679"/>
                  </a:cubicBezTo>
                  <a:cubicBezTo>
                    <a:pt x="5545" y="8454"/>
                    <a:pt x="6160" y="9079"/>
                    <a:pt x="6930" y="9079"/>
                  </a:cubicBezTo>
                  <a:cubicBezTo>
                    <a:pt x="6941" y="9079"/>
                    <a:pt x="6951" y="9079"/>
                    <a:pt x="6961" y="9078"/>
                  </a:cubicBezTo>
                  <a:cubicBezTo>
                    <a:pt x="7729" y="9078"/>
                    <a:pt x="8360" y="8447"/>
                    <a:pt x="8360" y="7662"/>
                  </a:cubicBezTo>
                  <a:cubicBezTo>
                    <a:pt x="8360" y="7440"/>
                    <a:pt x="8292" y="2168"/>
                    <a:pt x="2048" y="70"/>
                  </a:cubicBezTo>
                  <a:cubicBezTo>
                    <a:pt x="1899" y="23"/>
                    <a:pt x="1749" y="0"/>
                    <a:pt x="16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5"/>
            <p:cNvSpPr/>
            <p:nvPr/>
          </p:nvSpPr>
          <p:spPr>
            <a:xfrm>
              <a:off x="1180325" y="4516200"/>
              <a:ext cx="312300" cy="177125"/>
            </a:xfrm>
            <a:custGeom>
              <a:avLst/>
              <a:gdLst/>
              <a:ahLst/>
              <a:cxnLst/>
              <a:rect l="l" t="t" r="r" b="b"/>
              <a:pathLst>
                <a:path w="12492" h="7085" extrusionOk="0">
                  <a:moveTo>
                    <a:pt x="10892" y="1"/>
                  </a:moveTo>
                  <a:cubicBezTo>
                    <a:pt x="10320" y="1"/>
                    <a:pt x="9787" y="355"/>
                    <a:pt x="9574" y="926"/>
                  </a:cubicBezTo>
                  <a:cubicBezTo>
                    <a:pt x="9574" y="960"/>
                    <a:pt x="8534" y="3587"/>
                    <a:pt x="6606" y="4150"/>
                  </a:cubicBezTo>
                  <a:cubicBezTo>
                    <a:pt x="6370" y="4223"/>
                    <a:pt x="6124" y="4258"/>
                    <a:pt x="5867" y="4258"/>
                  </a:cubicBezTo>
                  <a:cubicBezTo>
                    <a:pt x="4969" y="4258"/>
                    <a:pt x="3945" y="3822"/>
                    <a:pt x="2818" y="2973"/>
                  </a:cubicBezTo>
                  <a:cubicBezTo>
                    <a:pt x="2546" y="2783"/>
                    <a:pt x="2269" y="2701"/>
                    <a:pt x="2007" y="2701"/>
                  </a:cubicBezTo>
                  <a:cubicBezTo>
                    <a:pt x="858" y="2701"/>
                    <a:pt x="0" y="4277"/>
                    <a:pt x="1112" y="5208"/>
                  </a:cubicBezTo>
                  <a:cubicBezTo>
                    <a:pt x="2750" y="6454"/>
                    <a:pt x="4336" y="7085"/>
                    <a:pt x="5855" y="7085"/>
                  </a:cubicBezTo>
                  <a:cubicBezTo>
                    <a:pt x="6384" y="7085"/>
                    <a:pt x="6896" y="7017"/>
                    <a:pt x="7407" y="6863"/>
                  </a:cubicBezTo>
                  <a:cubicBezTo>
                    <a:pt x="10717" y="5908"/>
                    <a:pt x="12168" y="2069"/>
                    <a:pt x="12236" y="1915"/>
                  </a:cubicBezTo>
                  <a:cubicBezTo>
                    <a:pt x="12492" y="1182"/>
                    <a:pt x="12116" y="363"/>
                    <a:pt x="11400" y="107"/>
                  </a:cubicBezTo>
                  <a:lnTo>
                    <a:pt x="11383" y="90"/>
                  </a:lnTo>
                  <a:cubicBezTo>
                    <a:pt x="11220" y="29"/>
                    <a:pt x="11054" y="1"/>
                    <a:pt x="108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5"/>
            <p:cNvSpPr/>
            <p:nvPr/>
          </p:nvSpPr>
          <p:spPr>
            <a:xfrm>
              <a:off x="1437150" y="4739475"/>
              <a:ext cx="165950" cy="249025"/>
            </a:xfrm>
            <a:custGeom>
              <a:avLst/>
              <a:gdLst/>
              <a:ahLst/>
              <a:cxnLst/>
              <a:rect l="l" t="t" r="r" b="b"/>
              <a:pathLst>
                <a:path w="6638" h="9961" extrusionOk="0">
                  <a:moveTo>
                    <a:pt x="5094" y="1"/>
                  </a:moveTo>
                  <a:cubicBezTo>
                    <a:pt x="4731" y="1"/>
                    <a:pt x="4369" y="142"/>
                    <a:pt x="4096" y="423"/>
                  </a:cubicBezTo>
                  <a:cubicBezTo>
                    <a:pt x="1" y="4501"/>
                    <a:pt x="990" y="8732"/>
                    <a:pt x="1042" y="8903"/>
                  </a:cubicBezTo>
                  <a:cubicBezTo>
                    <a:pt x="1195" y="9534"/>
                    <a:pt x="1758" y="9961"/>
                    <a:pt x="2406" y="9961"/>
                  </a:cubicBezTo>
                  <a:cubicBezTo>
                    <a:pt x="2509" y="9961"/>
                    <a:pt x="2628" y="9961"/>
                    <a:pt x="2731" y="9926"/>
                  </a:cubicBezTo>
                  <a:cubicBezTo>
                    <a:pt x="3481" y="9739"/>
                    <a:pt x="3959" y="8988"/>
                    <a:pt x="3788" y="8237"/>
                  </a:cubicBezTo>
                  <a:cubicBezTo>
                    <a:pt x="3754" y="8118"/>
                    <a:pt x="3174" y="5337"/>
                    <a:pt x="6092" y="2419"/>
                  </a:cubicBezTo>
                  <a:cubicBezTo>
                    <a:pt x="6638" y="1873"/>
                    <a:pt x="6638" y="969"/>
                    <a:pt x="6092" y="423"/>
                  </a:cubicBezTo>
                  <a:cubicBezTo>
                    <a:pt x="5819" y="142"/>
                    <a:pt x="5456" y="1"/>
                    <a:pt x="50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5"/>
            <p:cNvSpPr/>
            <p:nvPr/>
          </p:nvSpPr>
          <p:spPr>
            <a:xfrm>
              <a:off x="1206025" y="4243925"/>
              <a:ext cx="465750" cy="175150"/>
            </a:xfrm>
            <a:custGeom>
              <a:avLst/>
              <a:gdLst/>
              <a:ahLst/>
              <a:cxnLst/>
              <a:rect l="l" t="t" r="r" b="b"/>
              <a:pathLst>
                <a:path w="18630" h="7006" extrusionOk="0">
                  <a:moveTo>
                    <a:pt x="16323" y="0"/>
                  </a:moveTo>
                  <a:cubicBezTo>
                    <a:pt x="15179" y="0"/>
                    <a:pt x="14222" y="754"/>
                    <a:pt x="13358" y="1443"/>
                  </a:cubicBezTo>
                  <a:cubicBezTo>
                    <a:pt x="12146" y="2450"/>
                    <a:pt x="10798" y="3252"/>
                    <a:pt x="9348" y="3849"/>
                  </a:cubicBezTo>
                  <a:cubicBezTo>
                    <a:pt x="8788" y="4073"/>
                    <a:pt x="8243" y="4167"/>
                    <a:pt x="7722" y="4167"/>
                  </a:cubicBezTo>
                  <a:cubicBezTo>
                    <a:pt x="5064" y="4167"/>
                    <a:pt x="3033" y="1725"/>
                    <a:pt x="2933" y="1597"/>
                  </a:cubicBezTo>
                  <a:cubicBezTo>
                    <a:pt x="2627" y="1269"/>
                    <a:pt x="2267" y="1130"/>
                    <a:pt x="1920" y="1130"/>
                  </a:cubicBezTo>
                  <a:cubicBezTo>
                    <a:pt x="912" y="1130"/>
                    <a:pt x="1" y="2293"/>
                    <a:pt x="749" y="3371"/>
                  </a:cubicBezTo>
                  <a:cubicBezTo>
                    <a:pt x="886" y="3542"/>
                    <a:pt x="3718" y="7005"/>
                    <a:pt x="7710" y="7005"/>
                  </a:cubicBezTo>
                  <a:cubicBezTo>
                    <a:pt x="8632" y="7005"/>
                    <a:pt x="9553" y="6818"/>
                    <a:pt x="10406" y="6476"/>
                  </a:cubicBezTo>
                  <a:cubicBezTo>
                    <a:pt x="12095" y="5777"/>
                    <a:pt x="13682" y="4839"/>
                    <a:pt x="15098" y="3661"/>
                  </a:cubicBezTo>
                  <a:cubicBezTo>
                    <a:pt x="15541" y="3320"/>
                    <a:pt x="16139" y="2859"/>
                    <a:pt x="16309" y="2825"/>
                  </a:cubicBezTo>
                  <a:cubicBezTo>
                    <a:pt x="16343" y="2842"/>
                    <a:pt x="16360" y="2842"/>
                    <a:pt x="16395" y="2859"/>
                  </a:cubicBezTo>
                  <a:cubicBezTo>
                    <a:pt x="16598" y="2959"/>
                    <a:pt x="16813" y="3006"/>
                    <a:pt x="17024" y="3006"/>
                  </a:cubicBezTo>
                  <a:cubicBezTo>
                    <a:pt x="17540" y="3006"/>
                    <a:pt x="18034" y="2724"/>
                    <a:pt x="18288" y="2228"/>
                  </a:cubicBezTo>
                  <a:cubicBezTo>
                    <a:pt x="18630" y="1529"/>
                    <a:pt x="18357" y="676"/>
                    <a:pt x="17657" y="334"/>
                  </a:cubicBezTo>
                  <a:lnTo>
                    <a:pt x="17640" y="334"/>
                  </a:lnTo>
                  <a:cubicBezTo>
                    <a:pt x="17174" y="99"/>
                    <a:pt x="16736" y="0"/>
                    <a:pt x="163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5"/>
            <p:cNvSpPr/>
            <p:nvPr/>
          </p:nvSpPr>
          <p:spPr>
            <a:xfrm>
              <a:off x="1931100" y="3935950"/>
              <a:ext cx="208600" cy="226775"/>
            </a:xfrm>
            <a:custGeom>
              <a:avLst/>
              <a:gdLst/>
              <a:ahLst/>
              <a:cxnLst/>
              <a:rect l="l" t="t" r="r" b="b"/>
              <a:pathLst>
                <a:path w="8344" h="9071" extrusionOk="0">
                  <a:moveTo>
                    <a:pt x="6773" y="1"/>
                  </a:moveTo>
                  <a:cubicBezTo>
                    <a:pt x="6620" y="1"/>
                    <a:pt x="6465" y="26"/>
                    <a:pt x="6313" y="79"/>
                  </a:cubicBezTo>
                  <a:cubicBezTo>
                    <a:pt x="68" y="2160"/>
                    <a:pt x="0" y="7432"/>
                    <a:pt x="0" y="7654"/>
                  </a:cubicBezTo>
                  <a:cubicBezTo>
                    <a:pt x="0" y="8439"/>
                    <a:pt x="614" y="9053"/>
                    <a:pt x="1399" y="9070"/>
                  </a:cubicBezTo>
                  <a:cubicBezTo>
                    <a:pt x="2167" y="9053"/>
                    <a:pt x="2798" y="8439"/>
                    <a:pt x="2815" y="7671"/>
                  </a:cubicBezTo>
                  <a:cubicBezTo>
                    <a:pt x="2815" y="7535"/>
                    <a:pt x="2935" y="4174"/>
                    <a:pt x="7217" y="2758"/>
                  </a:cubicBezTo>
                  <a:cubicBezTo>
                    <a:pt x="7951" y="2502"/>
                    <a:pt x="8343" y="1700"/>
                    <a:pt x="8104" y="966"/>
                  </a:cubicBezTo>
                  <a:cubicBezTo>
                    <a:pt x="7915" y="371"/>
                    <a:pt x="7361" y="1"/>
                    <a:pt x="67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5"/>
            <p:cNvSpPr/>
            <p:nvPr/>
          </p:nvSpPr>
          <p:spPr>
            <a:xfrm>
              <a:off x="1949425" y="4517175"/>
              <a:ext cx="302450" cy="176150"/>
            </a:xfrm>
            <a:custGeom>
              <a:avLst/>
              <a:gdLst/>
              <a:ahLst/>
              <a:cxnLst/>
              <a:rect l="l" t="t" r="r" b="b"/>
              <a:pathLst>
                <a:path w="12098" h="7046" extrusionOk="0">
                  <a:moveTo>
                    <a:pt x="1579" y="0"/>
                  </a:moveTo>
                  <a:cubicBezTo>
                    <a:pt x="1417" y="0"/>
                    <a:pt x="1253" y="28"/>
                    <a:pt x="1093" y="85"/>
                  </a:cubicBezTo>
                  <a:cubicBezTo>
                    <a:pt x="376" y="358"/>
                    <a:pt x="1" y="1143"/>
                    <a:pt x="240" y="1859"/>
                  </a:cubicBezTo>
                  <a:cubicBezTo>
                    <a:pt x="308" y="2030"/>
                    <a:pt x="1758" y="5869"/>
                    <a:pt x="5068" y="6824"/>
                  </a:cubicBezTo>
                  <a:cubicBezTo>
                    <a:pt x="5563" y="6961"/>
                    <a:pt x="6092" y="7046"/>
                    <a:pt x="6603" y="7046"/>
                  </a:cubicBezTo>
                  <a:cubicBezTo>
                    <a:pt x="8139" y="7046"/>
                    <a:pt x="9726" y="6415"/>
                    <a:pt x="11347" y="5169"/>
                  </a:cubicBezTo>
                  <a:cubicBezTo>
                    <a:pt x="11978" y="4691"/>
                    <a:pt x="12097" y="3804"/>
                    <a:pt x="11620" y="3190"/>
                  </a:cubicBezTo>
                  <a:lnTo>
                    <a:pt x="11620" y="3190"/>
                  </a:lnTo>
                  <a:lnTo>
                    <a:pt x="11620" y="3207"/>
                  </a:lnTo>
                  <a:cubicBezTo>
                    <a:pt x="11339" y="2836"/>
                    <a:pt x="10916" y="2642"/>
                    <a:pt x="10491" y="2642"/>
                  </a:cubicBezTo>
                  <a:cubicBezTo>
                    <a:pt x="10193" y="2642"/>
                    <a:pt x="9894" y="2737"/>
                    <a:pt x="9640" y="2934"/>
                  </a:cubicBezTo>
                  <a:cubicBezTo>
                    <a:pt x="8522" y="3786"/>
                    <a:pt x="7497" y="4212"/>
                    <a:pt x="6598" y="4212"/>
                  </a:cubicBezTo>
                  <a:cubicBezTo>
                    <a:pt x="6345" y="4212"/>
                    <a:pt x="6102" y="4179"/>
                    <a:pt x="5870" y="4111"/>
                  </a:cubicBezTo>
                  <a:cubicBezTo>
                    <a:pt x="4249" y="3651"/>
                    <a:pt x="3174" y="1637"/>
                    <a:pt x="2884" y="887"/>
                  </a:cubicBezTo>
                  <a:cubicBezTo>
                    <a:pt x="2672" y="330"/>
                    <a:pt x="2141" y="0"/>
                    <a:pt x="15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5"/>
            <p:cNvSpPr/>
            <p:nvPr/>
          </p:nvSpPr>
          <p:spPr>
            <a:xfrm>
              <a:off x="1806550" y="4640850"/>
              <a:ext cx="165925" cy="249550"/>
            </a:xfrm>
            <a:custGeom>
              <a:avLst/>
              <a:gdLst/>
              <a:ahLst/>
              <a:cxnLst/>
              <a:rect l="l" t="t" r="r" b="b"/>
              <a:pathLst>
                <a:path w="6637" h="9982" extrusionOk="0">
                  <a:moveTo>
                    <a:pt x="1544" y="0"/>
                  </a:moveTo>
                  <a:cubicBezTo>
                    <a:pt x="1182" y="0"/>
                    <a:pt x="819" y="137"/>
                    <a:pt x="546" y="410"/>
                  </a:cubicBezTo>
                  <a:cubicBezTo>
                    <a:pt x="0" y="973"/>
                    <a:pt x="0" y="1860"/>
                    <a:pt x="546" y="2406"/>
                  </a:cubicBezTo>
                  <a:cubicBezTo>
                    <a:pt x="3446" y="5307"/>
                    <a:pt x="2901" y="8088"/>
                    <a:pt x="2849" y="8224"/>
                  </a:cubicBezTo>
                  <a:cubicBezTo>
                    <a:pt x="2679" y="8992"/>
                    <a:pt x="3122" y="9743"/>
                    <a:pt x="3890" y="9930"/>
                  </a:cubicBezTo>
                  <a:cubicBezTo>
                    <a:pt x="3992" y="9964"/>
                    <a:pt x="4112" y="9981"/>
                    <a:pt x="4231" y="9981"/>
                  </a:cubicBezTo>
                  <a:cubicBezTo>
                    <a:pt x="4880" y="9981"/>
                    <a:pt x="5443" y="9538"/>
                    <a:pt x="5596" y="8906"/>
                  </a:cubicBezTo>
                  <a:cubicBezTo>
                    <a:pt x="5647" y="8736"/>
                    <a:pt x="6637" y="4522"/>
                    <a:pt x="2542" y="427"/>
                  </a:cubicBezTo>
                  <a:lnTo>
                    <a:pt x="2542" y="410"/>
                  </a:lnTo>
                  <a:cubicBezTo>
                    <a:pt x="2269" y="137"/>
                    <a:pt x="1907" y="0"/>
                    <a:pt x="15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5"/>
            <p:cNvSpPr/>
            <p:nvPr/>
          </p:nvSpPr>
          <p:spPr>
            <a:xfrm>
              <a:off x="1825300" y="4156600"/>
              <a:ext cx="389450" cy="299150"/>
            </a:xfrm>
            <a:custGeom>
              <a:avLst/>
              <a:gdLst/>
              <a:ahLst/>
              <a:cxnLst/>
              <a:rect l="l" t="t" r="r" b="b"/>
              <a:pathLst>
                <a:path w="15578" h="11966" extrusionOk="0">
                  <a:moveTo>
                    <a:pt x="1465" y="0"/>
                  </a:moveTo>
                  <a:cubicBezTo>
                    <a:pt x="748" y="0"/>
                    <a:pt x="134" y="559"/>
                    <a:pt x="69" y="1302"/>
                  </a:cubicBezTo>
                  <a:cubicBezTo>
                    <a:pt x="1" y="2087"/>
                    <a:pt x="581" y="2752"/>
                    <a:pt x="1366" y="2821"/>
                  </a:cubicBezTo>
                  <a:lnTo>
                    <a:pt x="1434" y="2821"/>
                  </a:lnTo>
                  <a:cubicBezTo>
                    <a:pt x="1587" y="2957"/>
                    <a:pt x="1860" y="3657"/>
                    <a:pt x="2048" y="4169"/>
                  </a:cubicBezTo>
                  <a:cubicBezTo>
                    <a:pt x="2645" y="5909"/>
                    <a:pt x="3515" y="7547"/>
                    <a:pt x="4607" y="9014"/>
                  </a:cubicBezTo>
                  <a:cubicBezTo>
                    <a:pt x="6382" y="11386"/>
                    <a:pt x="8839" y="11966"/>
                    <a:pt x="10869" y="11966"/>
                  </a:cubicBezTo>
                  <a:cubicBezTo>
                    <a:pt x="12097" y="11966"/>
                    <a:pt x="13309" y="11761"/>
                    <a:pt x="14469" y="11386"/>
                  </a:cubicBezTo>
                  <a:cubicBezTo>
                    <a:pt x="15203" y="11113"/>
                    <a:pt x="15578" y="10311"/>
                    <a:pt x="15322" y="9577"/>
                  </a:cubicBezTo>
                  <a:lnTo>
                    <a:pt x="15322" y="9577"/>
                  </a:lnTo>
                  <a:lnTo>
                    <a:pt x="15322" y="9594"/>
                  </a:lnTo>
                  <a:cubicBezTo>
                    <a:pt x="15108" y="9019"/>
                    <a:pt x="14570" y="8654"/>
                    <a:pt x="13994" y="8654"/>
                  </a:cubicBezTo>
                  <a:cubicBezTo>
                    <a:pt x="13834" y="8654"/>
                    <a:pt x="13672" y="8682"/>
                    <a:pt x="13513" y="8741"/>
                  </a:cubicBezTo>
                  <a:cubicBezTo>
                    <a:pt x="13419" y="8767"/>
                    <a:pt x="12286" y="9159"/>
                    <a:pt x="10902" y="9159"/>
                  </a:cubicBezTo>
                  <a:cubicBezTo>
                    <a:pt x="9549" y="9159"/>
                    <a:pt x="7956" y="8784"/>
                    <a:pt x="6860" y="7325"/>
                  </a:cubicBezTo>
                  <a:cubicBezTo>
                    <a:pt x="5921" y="6062"/>
                    <a:pt x="5205" y="4663"/>
                    <a:pt x="4693" y="3196"/>
                  </a:cubicBezTo>
                  <a:cubicBezTo>
                    <a:pt x="4164" y="1780"/>
                    <a:pt x="3550" y="176"/>
                    <a:pt x="1587" y="5"/>
                  </a:cubicBezTo>
                  <a:cubicBezTo>
                    <a:pt x="1546" y="2"/>
                    <a:pt x="1505" y="0"/>
                    <a:pt x="14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5"/>
            <p:cNvSpPr/>
            <p:nvPr/>
          </p:nvSpPr>
          <p:spPr>
            <a:xfrm>
              <a:off x="1685400" y="3824450"/>
              <a:ext cx="70400" cy="1253625"/>
            </a:xfrm>
            <a:custGeom>
              <a:avLst/>
              <a:gdLst/>
              <a:ahLst/>
              <a:cxnLst/>
              <a:rect l="l" t="t" r="r" b="b"/>
              <a:pathLst>
                <a:path w="2816" h="50145" extrusionOk="0">
                  <a:moveTo>
                    <a:pt x="1417" y="1"/>
                  </a:moveTo>
                  <a:cubicBezTo>
                    <a:pt x="632" y="1"/>
                    <a:pt x="1" y="632"/>
                    <a:pt x="1" y="1400"/>
                  </a:cubicBezTo>
                  <a:lnTo>
                    <a:pt x="1" y="48728"/>
                  </a:lnTo>
                  <a:cubicBezTo>
                    <a:pt x="1" y="49513"/>
                    <a:pt x="632" y="50144"/>
                    <a:pt x="1417" y="50144"/>
                  </a:cubicBezTo>
                  <a:cubicBezTo>
                    <a:pt x="2184" y="50144"/>
                    <a:pt x="2816" y="49513"/>
                    <a:pt x="2816" y="48728"/>
                  </a:cubicBezTo>
                  <a:lnTo>
                    <a:pt x="2816" y="1400"/>
                  </a:lnTo>
                  <a:cubicBezTo>
                    <a:pt x="2816" y="632"/>
                    <a:pt x="2184" y="1"/>
                    <a:pt x="14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5"/>
            <p:cNvSpPr/>
            <p:nvPr/>
          </p:nvSpPr>
          <p:spPr>
            <a:xfrm>
              <a:off x="1373600" y="4338925"/>
              <a:ext cx="195200" cy="336600"/>
            </a:xfrm>
            <a:custGeom>
              <a:avLst/>
              <a:gdLst/>
              <a:ahLst/>
              <a:cxnLst/>
              <a:rect l="l" t="t" r="r" b="b"/>
              <a:pathLst>
                <a:path w="7808" h="13464" extrusionOk="0">
                  <a:moveTo>
                    <a:pt x="4037" y="0"/>
                  </a:moveTo>
                  <a:cubicBezTo>
                    <a:pt x="3535" y="0"/>
                    <a:pt x="3050" y="266"/>
                    <a:pt x="2799" y="731"/>
                  </a:cubicBezTo>
                  <a:cubicBezTo>
                    <a:pt x="1366" y="3598"/>
                    <a:pt x="1" y="9876"/>
                    <a:pt x="5068" y="13255"/>
                  </a:cubicBezTo>
                  <a:cubicBezTo>
                    <a:pt x="5316" y="13400"/>
                    <a:pt x="5563" y="13463"/>
                    <a:pt x="5795" y="13463"/>
                  </a:cubicBezTo>
                  <a:cubicBezTo>
                    <a:pt x="6984" y="13463"/>
                    <a:pt x="7808" y="11802"/>
                    <a:pt x="6638" y="10917"/>
                  </a:cubicBezTo>
                  <a:lnTo>
                    <a:pt x="6638" y="10900"/>
                  </a:lnTo>
                  <a:cubicBezTo>
                    <a:pt x="2389" y="8085"/>
                    <a:pt x="5204" y="2250"/>
                    <a:pt x="5324" y="1994"/>
                  </a:cubicBezTo>
                  <a:cubicBezTo>
                    <a:pt x="5648" y="1294"/>
                    <a:pt x="5341" y="476"/>
                    <a:pt x="4675" y="151"/>
                  </a:cubicBezTo>
                  <a:cubicBezTo>
                    <a:pt x="4471" y="49"/>
                    <a:pt x="4252" y="0"/>
                    <a:pt x="40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5"/>
            <p:cNvSpPr/>
            <p:nvPr/>
          </p:nvSpPr>
          <p:spPr>
            <a:xfrm>
              <a:off x="1684975" y="3427775"/>
              <a:ext cx="70825" cy="246975"/>
            </a:xfrm>
            <a:custGeom>
              <a:avLst/>
              <a:gdLst/>
              <a:ahLst/>
              <a:cxnLst/>
              <a:rect l="l" t="t" r="r" b="b"/>
              <a:pathLst>
                <a:path w="2833" h="9879" extrusionOk="0">
                  <a:moveTo>
                    <a:pt x="1417" y="0"/>
                  </a:moveTo>
                  <a:cubicBezTo>
                    <a:pt x="632" y="0"/>
                    <a:pt x="1" y="632"/>
                    <a:pt x="1" y="1416"/>
                  </a:cubicBezTo>
                  <a:lnTo>
                    <a:pt x="1" y="8463"/>
                  </a:lnTo>
                  <a:cubicBezTo>
                    <a:pt x="1" y="9248"/>
                    <a:pt x="632" y="9879"/>
                    <a:pt x="1417" y="9879"/>
                  </a:cubicBezTo>
                  <a:cubicBezTo>
                    <a:pt x="2201" y="9879"/>
                    <a:pt x="2833" y="9248"/>
                    <a:pt x="2833" y="8463"/>
                  </a:cubicBezTo>
                  <a:lnTo>
                    <a:pt x="2833" y="1416"/>
                  </a:lnTo>
                  <a:cubicBezTo>
                    <a:pt x="2833" y="632"/>
                    <a:pt x="2201" y="0"/>
                    <a:pt x="14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5"/>
            <p:cNvSpPr/>
            <p:nvPr/>
          </p:nvSpPr>
          <p:spPr>
            <a:xfrm>
              <a:off x="1684975" y="5227775"/>
              <a:ext cx="70825" cy="247400"/>
            </a:xfrm>
            <a:custGeom>
              <a:avLst/>
              <a:gdLst/>
              <a:ahLst/>
              <a:cxnLst/>
              <a:rect l="l" t="t" r="r" b="b"/>
              <a:pathLst>
                <a:path w="2833" h="9896" extrusionOk="0">
                  <a:moveTo>
                    <a:pt x="1417" y="0"/>
                  </a:moveTo>
                  <a:cubicBezTo>
                    <a:pt x="632" y="0"/>
                    <a:pt x="1" y="631"/>
                    <a:pt x="1" y="1416"/>
                  </a:cubicBezTo>
                  <a:lnTo>
                    <a:pt x="1" y="8480"/>
                  </a:lnTo>
                  <a:cubicBezTo>
                    <a:pt x="1" y="9264"/>
                    <a:pt x="632" y="9896"/>
                    <a:pt x="1417" y="9896"/>
                  </a:cubicBezTo>
                  <a:cubicBezTo>
                    <a:pt x="2201" y="9896"/>
                    <a:pt x="2833" y="9264"/>
                    <a:pt x="2833" y="8480"/>
                  </a:cubicBezTo>
                  <a:lnTo>
                    <a:pt x="2833" y="1416"/>
                  </a:lnTo>
                  <a:cubicBezTo>
                    <a:pt x="2833" y="631"/>
                    <a:pt x="2201" y="0"/>
                    <a:pt x="14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5"/>
            <p:cNvSpPr/>
            <p:nvPr/>
          </p:nvSpPr>
          <p:spPr>
            <a:xfrm>
              <a:off x="697975" y="4416050"/>
              <a:ext cx="244425" cy="70850"/>
            </a:xfrm>
            <a:custGeom>
              <a:avLst/>
              <a:gdLst/>
              <a:ahLst/>
              <a:cxnLst/>
              <a:rect l="l" t="t" r="r" b="b"/>
              <a:pathLst>
                <a:path w="9777" h="2834" extrusionOk="0">
                  <a:moveTo>
                    <a:pt x="1365" y="1"/>
                  </a:moveTo>
                  <a:cubicBezTo>
                    <a:pt x="597" y="35"/>
                    <a:pt x="0" y="649"/>
                    <a:pt x="0" y="1417"/>
                  </a:cubicBezTo>
                  <a:cubicBezTo>
                    <a:pt x="0" y="2168"/>
                    <a:pt x="597" y="2799"/>
                    <a:pt x="1365" y="2833"/>
                  </a:cubicBezTo>
                  <a:lnTo>
                    <a:pt x="8429" y="2833"/>
                  </a:lnTo>
                  <a:cubicBezTo>
                    <a:pt x="9179" y="2799"/>
                    <a:pt x="9776" y="2168"/>
                    <a:pt x="9776" y="1417"/>
                  </a:cubicBezTo>
                  <a:cubicBezTo>
                    <a:pt x="9776" y="649"/>
                    <a:pt x="9179" y="35"/>
                    <a:pt x="84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5"/>
            <p:cNvSpPr/>
            <p:nvPr/>
          </p:nvSpPr>
          <p:spPr>
            <a:xfrm>
              <a:off x="2498375" y="4416050"/>
              <a:ext cx="244450" cy="70850"/>
            </a:xfrm>
            <a:custGeom>
              <a:avLst/>
              <a:gdLst/>
              <a:ahLst/>
              <a:cxnLst/>
              <a:rect l="l" t="t" r="r" b="b"/>
              <a:pathLst>
                <a:path w="9778" h="2834" extrusionOk="0">
                  <a:moveTo>
                    <a:pt x="1366" y="1"/>
                  </a:moveTo>
                  <a:cubicBezTo>
                    <a:pt x="598" y="35"/>
                    <a:pt x="1" y="649"/>
                    <a:pt x="1" y="1417"/>
                  </a:cubicBezTo>
                  <a:cubicBezTo>
                    <a:pt x="1" y="2168"/>
                    <a:pt x="598" y="2799"/>
                    <a:pt x="1366" y="2833"/>
                  </a:cubicBezTo>
                  <a:lnTo>
                    <a:pt x="8412" y="2833"/>
                  </a:lnTo>
                  <a:cubicBezTo>
                    <a:pt x="9180" y="2799"/>
                    <a:pt x="9777" y="2168"/>
                    <a:pt x="9777" y="1417"/>
                  </a:cubicBezTo>
                  <a:cubicBezTo>
                    <a:pt x="9777" y="649"/>
                    <a:pt x="9180" y="35"/>
                    <a:pt x="84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5"/>
            <p:cNvSpPr/>
            <p:nvPr/>
          </p:nvSpPr>
          <p:spPr>
            <a:xfrm>
              <a:off x="971900" y="3717175"/>
              <a:ext cx="223850" cy="195375"/>
            </a:xfrm>
            <a:custGeom>
              <a:avLst/>
              <a:gdLst/>
              <a:ahLst/>
              <a:cxnLst/>
              <a:rect l="l" t="t" r="r" b="b"/>
              <a:pathLst>
                <a:path w="8954" h="7815" extrusionOk="0">
                  <a:moveTo>
                    <a:pt x="2014" y="1"/>
                  </a:moveTo>
                  <a:cubicBezTo>
                    <a:pt x="928" y="1"/>
                    <a:pt x="1" y="1390"/>
                    <a:pt x="986" y="2415"/>
                  </a:cubicBezTo>
                  <a:lnTo>
                    <a:pt x="5968" y="7397"/>
                  </a:lnTo>
                  <a:cubicBezTo>
                    <a:pt x="6274" y="7691"/>
                    <a:pt x="6612" y="7815"/>
                    <a:pt x="6937" y="7815"/>
                  </a:cubicBezTo>
                  <a:cubicBezTo>
                    <a:pt x="8024" y="7815"/>
                    <a:pt x="8954" y="6425"/>
                    <a:pt x="7981" y="5401"/>
                  </a:cubicBezTo>
                  <a:lnTo>
                    <a:pt x="2982" y="419"/>
                  </a:lnTo>
                  <a:cubicBezTo>
                    <a:pt x="2677" y="124"/>
                    <a:pt x="2338" y="1"/>
                    <a:pt x="20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5"/>
            <p:cNvSpPr/>
            <p:nvPr/>
          </p:nvSpPr>
          <p:spPr>
            <a:xfrm>
              <a:off x="2245125" y="4989975"/>
              <a:ext cx="223750" cy="195800"/>
            </a:xfrm>
            <a:custGeom>
              <a:avLst/>
              <a:gdLst/>
              <a:ahLst/>
              <a:cxnLst/>
              <a:rect l="l" t="t" r="r" b="b"/>
              <a:pathLst>
                <a:path w="8950" h="7832" extrusionOk="0">
                  <a:moveTo>
                    <a:pt x="2014" y="0"/>
                  </a:moveTo>
                  <a:cubicBezTo>
                    <a:pt x="927" y="0"/>
                    <a:pt x="0" y="1390"/>
                    <a:pt x="986" y="2414"/>
                  </a:cubicBezTo>
                  <a:lnTo>
                    <a:pt x="5968" y="7413"/>
                  </a:lnTo>
                  <a:cubicBezTo>
                    <a:pt x="6274" y="7708"/>
                    <a:pt x="6612" y="7831"/>
                    <a:pt x="6936" y="7831"/>
                  </a:cubicBezTo>
                  <a:cubicBezTo>
                    <a:pt x="8022" y="7831"/>
                    <a:pt x="8950" y="6442"/>
                    <a:pt x="7964" y="5417"/>
                  </a:cubicBezTo>
                  <a:lnTo>
                    <a:pt x="2982" y="418"/>
                  </a:lnTo>
                  <a:cubicBezTo>
                    <a:pt x="2676" y="124"/>
                    <a:pt x="2338" y="0"/>
                    <a:pt x="20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5"/>
            <p:cNvSpPr/>
            <p:nvPr/>
          </p:nvSpPr>
          <p:spPr>
            <a:xfrm>
              <a:off x="2254825" y="3717075"/>
              <a:ext cx="203050" cy="196025"/>
            </a:xfrm>
            <a:custGeom>
              <a:avLst/>
              <a:gdLst/>
              <a:ahLst/>
              <a:cxnLst/>
              <a:rect l="l" t="t" r="r" b="b"/>
              <a:pathLst>
                <a:path w="8122" h="7841" extrusionOk="0">
                  <a:moveTo>
                    <a:pt x="6578" y="0"/>
                  </a:moveTo>
                  <a:cubicBezTo>
                    <a:pt x="6215" y="0"/>
                    <a:pt x="5853" y="141"/>
                    <a:pt x="5580" y="423"/>
                  </a:cubicBezTo>
                  <a:lnTo>
                    <a:pt x="598" y="5405"/>
                  </a:lnTo>
                  <a:cubicBezTo>
                    <a:pt x="18" y="5951"/>
                    <a:pt x="1" y="6872"/>
                    <a:pt x="564" y="7435"/>
                  </a:cubicBezTo>
                  <a:cubicBezTo>
                    <a:pt x="841" y="7704"/>
                    <a:pt x="1201" y="7840"/>
                    <a:pt x="1562" y="7840"/>
                  </a:cubicBezTo>
                  <a:cubicBezTo>
                    <a:pt x="1935" y="7840"/>
                    <a:pt x="2308" y="7695"/>
                    <a:pt x="2594" y="7401"/>
                  </a:cubicBezTo>
                  <a:lnTo>
                    <a:pt x="7576" y="2419"/>
                  </a:lnTo>
                  <a:cubicBezTo>
                    <a:pt x="8122" y="1856"/>
                    <a:pt x="8122" y="969"/>
                    <a:pt x="7576" y="423"/>
                  </a:cubicBezTo>
                  <a:cubicBezTo>
                    <a:pt x="7303" y="141"/>
                    <a:pt x="6940" y="0"/>
                    <a:pt x="65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5"/>
            <p:cNvSpPr/>
            <p:nvPr/>
          </p:nvSpPr>
          <p:spPr>
            <a:xfrm>
              <a:off x="982475" y="4990175"/>
              <a:ext cx="202625" cy="195375"/>
            </a:xfrm>
            <a:custGeom>
              <a:avLst/>
              <a:gdLst/>
              <a:ahLst/>
              <a:cxnLst/>
              <a:rect l="l" t="t" r="r" b="b"/>
              <a:pathLst>
                <a:path w="8105" h="7815" extrusionOk="0">
                  <a:moveTo>
                    <a:pt x="6554" y="1"/>
                  </a:moveTo>
                  <a:cubicBezTo>
                    <a:pt x="6194" y="1"/>
                    <a:pt x="5835" y="137"/>
                    <a:pt x="5562" y="410"/>
                  </a:cubicBezTo>
                  <a:lnTo>
                    <a:pt x="563" y="5409"/>
                  </a:lnTo>
                  <a:cubicBezTo>
                    <a:pt x="0" y="5955"/>
                    <a:pt x="0" y="6860"/>
                    <a:pt x="563" y="7405"/>
                  </a:cubicBezTo>
                  <a:cubicBezTo>
                    <a:pt x="836" y="7678"/>
                    <a:pt x="1199" y="7815"/>
                    <a:pt x="1561" y="7815"/>
                  </a:cubicBezTo>
                  <a:cubicBezTo>
                    <a:pt x="1924" y="7815"/>
                    <a:pt x="2286" y="7678"/>
                    <a:pt x="2559" y="7405"/>
                  </a:cubicBezTo>
                  <a:lnTo>
                    <a:pt x="7558" y="2406"/>
                  </a:lnTo>
                  <a:cubicBezTo>
                    <a:pt x="8104" y="1860"/>
                    <a:pt x="8104" y="956"/>
                    <a:pt x="7558" y="410"/>
                  </a:cubicBezTo>
                  <a:cubicBezTo>
                    <a:pt x="7277" y="137"/>
                    <a:pt x="6914" y="1"/>
                    <a:pt x="65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4" name="Google Shape;864;p25"/>
          <p:cNvSpPr/>
          <p:nvPr/>
        </p:nvSpPr>
        <p:spPr>
          <a:xfrm>
            <a:off x="3405900" y="3611388"/>
            <a:ext cx="657300" cy="657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5" name="Google Shape;865;p25"/>
          <p:cNvGrpSpPr/>
          <p:nvPr/>
        </p:nvGrpSpPr>
        <p:grpSpPr>
          <a:xfrm>
            <a:off x="3497919" y="3749106"/>
            <a:ext cx="473251" cy="381893"/>
            <a:chOff x="3347200" y="2315450"/>
            <a:chExt cx="2157025" cy="1740625"/>
          </a:xfrm>
        </p:grpSpPr>
        <p:sp>
          <p:nvSpPr>
            <p:cNvPr id="866" name="Google Shape;866;p25"/>
            <p:cNvSpPr/>
            <p:nvPr/>
          </p:nvSpPr>
          <p:spPr>
            <a:xfrm>
              <a:off x="3347200" y="2315450"/>
              <a:ext cx="2157025" cy="1740625"/>
            </a:xfrm>
            <a:custGeom>
              <a:avLst/>
              <a:gdLst/>
              <a:ahLst/>
              <a:cxnLst/>
              <a:rect l="l" t="t" r="r" b="b"/>
              <a:pathLst>
                <a:path w="86281" h="69625" extrusionOk="0">
                  <a:moveTo>
                    <a:pt x="61371" y="4200"/>
                  </a:moveTo>
                  <a:cubicBezTo>
                    <a:pt x="66178" y="4200"/>
                    <a:pt x="70983" y="6060"/>
                    <a:pt x="74610" y="9773"/>
                  </a:cubicBezTo>
                  <a:cubicBezTo>
                    <a:pt x="81674" y="16990"/>
                    <a:pt x="81520" y="28745"/>
                    <a:pt x="74286" y="35980"/>
                  </a:cubicBezTo>
                  <a:lnTo>
                    <a:pt x="46083" y="64182"/>
                  </a:lnTo>
                  <a:cubicBezTo>
                    <a:pt x="45256" y="65001"/>
                    <a:pt x="44177" y="65411"/>
                    <a:pt x="43100" y="65411"/>
                  </a:cubicBezTo>
                  <a:cubicBezTo>
                    <a:pt x="42023" y="65411"/>
                    <a:pt x="40948" y="65001"/>
                    <a:pt x="40129" y="64182"/>
                  </a:cubicBezTo>
                  <a:lnTo>
                    <a:pt x="11739" y="35792"/>
                  </a:lnTo>
                  <a:cubicBezTo>
                    <a:pt x="4505" y="28575"/>
                    <a:pt x="4505" y="16854"/>
                    <a:pt x="11739" y="9619"/>
                  </a:cubicBezTo>
                  <a:cubicBezTo>
                    <a:pt x="15356" y="6011"/>
                    <a:pt x="20090" y="4207"/>
                    <a:pt x="24825" y="4207"/>
                  </a:cubicBezTo>
                  <a:cubicBezTo>
                    <a:pt x="29559" y="4207"/>
                    <a:pt x="34294" y="6011"/>
                    <a:pt x="37911" y="9619"/>
                  </a:cubicBezTo>
                  <a:lnTo>
                    <a:pt x="40129" y="11837"/>
                  </a:lnTo>
                  <a:lnTo>
                    <a:pt x="36734" y="15250"/>
                  </a:lnTo>
                  <a:cubicBezTo>
                    <a:pt x="35966" y="16069"/>
                    <a:pt x="35983" y="17365"/>
                    <a:pt x="36785" y="18167"/>
                  </a:cubicBezTo>
                  <a:cubicBezTo>
                    <a:pt x="37197" y="18571"/>
                    <a:pt x="37739" y="18776"/>
                    <a:pt x="38281" y="18776"/>
                  </a:cubicBezTo>
                  <a:cubicBezTo>
                    <a:pt x="38793" y="18776"/>
                    <a:pt x="39304" y="18592"/>
                    <a:pt x="39702" y="18219"/>
                  </a:cubicBezTo>
                  <a:lnTo>
                    <a:pt x="48284" y="9619"/>
                  </a:lnTo>
                  <a:cubicBezTo>
                    <a:pt x="51899" y="6004"/>
                    <a:pt x="56636" y="4200"/>
                    <a:pt x="61371" y="4200"/>
                  </a:cubicBezTo>
                  <a:close/>
                  <a:moveTo>
                    <a:pt x="61378" y="1"/>
                  </a:moveTo>
                  <a:cubicBezTo>
                    <a:pt x="55566" y="1"/>
                    <a:pt x="49752" y="2215"/>
                    <a:pt x="45316" y="6651"/>
                  </a:cubicBezTo>
                  <a:lnTo>
                    <a:pt x="43098" y="8869"/>
                  </a:lnTo>
                  <a:lnTo>
                    <a:pt x="40880" y="6651"/>
                  </a:lnTo>
                  <a:cubicBezTo>
                    <a:pt x="36457" y="2287"/>
                    <a:pt x="30699" y="108"/>
                    <a:pt x="24941" y="108"/>
                  </a:cubicBezTo>
                  <a:cubicBezTo>
                    <a:pt x="19127" y="108"/>
                    <a:pt x="13313" y="2330"/>
                    <a:pt x="8872" y="6770"/>
                  </a:cubicBezTo>
                  <a:cubicBezTo>
                    <a:pt x="51" y="15591"/>
                    <a:pt x="0" y="29889"/>
                    <a:pt x="8770" y="38778"/>
                  </a:cubicBezTo>
                  <a:lnTo>
                    <a:pt x="37160" y="67168"/>
                  </a:lnTo>
                  <a:cubicBezTo>
                    <a:pt x="38798" y="68806"/>
                    <a:pt x="40948" y="69625"/>
                    <a:pt x="43100" y="69625"/>
                  </a:cubicBezTo>
                  <a:cubicBezTo>
                    <a:pt x="45252" y="69625"/>
                    <a:pt x="47406" y="68806"/>
                    <a:pt x="49052" y="67168"/>
                  </a:cubicBezTo>
                  <a:lnTo>
                    <a:pt x="77255" y="38965"/>
                  </a:lnTo>
                  <a:cubicBezTo>
                    <a:pt x="86110" y="30093"/>
                    <a:pt x="86280" y="15693"/>
                    <a:pt x="77630" y="6838"/>
                  </a:cubicBezTo>
                  <a:cubicBezTo>
                    <a:pt x="73178" y="2283"/>
                    <a:pt x="67279" y="1"/>
                    <a:pt x="613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5"/>
            <p:cNvSpPr/>
            <p:nvPr/>
          </p:nvSpPr>
          <p:spPr>
            <a:xfrm>
              <a:off x="4912600" y="2511375"/>
              <a:ext cx="354050" cy="403725"/>
            </a:xfrm>
            <a:custGeom>
              <a:avLst/>
              <a:gdLst/>
              <a:ahLst/>
              <a:cxnLst/>
              <a:rect l="l" t="t" r="r" b="b"/>
              <a:pathLst>
                <a:path w="14162" h="16149" extrusionOk="0">
                  <a:moveTo>
                    <a:pt x="2335" y="0"/>
                  </a:moveTo>
                  <a:cubicBezTo>
                    <a:pt x="1409" y="0"/>
                    <a:pt x="563" y="606"/>
                    <a:pt x="307" y="1544"/>
                  </a:cubicBezTo>
                  <a:cubicBezTo>
                    <a:pt x="0" y="2670"/>
                    <a:pt x="648" y="3813"/>
                    <a:pt x="1774" y="4137"/>
                  </a:cubicBezTo>
                  <a:cubicBezTo>
                    <a:pt x="6330" y="5417"/>
                    <a:pt x="9589" y="9443"/>
                    <a:pt x="9879" y="14186"/>
                  </a:cubicBezTo>
                  <a:cubicBezTo>
                    <a:pt x="9947" y="15295"/>
                    <a:pt x="10868" y="16148"/>
                    <a:pt x="11977" y="16148"/>
                  </a:cubicBezTo>
                  <a:lnTo>
                    <a:pt x="12114" y="16148"/>
                  </a:lnTo>
                  <a:cubicBezTo>
                    <a:pt x="13274" y="16080"/>
                    <a:pt x="14161" y="15090"/>
                    <a:pt x="14076" y="13930"/>
                  </a:cubicBezTo>
                  <a:lnTo>
                    <a:pt x="14076" y="13913"/>
                  </a:lnTo>
                  <a:cubicBezTo>
                    <a:pt x="13683" y="7396"/>
                    <a:pt x="9196" y="1851"/>
                    <a:pt x="2900" y="76"/>
                  </a:cubicBezTo>
                  <a:cubicBezTo>
                    <a:pt x="2712" y="25"/>
                    <a:pt x="2522" y="0"/>
                    <a:pt x="2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68" name="Google Shape;868;p25"/>
          <p:cNvCxnSpPr/>
          <p:nvPr/>
        </p:nvCxnSpPr>
        <p:spPr>
          <a:xfrm rot="10800000" flipH="1">
            <a:off x="4147075" y="1533463"/>
            <a:ext cx="2206200" cy="5028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869" name="Google Shape;869;p25"/>
          <p:cNvGrpSpPr/>
          <p:nvPr/>
        </p:nvGrpSpPr>
        <p:grpSpPr>
          <a:xfrm>
            <a:off x="4981959" y="1128536"/>
            <a:ext cx="2753820" cy="4192442"/>
            <a:chOff x="2142475" y="238100"/>
            <a:chExt cx="3393075" cy="5165650"/>
          </a:xfrm>
        </p:grpSpPr>
        <p:sp>
          <p:nvSpPr>
            <p:cNvPr id="870" name="Google Shape;870;p25"/>
            <p:cNvSpPr/>
            <p:nvPr/>
          </p:nvSpPr>
          <p:spPr>
            <a:xfrm>
              <a:off x="3708475" y="3652000"/>
              <a:ext cx="503925" cy="1751750"/>
            </a:xfrm>
            <a:custGeom>
              <a:avLst/>
              <a:gdLst/>
              <a:ahLst/>
              <a:cxnLst/>
              <a:rect l="l" t="t" r="r" b="b"/>
              <a:pathLst>
                <a:path w="20157" h="70070" extrusionOk="0">
                  <a:moveTo>
                    <a:pt x="13437" y="1"/>
                  </a:moveTo>
                  <a:lnTo>
                    <a:pt x="0" y="70070"/>
                  </a:lnTo>
                  <a:lnTo>
                    <a:pt x="2880" y="70070"/>
                  </a:lnTo>
                  <a:lnTo>
                    <a:pt x="201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5"/>
            <p:cNvSpPr/>
            <p:nvPr/>
          </p:nvSpPr>
          <p:spPr>
            <a:xfrm>
              <a:off x="4644300" y="3652000"/>
              <a:ext cx="503925" cy="1751750"/>
            </a:xfrm>
            <a:custGeom>
              <a:avLst/>
              <a:gdLst/>
              <a:ahLst/>
              <a:cxnLst/>
              <a:rect l="l" t="t" r="r" b="b"/>
              <a:pathLst>
                <a:path w="20157" h="70070" extrusionOk="0">
                  <a:moveTo>
                    <a:pt x="1" y="1"/>
                  </a:moveTo>
                  <a:lnTo>
                    <a:pt x="17277" y="70070"/>
                  </a:lnTo>
                  <a:lnTo>
                    <a:pt x="20157" y="70070"/>
                  </a:lnTo>
                  <a:lnTo>
                    <a:pt x="67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5"/>
            <p:cNvSpPr/>
            <p:nvPr/>
          </p:nvSpPr>
          <p:spPr>
            <a:xfrm>
              <a:off x="3464325" y="1478850"/>
              <a:ext cx="956150" cy="1750225"/>
            </a:xfrm>
            <a:custGeom>
              <a:avLst/>
              <a:gdLst/>
              <a:ahLst/>
              <a:cxnLst/>
              <a:rect l="l" t="t" r="r" b="b"/>
              <a:pathLst>
                <a:path w="38246" h="70009" extrusionOk="0">
                  <a:moveTo>
                    <a:pt x="26018" y="1"/>
                  </a:moveTo>
                  <a:cubicBezTo>
                    <a:pt x="23782" y="1"/>
                    <a:pt x="22615" y="1330"/>
                    <a:pt x="22615" y="1330"/>
                  </a:cubicBezTo>
                  <a:cubicBezTo>
                    <a:pt x="18015" y="7633"/>
                    <a:pt x="26801" y="37278"/>
                    <a:pt x="26801" y="37278"/>
                  </a:cubicBezTo>
                  <a:cubicBezTo>
                    <a:pt x="24127" y="42913"/>
                    <a:pt x="6539" y="61080"/>
                    <a:pt x="6539" y="61080"/>
                  </a:cubicBezTo>
                  <a:cubicBezTo>
                    <a:pt x="6539" y="61080"/>
                    <a:pt x="6131" y="61059"/>
                    <a:pt x="5523" y="61059"/>
                  </a:cubicBezTo>
                  <a:cubicBezTo>
                    <a:pt x="3801" y="61059"/>
                    <a:pt x="471" y="61230"/>
                    <a:pt x="271" y="62539"/>
                  </a:cubicBezTo>
                  <a:cubicBezTo>
                    <a:pt x="1" y="64311"/>
                    <a:pt x="800" y="68968"/>
                    <a:pt x="3072" y="69920"/>
                  </a:cubicBezTo>
                  <a:cubicBezTo>
                    <a:pt x="3217" y="69980"/>
                    <a:pt x="3377" y="70009"/>
                    <a:pt x="3548" y="70009"/>
                  </a:cubicBezTo>
                  <a:cubicBezTo>
                    <a:pt x="6072" y="70009"/>
                    <a:pt x="11239" y="63876"/>
                    <a:pt x="11239" y="63876"/>
                  </a:cubicBezTo>
                  <a:cubicBezTo>
                    <a:pt x="21619" y="55754"/>
                    <a:pt x="34960" y="41244"/>
                    <a:pt x="34960" y="41244"/>
                  </a:cubicBezTo>
                  <a:cubicBezTo>
                    <a:pt x="34960" y="41244"/>
                    <a:pt x="38245" y="7894"/>
                    <a:pt x="32086" y="2726"/>
                  </a:cubicBezTo>
                  <a:cubicBezTo>
                    <a:pt x="29583" y="624"/>
                    <a:pt x="27550" y="1"/>
                    <a:pt x="26018" y="1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5"/>
            <p:cNvSpPr/>
            <p:nvPr/>
          </p:nvSpPr>
          <p:spPr>
            <a:xfrm>
              <a:off x="2142475" y="3004750"/>
              <a:ext cx="1314375" cy="2321050"/>
            </a:xfrm>
            <a:custGeom>
              <a:avLst/>
              <a:gdLst/>
              <a:ahLst/>
              <a:cxnLst/>
              <a:rect l="l" t="t" r="r" b="b"/>
              <a:pathLst>
                <a:path w="52575" h="92842" extrusionOk="0">
                  <a:moveTo>
                    <a:pt x="43503" y="1"/>
                  </a:moveTo>
                  <a:cubicBezTo>
                    <a:pt x="43142" y="1"/>
                    <a:pt x="42760" y="14"/>
                    <a:pt x="42357" y="40"/>
                  </a:cubicBezTo>
                  <a:lnTo>
                    <a:pt x="15365" y="76420"/>
                  </a:lnTo>
                  <a:cubicBezTo>
                    <a:pt x="15365" y="76420"/>
                    <a:pt x="10128" y="86460"/>
                    <a:pt x="8029" y="86598"/>
                  </a:cubicBezTo>
                  <a:cubicBezTo>
                    <a:pt x="5930" y="86737"/>
                    <a:pt x="0" y="86285"/>
                    <a:pt x="5202" y="88471"/>
                  </a:cubicBezTo>
                  <a:cubicBezTo>
                    <a:pt x="8206" y="89733"/>
                    <a:pt x="10053" y="90509"/>
                    <a:pt x="11456" y="90509"/>
                  </a:cubicBezTo>
                  <a:cubicBezTo>
                    <a:pt x="12482" y="90509"/>
                    <a:pt x="13270" y="90093"/>
                    <a:pt x="14098" y="89148"/>
                  </a:cubicBezTo>
                  <a:cubicBezTo>
                    <a:pt x="16057" y="86911"/>
                    <a:pt x="18382" y="83808"/>
                    <a:pt x="18382" y="83808"/>
                  </a:cubicBezTo>
                  <a:lnTo>
                    <a:pt x="18382" y="83808"/>
                  </a:lnTo>
                  <a:lnTo>
                    <a:pt x="15606" y="92841"/>
                  </a:lnTo>
                  <a:cubicBezTo>
                    <a:pt x="15606" y="92841"/>
                    <a:pt x="24538" y="81295"/>
                    <a:pt x="19198" y="77011"/>
                  </a:cubicBezTo>
                  <a:cubicBezTo>
                    <a:pt x="19198" y="77011"/>
                    <a:pt x="48820" y="40496"/>
                    <a:pt x="47349" y="24577"/>
                  </a:cubicBezTo>
                  <a:cubicBezTo>
                    <a:pt x="47349" y="24577"/>
                    <a:pt x="45476" y="21751"/>
                    <a:pt x="46933" y="18283"/>
                  </a:cubicBezTo>
                  <a:cubicBezTo>
                    <a:pt x="48389" y="14815"/>
                    <a:pt x="49207" y="8018"/>
                    <a:pt x="49207" y="8018"/>
                  </a:cubicBezTo>
                  <a:cubicBezTo>
                    <a:pt x="49207" y="8018"/>
                    <a:pt x="52574" y="1"/>
                    <a:pt x="435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5"/>
            <p:cNvSpPr/>
            <p:nvPr/>
          </p:nvSpPr>
          <p:spPr>
            <a:xfrm>
              <a:off x="3035300" y="2952400"/>
              <a:ext cx="1104975" cy="2450250"/>
            </a:xfrm>
            <a:custGeom>
              <a:avLst/>
              <a:gdLst/>
              <a:ahLst/>
              <a:cxnLst/>
              <a:rect l="l" t="t" r="r" b="b"/>
              <a:pathLst>
                <a:path w="44199" h="98010" extrusionOk="0">
                  <a:moveTo>
                    <a:pt x="15918" y="0"/>
                  </a:moveTo>
                  <a:cubicBezTo>
                    <a:pt x="12602" y="0"/>
                    <a:pt x="9128" y="474"/>
                    <a:pt x="6098" y="1871"/>
                  </a:cubicBezTo>
                  <a:cubicBezTo>
                    <a:pt x="5822" y="1999"/>
                    <a:pt x="5654" y="2290"/>
                    <a:pt x="5673" y="2593"/>
                  </a:cubicBezTo>
                  <a:lnTo>
                    <a:pt x="10342" y="82910"/>
                  </a:lnTo>
                  <a:cubicBezTo>
                    <a:pt x="10344" y="82944"/>
                    <a:pt x="10344" y="82978"/>
                    <a:pt x="10341" y="83012"/>
                  </a:cubicBezTo>
                  <a:cubicBezTo>
                    <a:pt x="10272" y="83815"/>
                    <a:pt x="9332" y="94284"/>
                    <a:pt x="7524" y="95187"/>
                  </a:cubicBezTo>
                  <a:cubicBezTo>
                    <a:pt x="5643" y="96128"/>
                    <a:pt x="0" y="98009"/>
                    <a:pt x="5643" y="98009"/>
                  </a:cubicBezTo>
                  <a:cubicBezTo>
                    <a:pt x="11285" y="98009"/>
                    <a:pt x="13166" y="98009"/>
                    <a:pt x="14107" y="95187"/>
                  </a:cubicBezTo>
                  <a:cubicBezTo>
                    <a:pt x="14393" y="94326"/>
                    <a:pt x="14681" y="93376"/>
                    <a:pt x="14941" y="92473"/>
                  </a:cubicBezTo>
                  <a:cubicBezTo>
                    <a:pt x="15046" y="92111"/>
                    <a:pt x="15346" y="91939"/>
                    <a:pt x="15646" y="91939"/>
                  </a:cubicBezTo>
                  <a:cubicBezTo>
                    <a:pt x="15995" y="91939"/>
                    <a:pt x="16344" y="92172"/>
                    <a:pt x="16388" y="92607"/>
                  </a:cubicBezTo>
                  <a:cubicBezTo>
                    <a:pt x="16432" y="93053"/>
                    <a:pt x="16780" y="93276"/>
                    <a:pt x="17128" y="93276"/>
                  </a:cubicBezTo>
                  <a:cubicBezTo>
                    <a:pt x="17474" y="93276"/>
                    <a:pt x="17820" y="93054"/>
                    <a:pt x="17863" y="92610"/>
                  </a:cubicBezTo>
                  <a:cubicBezTo>
                    <a:pt x="18247" y="88636"/>
                    <a:pt x="17991" y="83684"/>
                    <a:pt x="14693" y="82233"/>
                  </a:cubicBezTo>
                  <a:cubicBezTo>
                    <a:pt x="14362" y="82087"/>
                    <a:pt x="14195" y="81717"/>
                    <a:pt x="14293" y="81370"/>
                  </a:cubicBezTo>
                  <a:cubicBezTo>
                    <a:pt x="15828" y="75927"/>
                    <a:pt x="26187" y="37909"/>
                    <a:pt x="20252" y="23838"/>
                  </a:cubicBezTo>
                  <a:cubicBezTo>
                    <a:pt x="20045" y="23349"/>
                    <a:pt x="20395" y="22816"/>
                    <a:pt x="20922" y="22816"/>
                  </a:cubicBezTo>
                  <a:cubicBezTo>
                    <a:pt x="20929" y="22816"/>
                    <a:pt x="20936" y="22816"/>
                    <a:pt x="20943" y="22816"/>
                  </a:cubicBezTo>
                  <a:cubicBezTo>
                    <a:pt x="22074" y="22846"/>
                    <a:pt x="23918" y="22883"/>
                    <a:pt x="26087" y="22883"/>
                  </a:cubicBezTo>
                  <a:cubicBezTo>
                    <a:pt x="33331" y="22883"/>
                    <a:pt x="44198" y="22465"/>
                    <a:pt x="44198" y="19957"/>
                  </a:cubicBezTo>
                  <a:cubicBezTo>
                    <a:pt x="44198" y="16197"/>
                    <a:pt x="30093" y="2090"/>
                    <a:pt x="30093" y="2090"/>
                  </a:cubicBezTo>
                  <a:lnTo>
                    <a:pt x="29153" y="2090"/>
                  </a:lnTo>
                  <a:cubicBezTo>
                    <a:pt x="29153" y="2090"/>
                    <a:pt x="22883" y="0"/>
                    <a:pt x="159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5"/>
            <p:cNvSpPr/>
            <p:nvPr/>
          </p:nvSpPr>
          <p:spPr>
            <a:xfrm>
              <a:off x="3340925" y="2816550"/>
              <a:ext cx="1810250" cy="715250"/>
            </a:xfrm>
            <a:custGeom>
              <a:avLst/>
              <a:gdLst/>
              <a:ahLst/>
              <a:cxnLst/>
              <a:rect l="l" t="t" r="r" b="b"/>
              <a:pathLst>
                <a:path w="72410" h="28610" extrusionOk="0">
                  <a:moveTo>
                    <a:pt x="63006" y="1"/>
                  </a:moveTo>
                  <a:cubicBezTo>
                    <a:pt x="63006" y="1"/>
                    <a:pt x="57589" y="3612"/>
                    <a:pt x="49644" y="3612"/>
                  </a:cubicBezTo>
                  <a:cubicBezTo>
                    <a:pt x="47659" y="3612"/>
                    <a:pt x="45515" y="3387"/>
                    <a:pt x="43258" y="2823"/>
                  </a:cubicBezTo>
                  <a:cubicBezTo>
                    <a:pt x="41001" y="2258"/>
                    <a:pt x="37916" y="2032"/>
                    <a:pt x="34424" y="2032"/>
                  </a:cubicBezTo>
                  <a:cubicBezTo>
                    <a:pt x="20461" y="2032"/>
                    <a:pt x="0" y="5643"/>
                    <a:pt x="0" y="5643"/>
                  </a:cubicBezTo>
                  <a:cubicBezTo>
                    <a:pt x="15047" y="8465"/>
                    <a:pt x="19748" y="28213"/>
                    <a:pt x="19748" y="28213"/>
                  </a:cubicBezTo>
                  <a:cubicBezTo>
                    <a:pt x="19748" y="28213"/>
                    <a:pt x="25566" y="28610"/>
                    <a:pt x="33136" y="28610"/>
                  </a:cubicBezTo>
                  <a:cubicBezTo>
                    <a:pt x="45754" y="28610"/>
                    <a:pt x="63242" y="27508"/>
                    <a:pt x="66768" y="21631"/>
                  </a:cubicBezTo>
                  <a:cubicBezTo>
                    <a:pt x="72410" y="12226"/>
                    <a:pt x="63006" y="1"/>
                    <a:pt x="630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5"/>
            <p:cNvSpPr/>
            <p:nvPr/>
          </p:nvSpPr>
          <p:spPr>
            <a:xfrm>
              <a:off x="3778625" y="450275"/>
              <a:ext cx="606950" cy="729750"/>
            </a:xfrm>
            <a:custGeom>
              <a:avLst/>
              <a:gdLst/>
              <a:ahLst/>
              <a:cxnLst/>
              <a:rect l="l" t="t" r="r" b="b"/>
              <a:pathLst>
                <a:path w="24278" h="29190" extrusionOk="0">
                  <a:moveTo>
                    <a:pt x="4415" y="1"/>
                  </a:moveTo>
                  <a:cubicBezTo>
                    <a:pt x="4415" y="1104"/>
                    <a:pt x="0" y="25383"/>
                    <a:pt x="9932" y="28693"/>
                  </a:cubicBezTo>
                  <a:cubicBezTo>
                    <a:pt x="10959" y="29035"/>
                    <a:pt x="11928" y="29189"/>
                    <a:pt x="12839" y="29189"/>
                  </a:cubicBezTo>
                  <a:cubicBezTo>
                    <a:pt x="20731" y="29189"/>
                    <a:pt x="24278" y="17658"/>
                    <a:pt x="24278" y="17658"/>
                  </a:cubicBezTo>
                  <a:lnTo>
                    <a:pt x="17657" y="2208"/>
                  </a:lnTo>
                  <a:lnTo>
                    <a:pt x="44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5"/>
            <p:cNvSpPr/>
            <p:nvPr/>
          </p:nvSpPr>
          <p:spPr>
            <a:xfrm>
              <a:off x="4192450" y="846750"/>
              <a:ext cx="248325" cy="596775"/>
            </a:xfrm>
            <a:custGeom>
              <a:avLst/>
              <a:gdLst/>
              <a:ahLst/>
              <a:cxnLst/>
              <a:rect l="l" t="t" r="r" b="b"/>
              <a:pathLst>
                <a:path w="9933" h="23871" extrusionOk="0">
                  <a:moveTo>
                    <a:pt x="6955" y="1"/>
                  </a:moveTo>
                  <a:lnTo>
                    <a:pt x="1" y="7317"/>
                  </a:lnTo>
                  <a:lnTo>
                    <a:pt x="1" y="23870"/>
                  </a:lnTo>
                  <a:lnTo>
                    <a:pt x="9932" y="18352"/>
                  </a:lnTo>
                  <a:lnTo>
                    <a:pt x="6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5"/>
            <p:cNvSpPr/>
            <p:nvPr/>
          </p:nvSpPr>
          <p:spPr>
            <a:xfrm>
              <a:off x="3751025" y="1250350"/>
              <a:ext cx="1243525" cy="1810175"/>
            </a:xfrm>
            <a:custGeom>
              <a:avLst/>
              <a:gdLst/>
              <a:ahLst/>
              <a:cxnLst/>
              <a:rect l="l" t="t" r="r" b="b"/>
              <a:pathLst>
                <a:path w="49741" h="72407" extrusionOk="0">
                  <a:moveTo>
                    <a:pt x="25382" y="1"/>
                  </a:moveTo>
                  <a:cubicBezTo>
                    <a:pt x="22975" y="3212"/>
                    <a:pt x="19983" y="3649"/>
                    <a:pt x="18531" y="3649"/>
                  </a:cubicBezTo>
                  <a:cubicBezTo>
                    <a:pt x="17986" y="3649"/>
                    <a:pt x="17658" y="3588"/>
                    <a:pt x="17658" y="3588"/>
                  </a:cubicBezTo>
                  <a:lnTo>
                    <a:pt x="17658" y="3588"/>
                  </a:lnTo>
                  <a:cubicBezTo>
                    <a:pt x="1" y="27039"/>
                    <a:pt x="18122" y="65027"/>
                    <a:pt x="18122" y="65027"/>
                  </a:cubicBezTo>
                  <a:cubicBezTo>
                    <a:pt x="29195" y="70564"/>
                    <a:pt x="36265" y="72406"/>
                    <a:pt x="40772" y="72406"/>
                  </a:cubicBezTo>
                  <a:cubicBezTo>
                    <a:pt x="49741" y="72406"/>
                    <a:pt x="48557" y="65111"/>
                    <a:pt x="48557" y="65111"/>
                  </a:cubicBezTo>
                  <a:cubicBezTo>
                    <a:pt x="35315" y="47454"/>
                    <a:pt x="38626" y="33108"/>
                    <a:pt x="36418" y="17658"/>
                  </a:cubicBezTo>
                  <a:cubicBezTo>
                    <a:pt x="34211" y="2208"/>
                    <a:pt x="25382" y="1"/>
                    <a:pt x="25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5"/>
            <p:cNvSpPr/>
            <p:nvPr/>
          </p:nvSpPr>
          <p:spPr>
            <a:xfrm>
              <a:off x="3728200" y="238100"/>
              <a:ext cx="1334750" cy="1547675"/>
            </a:xfrm>
            <a:custGeom>
              <a:avLst/>
              <a:gdLst/>
              <a:ahLst/>
              <a:cxnLst/>
              <a:rect l="l" t="t" r="r" b="b"/>
              <a:pathLst>
                <a:path w="53390" h="61907" extrusionOk="0">
                  <a:moveTo>
                    <a:pt x="11199" y="1"/>
                  </a:moveTo>
                  <a:cubicBezTo>
                    <a:pt x="10014" y="1"/>
                    <a:pt x="8897" y="181"/>
                    <a:pt x="7893" y="595"/>
                  </a:cubicBezTo>
                  <a:cubicBezTo>
                    <a:pt x="1" y="3845"/>
                    <a:pt x="1042" y="14335"/>
                    <a:pt x="5628" y="16054"/>
                  </a:cubicBezTo>
                  <a:cubicBezTo>
                    <a:pt x="5628" y="16054"/>
                    <a:pt x="6036" y="10809"/>
                    <a:pt x="6500" y="8488"/>
                  </a:cubicBezTo>
                  <a:cubicBezTo>
                    <a:pt x="6500" y="8488"/>
                    <a:pt x="12467" y="21826"/>
                    <a:pt x="24571" y="22121"/>
                  </a:cubicBezTo>
                  <a:cubicBezTo>
                    <a:pt x="24571" y="22121"/>
                    <a:pt x="23213" y="43770"/>
                    <a:pt x="26928" y="46557"/>
                  </a:cubicBezTo>
                  <a:cubicBezTo>
                    <a:pt x="30642" y="49344"/>
                    <a:pt x="37473" y="54042"/>
                    <a:pt x="37771" y="61906"/>
                  </a:cubicBezTo>
                  <a:cubicBezTo>
                    <a:pt x="37771" y="61906"/>
                    <a:pt x="53389" y="48414"/>
                    <a:pt x="41783" y="37736"/>
                  </a:cubicBezTo>
                  <a:cubicBezTo>
                    <a:pt x="30177" y="27057"/>
                    <a:pt x="38070" y="12666"/>
                    <a:pt x="30642" y="8488"/>
                  </a:cubicBezTo>
                  <a:cubicBezTo>
                    <a:pt x="30642" y="8488"/>
                    <a:pt x="19326" y="1"/>
                    <a:pt x="111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5"/>
            <p:cNvSpPr/>
            <p:nvPr/>
          </p:nvSpPr>
          <p:spPr>
            <a:xfrm>
              <a:off x="3459025" y="1535975"/>
              <a:ext cx="1232100" cy="1834675"/>
            </a:xfrm>
            <a:custGeom>
              <a:avLst/>
              <a:gdLst/>
              <a:ahLst/>
              <a:cxnLst/>
              <a:rect l="l" t="t" r="r" b="b"/>
              <a:pathLst>
                <a:path w="49284" h="73387" extrusionOk="0">
                  <a:moveTo>
                    <a:pt x="36281" y="0"/>
                  </a:moveTo>
                  <a:cubicBezTo>
                    <a:pt x="34285" y="0"/>
                    <a:pt x="33121" y="1038"/>
                    <a:pt x="33121" y="1038"/>
                  </a:cubicBezTo>
                  <a:cubicBezTo>
                    <a:pt x="27257" y="7294"/>
                    <a:pt x="32858" y="40802"/>
                    <a:pt x="32858" y="40802"/>
                  </a:cubicBezTo>
                  <a:cubicBezTo>
                    <a:pt x="29183" y="46588"/>
                    <a:pt x="7566" y="64037"/>
                    <a:pt x="7566" y="64037"/>
                  </a:cubicBezTo>
                  <a:cubicBezTo>
                    <a:pt x="7566" y="64037"/>
                    <a:pt x="5620" y="63694"/>
                    <a:pt x="3771" y="63694"/>
                  </a:cubicBezTo>
                  <a:cubicBezTo>
                    <a:pt x="2241" y="63694"/>
                    <a:pt x="776" y="63929"/>
                    <a:pt x="534" y="64788"/>
                  </a:cubicBezTo>
                  <a:cubicBezTo>
                    <a:pt x="1" y="66684"/>
                    <a:pt x="248" y="71868"/>
                    <a:pt x="2598" y="73212"/>
                  </a:cubicBezTo>
                  <a:cubicBezTo>
                    <a:pt x="2808" y="73332"/>
                    <a:pt x="3058" y="73387"/>
                    <a:pt x="3340" y="73387"/>
                  </a:cubicBezTo>
                  <a:cubicBezTo>
                    <a:pt x="6206" y="73387"/>
                    <a:pt x="12315" y="67717"/>
                    <a:pt x="12315" y="67717"/>
                  </a:cubicBezTo>
                  <a:cubicBezTo>
                    <a:pt x="24724" y="60254"/>
                    <a:pt x="41223" y="46223"/>
                    <a:pt x="41223" y="46223"/>
                  </a:cubicBezTo>
                  <a:cubicBezTo>
                    <a:pt x="41223" y="46223"/>
                    <a:pt x="49283" y="10297"/>
                    <a:pt x="43261" y="3832"/>
                  </a:cubicBezTo>
                  <a:cubicBezTo>
                    <a:pt x="40441" y="805"/>
                    <a:pt x="38039" y="0"/>
                    <a:pt x="362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5"/>
            <p:cNvSpPr/>
            <p:nvPr/>
          </p:nvSpPr>
          <p:spPr>
            <a:xfrm>
              <a:off x="4291900" y="773050"/>
              <a:ext cx="141575" cy="158425"/>
            </a:xfrm>
            <a:custGeom>
              <a:avLst/>
              <a:gdLst/>
              <a:ahLst/>
              <a:cxnLst/>
              <a:rect l="l" t="t" r="r" b="b"/>
              <a:pathLst>
                <a:path w="5663" h="6337" extrusionOk="0">
                  <a:moveTo>
                    <a:pt x="3453" y="1"/>
                  </a:moveTo>
                  <a:cubicBezTo>
                    <a:pt x="2416" y="1"/>
                    <a:pt x="1284" y="896"/>
                    <a:pt x="704" y="2275"/>
                  </a:cubicBezTo>
                  <a:cubicBezTo>
                    <a:pt x="1" y="3954"/>
                    <a:pt x="381" y="5714"/>
                    <a:pt x="1557" y="6207"/>
                  </a:cubicBezTo>
                  <a:cubicBezTo>
                    <a:pt x="1765" y="6295"/>
                    <a:pt x="1985" y="6337"/>
                    <a:pt x="2208" y="6337"/>
                  </a:cubicBezTo>
                  <a:cubicBezTo>
                    <a:pt x="3246" y="6337"/>
                    <a:pt x="4379" y="5441"/>
                    <a:pt x="4959" y="4062"/>
                  </a:cubicBezTo>
                  <a:cubicBezTo>
                    <a:pt x="5663" y="2383"/>
                    <a:pt x="5282" y="624"/>
                    <a:pt x="4107" y="131"/>
                  </a:cubicBezTo>
                  <a:cubicBezTo>
                    <a:pt x="3898" y="43"/>
                    <a:pt x="3678" y="1"/>
                    <a:pt x="3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5"/>
            <p:cNvSpPr/>
            <p:nvPr/>
          </p:nvSpPr>
          <p:spPr>
            <a:xfrm>
              <a:off x="3354875" y="2017875"/>
              <a:ext cx="2180675" cy="1678775"/>
            </a:xfrm>
            <a:custGeom>
              <a:avLst/>
              <a:gdLst/>
              <a:ahLst/>
              <a:cxnLst/>
              <a:rect l="l" t="t" r="r" b="b"/>
              <a:pathLst>
                <a:path w="87227" h="67151" extrusionOk="0">
                  <a:moveTo>
                    <a:pt x="83023" y="1"/>
                  </a:moveTo>
                  <a:cubicBezTo>
                    <a:pt x="80648" y="1"/>
                    <a:pt x="77483" y="1525"/>
                    <a:pt x="76097" y="6607"/>
                  </a:cubicBezTo>
                  <a:cubicBezTo>
                    <a:pt x="73218" y="17165"/>
                    <a:pt x="69379" y="55559"/>
                    <a:pt x="56901" y="56518"/>
                  </a:cubicBezTo>
                  <a:cubicBezTo>
                    <a:pt x="44422" y="57477"/>
                    <a:pt x="6030" y="59398"/>
                    <a:pt x="6030" y="59398"/>
                  </a:cubicBezTo>
                  <a:cubicBezTo>
                    <a:pt x="6030" y="59398"/>
                    <a:pt x="0" y="67151"/>
                    <a:pt x="25480" y="67151"/>
                  </a:cubicBezTo>
                  <a:cubicBezTo>
                    <a:pt x="26896" y="67151"/>
                    <a:pt x="28409" y="67127"/>
                    <a:pt x="30025" y="67076"/>
                  </a:cubicBezTo>
                  <a:cubicBezTo>
                    <a:pt x="60739" y="66117"/>
                    <a:pt x="68419" y="66117"/>
                    <a:pt x="71298" y="58438"/>
                  </a:cubicBezTo>
                  <a:cubicBezTo>
                    <a:pt x="74176" y="50758"/>
                    <a:pt x="79937" y="4686"/>
                    <a:pt x="84737" y="2766"/>
                  </a:cubicBezTo>
                  <a:cubicBezTo>
                    <a:pt x="87226" y="1771"/>
                    <a:pt x="85583" y="1"/>
                    <a:pt x="830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83" name="Google Shape;883;p25"/>
          <p:cNvCxnSpPr/>
          <p:nvPr/>
        </p:nvCxnSpPr>
        <p:spPr>
          <a:xfrm rot="10800000" flipH="1">
            <a:off x="4147075" y="1495288"/>
            <a:ext cx="2644200" cy="14985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884" name="Google Shape;884;p25"/>
          <p:cNvCxnSpPr/>
          <p:nvPr/>
        </p:nvCxnSpPr>
        <p:spPr>
          <a:xfrm rot="10800000" flipH="1">
            <a:off x="4147075" y="2505150"/>
            <a:ext cx="2415600" cy="14349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xmlns="" id="{BC999631-5274-4B83-BFD0-9C07AECD7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190" y="24733"/>
            <a:ext cx="807384" cy="80738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4" name="Google Shape;1054;p27"/>
          <p:cNvGrpSpPr/>
          <p:nvPr/>
        </p:nvGrpSpPr>
        <p:grpSpPr>
          <a:xfrm>
            <a:off x="1589337" y="1327508"/>
            <a:ext cx="6086115" cy="3815992"/>
            <a:chOff x="238325" y="236325"/>
            <a:chExt cx="7138300" cy="5238150"/>
          </a:xfrm>
        </p:grpSpPr>
        <p:sp>
          <p:nvSpPr>
            <p:cNvPr id="1055" name="Google Shape;1055;p27"/>
            <p:cNvSpPr/>
            <p:nvPr/>
          </p:nvSpPr>
          <p:spPr>
            <a:xfrm>
              <a:off x="3577325" y="852800"/>
              <a:ext cx="2123225" cy="816050"/>
            </a:xfrm>
            <a:custGeom>
              <a:avLst/>
              <a:gdLst/>
              <a:ahLst/>
              <a:cxnLst/>
              <a:rect l="l" t="t" r="r" b="b"/>
              <a:pathLst>
                <a:path w="84929" h="32642" extrusionOk="0">
                  <a:moveTo>
                    <a:pt x="1108" y="32637"/>
                  </a:moveTo>
                  <a:lnTo>
                    <a:pt x="8835" y="32637"/>
                  </a:lnTo>
                  <a:lnTo>
                    <a:pt x="42465" y="7260"/>
                  </a:lnTo>
                  <a:lnTo>
                    <a:pt x="76095" y="32641"/>
                  </a:lnTo>
                  <a:lnTo>
                    <a:pt x="83822" y="32641"/>
                  </a:lnTo>
                  <a:cubicBezTo>
                    <a:pt x="84573" y="32641"/>
                    <a:pt x="84928" y="31873"/>
                    <a:pt x="84373" y="31451"/>
                  </a:cubicBezTo>
                  <a:lnTo>
                    <a:pt x="43016" y="239"/>
                  </a:lnTo>
                  <a:cubicBezTo>
                    <a:pt x="42686" y="1"/>
                    <a:pt x="42243" y="1"/>
                    <a:pt x="41918" y="239"/>
                  </a:cubicBezTo>
                  <a:lnTo>
                    <a:pt x="556" y="31451"/>
                  </a:lnTo>
                  <a:cubicBezTo>
                    <a:pt x="1" y="31869"/>
                    <a:pt x="360" y="32637"/>
                    <a:pt x="1108" y="3263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7"/>
            <p:cNvSpPr/>
            <p:nvPr/>
          </p:nvSpPr>
          <p:spPr>
            <a:xfrm>
              <a:off x="3798275" y="1034275"/>
              <a:ext cx="1681425" cy="4440100"/>
            </a:xfrm>
            <a:custGeom>
              <a:avLst/>
              <a:gdLst/>
              <a:ahLst/>
              <a:cxnLst/>
              <a:rect l="l" t="t" r="r" b="b"/>
              <a:pathLst>
                <a:path w="67257" h="177604" extrusionOk="0">
                  <a:moveTo>
                    <a:pt x="67257" y="25378"/>
                  </a:moveTo>
                  <a:lnTo>
                    <a:pt x="67257" y="177604"/>
                  </a:lnTo>
                  <a:lnTo>
                    <a:pt x="1" y="177604"/>
                  </a:lnTo>
                  <a:lnTo>
                    <a:pt x="1" y="25378"/>
                  </a:lnTo>
                  <a:lnTo>
                    <a:pt x="336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7"/>
            <p:cNvSpPr/>
            <p:nvPr/>
          </p:nvSpPr>
          <p:spPr>
            <a:xfrm>
              <a:off x="3960450" y="1221175"/>
              <a:ext cx="1357100" cy="4128000"/>
            </a:xfrm>
            <a:custGeom>
              <a:avLst/>
              <a:gdLst/>
              <a:ahLst/>
              <a:cxnLst/>
              <a:rect l="l" t="t" r="r" b="b"/>
              <a:pathLst>
                <a:path w="54284" h="165120" extrusionOk="0">
                  <a:moveTo>
                    <a:pt x="54284" y="20487"/>
                  </a:moveTo>
                  <a:lnTo>
                    <a:pt x="54284" y="165120"/>
                  </a:lnTo>
                  <a:lnTo>
                    <a:pt x="0" y="165120"/>
                  </a:lnTo>
                  <a:lnTo>
                    <a:pt x="0" y="20487"/>
                  </a:lnTo>
                  <a:lnTo>
                    <a:pt x="271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7"/>
            <p:cNvSpPr/>
            <p:nvPr/>
          </p:nvSpPr>
          <p:spPr>
            <a:xfrm>
              <a:off x="5263950" y="236325"/>
              <a:ext cx="2112675" cy="815000"/>
            </a:xfrm>
            <a:custGeom>
              <a:avLst/>
              <a:gdLst/>
              <a:ahLst/>
              <a:cxnLst/>
              <a:rect l="l" t="t" r="r" b="b"/>
              <a:pathLst>
                <a:path w="84507" h="32600" extrusionOk="0">
                  <a:moveTo>
                    <a:pt x="1333" y="32600"/>
                  </a:moveTo>
                  <a:lnTo>
                    <a:pt x="8622" y="32600"/>
                  </a:lnTo>
                  <a:cubicBezTo>
                    <a:pt x="21377" y="22972"/>
                    <a:pt x="29267" y="17021"/>
                    <a:pt x="42252" y="7218"/>
                  </a:cubicBezTo>
                  <a:lnTo>
                    <a:pt x="75882" y="32600"/>
                  </a:lnTo>
                  <a:lnTo>
                    <a:pt x="83170" y="32600"/>
                  </a:lnTo>
                  <a:cubicBezTo>
                    <a:pt x="84076" y="32600"/>
                    <a:pt x="84507" y="31672"/>
                    <a:pt x="83834" y="31163"/>
                  </a:cubicBezTo>
                  <a:lnTo>
                    <a:pt x="42920" y="285"/>
                  </a:lnTo>
                  <a:cubicBezTo>
                    <a:pt x="42519" y="1"/>
                    <a:pt x="41984" y="1"/>
                    <a:pt x="41588" y="285"/>
                  </a:cubicBezTo>
                  <a:lnTo>
                    <a:pt x="669" y="31163"/>
                  </a:lnTo>
                  <a:cubicBezTo>
                    <a:pt x="1" y="31672"/>
                    <a:pt x="431" y="32600"/>
                    <a:pt x="1333" y="32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7"/>
            <p:cNvSpPr/>
            <p:nvPr/>
          </p:nvSpPr>
          <p:spPr>
            <a:xfrm>
              <a:off x="5479475" y="416775"/>
              <a:ext cx="1681525" cy="5057600"/>
            </a:xfrm>
            <a:custGeom>
              <a:avLst/>
              <a:gdLst/>
              <a:ahLst/>
              <a:cxnLst/>
              <a:rect l="l" t="t" r="r" b="b"/>
              <a:pathLst>
                <a:path w="67261" h="202304" extrusionOk="0">
                  <a:moveTo>
                    <a:pt x="67261" y="25382"/>
                  </a:moveTo>
                  <a:lnTo>
                    <a:pt x="67261" y="202304"/>
                  </a:lnTo>
                  <a:lnTo>
                    <a:pt x="1" y="202304"/>
                  </a:lnTo>
                  <a:lnTo>
                    <a:pt x="1" y="25382"/>
                  </a:lnTo>
                  <a:cubicBezTo>
                    <a:pt x="12752" y="15754"/>
                    <a:pt x="20646" y="9803"/>
                    <a:pt x="33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250817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		</a:t>
              </a:r>
              <a:endParaRPr/>
            </a:p>
          </p:txBody>
        </p:sp>
        <p:sp>
          <p:nvSpPr>
            <p:cNvPr id="1060" name="Google Shape;1060;p27"/>
            <p:cNvSpPr/>
            <p:nvPr/>
          </p:nvSpPr>
          <p:spPr>
            <a:xfrm>
              <a:off x="5641725" y="603775"/>
              <a:ext cx="1357025" cy="4745400"/>
            </a:xfrm>
            <a:custGeom>
              <a:avLst/>
              <a:gdLst/>
              <a:ahLst/>
              <a:cxnLst/>
              <a:rect l="l" t="t" r="r" b="b"/>
              <a:pathLst>
                <a:path w="54281" h="189816" extrusionOk="0">
                  <a:moveTo>
                    <a:pt x="54280" y="20483"/>
                  </a:moveTo>
                  <a:lnTo>
                    <a:pt x="54280" y="189816"/>
                  </a:lnTo>
                  <a:lnTo>
                    <a:pt x="1" y="189816"/>
                  </a:lnTo>
                  <a:lnTo>
                    <a:pt x="1" y="20483"/>
                  </a:lnTo>
                  <a:lnTo>
                    <a:pt x="271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7"/>
            <p:cNvSpPr/>
            <p:nvPr/>
          </p:nvSpPr>
          <p:spPr>
            <a:xfrm>
              <a:off x="1909725" y="1369250"/>
              <a:ext cx="2094600" cy="813425"/>
            </a:xfrm>
            <a:custGeom>
              <a:avLst/>
              <a:gdLst/>
              <a:ahLst/>
              <a:cxnLst/>
              <a:rect l="l" t="t" r="r" b="b"/>
              <a:pathLst>
                <a:path w="83784" h="32537" extrusionOk="0">
                  <a:moveTo>
                    <a:pt x="1725" y="32536"/>
                  </a:moveTo>
                  <a:lnTo>
                    <a:pt x="8262" y="32536"/>
                  </a:lnTo>
                  <a:lnTo>
                    <a:pt x="41892" y="7155"/>
                  </a:lnTo>
                  <a:lnTo>
                    <a:pt x="75522" y="32536"/>
                  </a:lnTo>
                  <a:lnTo>
                    <a:pt x="82058" y="32536"/>
                  </a:lnTo>
                  <a:cubicBezTo>
                    <a:pt x="83228" y="32536"/>
                    <a:pt x="83783" y="31334"/>
                    <a:pt x="82919" y="30682"/>
                  </a:cubicBezTo>
                  <a:lnTo>
                    <a:pt x="42752" y="368"/>
                  </a:lnTo>
                  <a:cubicBezTo>
                    <a:pt x="42263" y="0"/>
                    <a:pt x="41520" y="0"/>
                    <a:pt x="41031" y="368"/>
                  </a:cubicBezTo>
                  <a:lnTo>
                    <a:pt x="865" y="30682"/>
                  </a:lnTo>
                  <a:cubicBezTo>
                    <a:pt x="0" y="31338"/>
                    <a:pt x="556" y="32536"/>
                    <a:pt x="1725" y="3253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7"/>
            <p:cNvSpPr/>
            <p:nvPr/>
          </p:nvSpPr>
          <p:spPr>
            <a:xfrm>
              <a:off x="2116250" y="1548125"/>
              <a:ext cx="1681525" cy="3926250"/>
            </a:xfrm>
            <a:custGeom>
              <a:avLst/>
              <a:gdLst/>
              <a:ahLst/>
              <a:cxnLst/>
              <a:rect l="l" t="t" r="r" b="b"/>
              <a:pathLst>
                <a:path w="67261" h="157050" extrusionOk="0">
                  <a:moveTo>
                    <a:pt x="67261" y="25381"/>
                  </a:moveTo>
                  <a:lnTo>
                    <a:pt x="67261" y="157050"/>
                  </a:lnTo>
                  <a:lnTo>
                    <a:pt x="1" y="157050"/>
                  </a:lnTo>
                  <a:lnTo>
                    <a:pt x="1" y="25381"/>
                  </a:lnTo>
                  <a:lnTo>
                    <a:pt x="336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7"/>
            <p:cNvSpPr/>
            <p:nvPr/>
          </p:nvSpPr>
          <p:spPr>
            <a:xfrm>
              <a:off x="2278500" y="1735125"/>
              <a:ext cx="1357025" cy="3614050"/>
            </a:xfrm>
            <a:custGeom>
              <a:avLst/>
              <a:gdLst/>
              <a:ahLst/>
              <a:cxnLst/>
              <a:rect l="l" t="t" r="r" b="b"/>
              <a:pathLst>
                <a:path w="54281" h="144562" extrusionOk="0">
                  <a:moveTo>
                    <a:pt x="54280" y="20483"/>
                  </a:moveTo>
                  <a:lnTo>
                    <a:pt x="54280" y="144562"/>
                  </a:lnTo>
                  <a:lnTo>
                    <a:pt x="1" y="144562"/>
                  </a:lnTo>
                  <a:lnTo>
                    <a:pt x="1" y="20483"/>
                  </a:lnTo>
                  <a:lnTo>
                    <a:pt x="27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7"/>
            <p:cNvSpPr/>
            <p:nvPr/>
          </p:nvSpPr>
          <p:spPr>
            <a:xfrm>
              <a:off x="238325" y="1990100"/>
              <a:ext cx="2085425" cy="812600"/>
            </a:xfrm>
            <a:custGeom>
              <a:avLst/>
              <a:gdLst/>
              <a:ahLst/>
              <a:cxnLst/>
              <a:rect l="l" t="t" r="r" b="b"/>
              <a:pathLst>
                <a:path w="83417" h="32504" extrusionOk="0">
                  <a:moveTo>
                    <a:pt x="1926" y="32503"/>
                  </a:moveTo>
                  <a:lnTo>
                    <a:pt x="8079" y="32503"/>
                  </a:lnTo>
                  <a:lnTo>
                    <a:pt x="41709" y="7126"/>
                  </a:lnTo>
                  <a:lnTo>
                    <a:pt x="75339" y="32503"/>
                  </a:lnTo>
                  <a:lnTo>
                    <a:pt x="81491" y="32503"/>
                  </a:lnTo>
                  <a:cubicBezTo>
                    <a:pt x="82798" y="32503"/>
                    <a:pt x="83416" y="31167"/>
                    <a:pt x="82452" y="30436"/>
                  </a:cubicBezTo>
                  <a:lnTo>
                    <a:pt x="42669" y="410"/>
                  </a:lnTo>
                  <a:cubicBezTo>
                    <a:pt x="42122" y="1"/>
                    <a:pt x="41295" y="1"/>
                    <a:pt x="40752" y="410"/>
                  </a:cubicBezTo>
                  <a:lnTo>
                    <a:pt x="970" y="30436"/>
                  </a:lnTo>
                  <a:cubicBezTo>
                    <a:pt x="1" y="31167"/>
                    <a:pt x="623" y="32503"/>
                    <a:pt x="1926" y="3250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7"/>
            <p:cNvSpPr/>
            <p:nvPr/>
          </p:nvSpPr>
          <p:spPr>
            <a:xfrm>
              <a:off x="440275" y="2168250"/>
              <a:ext cx="1681525" cy="3306225"/>
            </a:xfrm>
            <a:custGeom>
              <a:avLst/>
              <a:gdLst/>
              <a:ahLst/>
              <a:cxnLst/>
              <a:rect l="l" t="t" r="r" b="b"/>
              <a:pathLst>
                <a:path w="67261" h="132249" extrusionOk="0">
                  <a:moveTo>
                    <a:pt x="67261" y="25377"/>
                  </a:moveTo>
                  <a:lnTo>
                    <a:pt x="67261" y="132249"/>
                  </a:lnTo>
                  <a:lnTo>
                    <a:pt x="1" y="132249"/>
                  </a:lnTo>
                  <a:lnTo>
                    <a:pt x="1" y="25377"/>
                  </a:lnTo>
                  <a:lnTo>
                    <a:pt x="336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7"/>
            <p:cNvSpPr/>
            <p:nvPr/>
          </p:nvSpPr>
          <p:spPr>
            <a:xfrm>
              <a:off x="602550" y="2355150"/>
              <a:ext cx="1357100" cy="2994025"/>
            </a:xfrm>
            <a:custGeom>
              <a:avLst/>
              <a:gdLst/>
              <a:ahLst/>
              <a:cxnLst/>
              <a:rect l="l" t="t" r="r" b="b"/>
              <a:pathLst>
                <a:path w="54284" h="119761" extrusionOk="0">
                  <a:moveTo>
                    <a:pt x="54284" y="20482"/>
                  </a:moveTo>
                  <a:lnTo>
                    <a:pt x="54284" y="119761"/>
                  </a:lnTo>
                  <a:lnTo>
                    <a:pt x="0" y="119761"/>
                  </a:lnTo>
                  <a:lnTo>
                    <a:pt x="0" y="20482"/>
                  </a:lnTo>
                  <a:lnTo>
                    <a:pt x="271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7" name="Google Shape;1067;p27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TO GET STARTED</a:t>
            </a:r>
            <a:endParaRPr dirty="0"/>
          </a:p>
        </p:txBody>
      </p:sp>
      <p:sp>
        <p:nvSpPr>
          <p:cNvPr id="1068" name="Google Shape;1068;p27"/>
          <p:cNvSpPr txBox="1"/>
          <p:nvPr/>
        </p:nvSpPr>
        <p:spPr>
          <a:xfrm>
            <a:off x="6306599" y="3136425"/>
            <a:ext cx="938400" cy="10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Now, Enjoy the Services.</a:t>
            </a: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69" name="Google Shape;1069;p27"/>
          <p:cNvSpPr txBox="1"/>
          <p:nvPr/>
        </p:nvSpPr>
        <p:spPr>
          <a:xfrm>
            <a:off x="4872489" y="3371916"/>
            <a:ext cx="938400" cy="10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lvl="0" algn="ctr"/>
            <a:r>
              <a:rPr lang="en-US" sz="1100" dirty="0">
                <a:solidFill>
                  <a:srgbClr val="434343"/>
                </a:solidFill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  <a:sym typeface="Montserrat ExtraBold"/>
              </a:rPr>
              <a:t>Utilize our messaging system to communicate with roommates or potential buyers/sellers.</a:t>
            </a:r>
            <a:endParaRPr sz="1100" dirty="0">
              <a:solidFill>
                <a:srgbClr val="434343"/>
              </a:solidFill>
              <a:latin typeface="EB Garamond" panose="020B0604020202020204" charset="0"/>
              <a:ea typeface="EB Garamond" panose="020B0604020202020204" charset="0"/>
              <a:cs typeface="EB Garamond" panose="020B0604020202020204" charset="0"/>
              <a:sym typeface="EB Garamond"/>
            </a:endParaRPr>
          </a:p>
        </p:txBody>
      </p:sp>
      <p:sp>
        <p:nvSpPr>
          <p:cNvPr id="1070" name="Google Shape;1070;p27"/>
          <p:cNvSpPr txBox="1"/>
          <p:nvPr/>
        </p:nvSpPr>
        <p:spPr>
          <a:xfrm>
            <a:off x="3439098" y="3567103"/>
            <a:ext cx="938400" cy="10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lvl="0" algn="ctr"/>
            <a:r>
              <a:rPr lang="en-US" sz="1100" dirty="0">
                <a:solidFill>
                  <a:srgbClr val="434343"/>
                </a:solidFill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  <a:sym typeface="Montserrat ExtraBold"/>
              </a:rPr>
              <a:t>Customize your search preferences to find the perfect room that fits your needs.</a:t>
            </a:r>
            <a:endParaRPr sz="1100" dirty="0">
              <a:solidFill>
                <a:srgbClr val="434343"/>
              </a:solidFill>
              <a:latin typeface="EB Garamond" panose="020B0604020202020204" charset="0"/>
              <a:ea typeface="EB Garamond" panose="020B0604020202020204" charset="0"/>
              <a:cs typeface="EB Garamond" panose="020B0604020202020204" charset="0"/>
              <a:sym typeface="EB Garamond"/>
            </a:endParaRPr>
          </a:p>
        </p:txBody>
      </p:sp>
      <p:sp>
        <p:nvSpPr>
          <p:cNvPr id="1071" name="Google Shape;1071;p27"/>
          <p:cNvSpPr txBox="1"/>
          <p:nvPr/>
        </p:nvSpPr>
        <p:spPr>
          <a:xfrm>
            <a:off x="2004561" y="3840272"/>
            <a:ext cx="938400" cy="10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lvl="0" algn="ctr"/>
            <a:r>
              <a:rPr lang="en-US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 Sign up for an account on Room Mate to start browsing rooms or listing your own.</a:t>
            </a: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72" name="Google Shape;1072;p27"/>
          <p:cNvSpPr txBox="1"/>
          <p:nvPr/>
        </p:nvSpPr>
        <p:spPr>
          <a:xfrm>
            <a:off x="2135875" y="3253525"/>
            <a:ext cx="5430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#</a:t>
            </a:r>
            <a:r>
              <a:rPr lang="en" sz="18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1</a:t>
            </a:r>
            <a:endParaRPr sz="18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73" name="Google Shape;1073;p27"/>
          <p:cNvSpPr txBox="1"/>
          <p:nvPr/>
        </p:nvSpPr>
        <p:spPr>
          <a:xfrm>
            <a:off x="3574475" y="3022963"/>
            <a:ext cx="5430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#</a:t>
            </a:r>
            <a:r>
              <a:rPr lang="en" sz="18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2</a:t>
            </a:r>
            <a:endParaRPr sz="18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74" name="Google Shape;1074;p27"/>
          <p:cNvSpPr txBox="1"/>
          <p:nvPr/>
        </p:nvSpPr>
        <p:spPr>
          <a:xfrm>
            <a:off x="5013075" y="2790313"/>
            <a:ext cx="5430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#</a:t>
            </a:r>
            <a:r>
              <a:rPr lang="en" sz="18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3</a:t>
            </a:r>
            <a:endParaRPr sz="18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75" name="Google Shape;1075;p27"/>
          <p:cNvSpPr txBox="1"/>
          <p:nvPr/>
        </p:nvSpPr>
        <p:spPr>
          <a:xfrm>
            <a:off x="6451675" y="2556238"/>
            <a:ext cx="5430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#</a:t>
            </a:r>
            <a:r>
              <a:rPr lang="en" sz="18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4</a:t>
            </a:r>
            <a:endParaRPr sz="18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1076" name="Google Shape;1076;p27"/>
          <p:cNvGrpSpPr/>
          <p:nvPr/>
        </p:nvGrpSpPr>
        <p:grpSpPr>
          <a:xfrm>
            <a:off x="7692585" y="2686952"/>
            <a:ext cx="2183295" cy="2549720"/>
            <a:chOff x="7692585" y="2686952"/>
            <a:chExt cx="2183295" cy="2549720"/>
          </a:xfrm>
        </p:grpSpPr>
        <p:sp>
          <p:nvSpPr>
            <p:cNvPr id="1077" name="Google Shape;1077;p27"/>
            <p:cNvSpPr/>
            <p:nvPr/>
          </p:nvSpPr>
          <p:spPr>
            <a:xfrm>
              <a:off x="7963332" y="2686952"/>
              <a:ext cx="1912547" cy="1966203"/>
            </a:xfrm>
            <a:custGeom>
              <a:avLst/>
              <a:gdLst/>
              <a:ahLst/>
              <a:cxnLst/>
              <a:rect l="l" t="t" r="r" b="b"/>
              <a:pathLst>
                <a:path w="59277" h="60940" extrusionOk="0">
                  <a:moveTo>
                    <a:pt x="29640" y="1"/>
                  </a:moveTo>
                  <a:cubicBezTo>
                    <a:pt x="29123" y="1"/>
                    <a:pt x="28607" y="58"/>
                    <a:pt x="28101" y="173"/>
                  </a:cubicBezTo>
                  <a:cubicBezTo>
                    <a:pt x="23244" y="1174"/>
                    <a:pt x="21952" y="8220"/>
                    <a:pt x="21608" y="11889"/>
                  </a:cubicBezTo>
                  <a:cubicBezTo>
                    <a:pt x="21535" y="12662"/>
                    <a:pt x="20893" y="13258"/>
                    <a:pt x="20125" y="13258"/>
                  </a:cubicBezTo>
                  <a:cubicBezTo>
                    <a:pt x="20097" y="13258"/>
                    <a:pt x="20069" y="13257"/>
                    <a:pt x="20041" y="13256"/>
                  </a:cubicBezTo>
                  <a:cubicBezTo>
                    <a:pt x="19950" y="13250"/>
                    <a:pt x="19855" y="13248"/>
                    <a:pt x="19758" y="13248"/>
                  </a:cubicBezTo>
                  <a:cubicBezTo>
                    <a:pt x="17978" y="13248"/>
                    <a:pt x="15247" y="14083"/>
                    <a:pt x="13675" y="15654"/>
                  </a:cubicBezTo>
                  <a:cubicBezTo>
                    <a:pt x="11377" y="17952"/>
                    <a:pt x="11613" y="24475"/>
                    <a:pt x="11900" y="27762"/>
                  </a:cubicBezTo>
                  <a:cubicBezTo>
                    <a:pt x="11978" y="28661"/>
                    <a:pt x="11253" y="29389"/>
                    <a:pt x="10353" y="29389"/>
                  </a:cubicBezTo>
                  <a:cubicBezTo>
                    <a:pt x="10348" y="29389"/>
                    <a:pt x="10342" y="29389"/>
                    <a:pt x="10337" y="29389"/>
                  </a:cubicBezTo>
                  <a:cubicBezTo>
                    <a:pt x="10321" y="29389"/>
                    <a:pt x="10305" y="29389"/>
                    <a:pt x="10290" y="29389"/>
                  </a:cubicBezTo>
                  <a:cubicBezTo>
                    <a:pt x="7014" y="29389"/>
                    <a:pt x="5867" y="32831"/>
                    <a:pt x="5867" y="32831"/>
                  </a:cubicBezTo>
                  <a:cubicBezTo>
                    <a:pt x="0" y="46025"/>
                    <a:pt x="25796" y="59222"/>
                    <a:pt x="28975" y="60786"/>
                  </a:cubicBezTo>
                  <a:cubicBezTo>
                    <a:pt x="29180" y="60888"/>
                    <a:pt x="29407" y="60940"/>
                    <a:pt x="29640" y="60940"/>
                  </a:cubicBezTo>
                  <a:cubicBezTo>
                    <a:pt x="29870" y="60940"/>
                    <a:pt x="30099" y="60888"/>
                    <a:pt x="30305" y="60786"/>
                  </a:cubicBezTo>
                  <a:cubicBezTo>
                    <a:pt x="33480" y="59222"/>
                    <a:pt x="59276" y="46025"/>
                    <a:pt x="53412" y="32831"/>
                  </a:cubicBezTo>
                  <a:cubicBezTo>
                    <a:pt x="53412" y="32831"/>
                    <a:pt x="52264" y="29389"/>
                    <a:pt x="48986" y="29389"/>
                  </a:cubicBezTo>
                  <a:cubicBezTo>
                    <a:pt x="48972" y="29389"/>
                    <a:pt x="48957" y="29389"/>
                    <a:pt x="48943" y="29389"/>
                  </a:cubicBezTo>
                  <a:cubicBezTo>
                    <a:pt x="48937" y="29389"/>
                    <a:pt x="48932" y="29389"/>
                    <a:pt x="48926" y="29389"/>
                  </a:cubicBezTo>
                  <a:cubicBezTo>
                    <a:pt x="48027" y="29389"/>
                    <a:pt x="47301" y="28661"/>
                    <a:pt x="47379" y="27762"/>
                  </a:cubicBezTo>
                  <a:cubicBezTo>
                    <a:pt x="47664" y="24475"/>
                    <a:pt x="47903" y="17952"/>
                    <a:pt x="45604" y="15654"/>
                  </a:cubicBezTo>
                  <a:cubicBezTo>
                    <a:pt x="44033" y="14083"/>
                    <a:pt x="41301" y="13248"/>
                    <a:pt x="39519" y="13248"/>
                  </a:cubicBezTo>
                  <a:cubicBezTo>
                    <a:pt x="39422" y="13248"/>
                    <a:pt x="39327" y="13250"/>
                    <a:pt x="39235" y="13256"/>
                  </a:cubicBezTo>
                  <a:cubicBezTo>
                    <a:pt x="39207" y="13257"/>
                    <a:pt x="39179" y="13258"/>
                    <a:pt x="39152" y="13258"/>
                  </a:cubicBezTo>
                  <a:cubicBezTo>
                    <a:pt x="38387" y="13258"/>
                    <a:pt x="37745" y="12662"/>
                    <a:pt x="37672" y="11889"/>
                  </a:cubicBezTo>
                  <a:cubicBezTo>
                    <a:pt x="37327" y="8223"/>
                    <a:pt x="36036" y="1174"/>
                    <a:pt x="31179" y="173"/>
                  </a:cubicBezTo>
                  <a:cubicBezTo>
                    <a:pt x="30673" y="58"/>
                    <a:pt x="30156" y="1"/>
                    <a:pt x="296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7"/>
            <p:cNvSpPr/>
            <p:nvPr/>
          </p:nvSpPr>
          <p:spPr>
            <a:xfrm>
              <a:off x="8653878" y="3292702"/>
              <a:ext cx="559210" cy="1864247"/>
            </a:xfrm>
            <a:custGeom>
              <a:avLst/>
              <a:gdLst/>
              <a:ahLst/>
              <a:cxnLst/>
              <a:rect l="l" t="t" r="r" b="b"/>
              <a:pathLst>
                <a:path w="17332" h="57780" extrusionOk="0">
                  <a:moveTo>
                    <a:pt x="8670" y="1"/>
                  </a:moveTo>
                  <a:cubicBezTo>
                    <a:pt x="8241" y="1"/>
                    <a:pt x="7896" y="351"/>
                    <a:pt x="7908" y="781"/>
                  </a:cubicBezTo>
                  <a:lnTo>
                    <a:pt x="7908" y="23658"/>
                  </a:lnTo>
                  <a:lnTo>
                    <a:pt x="1449" y="15907"/>
                  </a:lnTo>
                  <a:cubicBezTo>
                    <a:pt x="1297" y="15722"/>
                    <a:pt x="1077" y="15626"/>
                    <a:pt x="855" y="15626"/>
                  </a:cubicBezTo>
                  <a:cubicBezTo>
                    <a:pt x="682" y="15626"/>
                    <a:pt x="509" y="15684"/>
                    <a:pt x="366" y="15802"/>
                  </a:cubicBezTo>
                  <a:cubicBezTo>
                    <a:pt x="39" y="16074"/>
                    <a:pt x="0" y="16561"/>
                    <a:pt x="275" y="16884"/>
                  </a:cubicBezTo>
                  <a:lnTo>
                    <a:pt x="7908" y="26041"/>
                  </a:lnTo>
                  <a:lnTo>
                    <a:pt x="7908" y="56999"/>
                  </a:lnTo>
                  <a:cubicBezTo>
                    <a:pt x="7896" y="57426"/>
                    <a:pt x="8241" y="57779"/>
                    <a:pt x="8670" y="57779"/>
                  </a:cubicBezTo>
                  <a:cubicBezTo>
                    <a:pt x="9097" y="57779"/>
                    <a:pt x="9441" y="57426"/>
                    <a:pt x="9432" y="56999"/>
                  </a:cubicBezTo>
                  <a:lnTo>
                    <a:pt x="9432" y="19440"/>
                  </a:lnTo>
                  <a:lnTo>
                    <a:pt x="17053" y="10651"/>
                  </a:lnTo>
                  <a:cubicBezTo>
                    <a:pt x="17331" y="10334"/>
                    <a:pt x="17295" y="9853"/>
                    <a:pt x="16978" y="9575"/>
                  </a:cubicBezTo>
                  <a:cubicBezTo>
                    <a:pt x="16833" y="9450"/>
                    <a:pt x="16655" y="9389"/>
                    <a:pt x="16477" y="9389"/>
                  </a:cubicBezTo>
                  <a:cubicBezTo>
                    <a:pt x="16264" y="9389"/>
                    <a:pt x="16051" y="9477"/>
                    <a:pt x="15901" y="9651"/>
                  </a:cubicBezTo>
                  <a:lnTo>
                    <a:pt x="9432" y="17111"/>
                  </a:lnTo>
                  <a:lnTo>
                    <a:pt x="9432" y="781"/>
                  </a:lnTo>
                  <a:cubicBezTo>
                    <a:pt x="9441" y="351"/>
                    <a:pt x="9097" y="1"/>
                    <a:pt x="867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7"/>
            <p:cNvSpPr/>
            <p:nvPr/>
          </p:nvSpPr>
          <p:spPr>
            <a:xfrm>
              <a:off x="7692585" y="3377738"/>
              <a:ext cx="1081101" cy="1399756"/>
            </a:xfrm>
            <a:custGeom>
              <a:avLst/>
              <a:gdLst/>
              <a:ahLst/>
              <a:cxnLst/>
              <a:rect l="l" t="t" r="r" b="b"/>
              <a:pathLst>
                <a:path w="50643" h="65570" extrusionOk="0">
                  <a:moveTo>
                    <a:pt x="25739" y="0"/>
                  </a:moveTo>
                  <a:cubicBezTo>
                    <a:pt x="25667" y="0"/>
                    <a:pt x="25596" y="1"/>
                    <a:pt x="25524" y="2"/>
                  </a:cubicBezTo>
                  <a:cubicBezTo>
                    <a:pt x="16739" y="108"/>
                    <a:pt x="9629" y="6736"/>
                    <a:pt x="9590" y="14932"/>
                  </a:cubicBezTo>
                  <a:cubicBezTo>
                    <a:pt x="9587" y="15255"/>
                    <a:pt x="9596" y="15576"/>
                    <a:pt x="9617" y="15893"/>
                  </a:cubicBezTo>
                  <a:cubicBezTo>
                    <a:pt x="9901" y="20378"/>
                    <a:pt x="8519" y="24796"/>
                    <a:pt x="5613" y="28386"/>
                  </a:cubicBezTo>
                  <a:cubicBezTo>
                    <a:pt x="1930" y="32928"/>
                    <a:pt x="0" y="38765"/>
                    <a:pt x="759" y="45037"/>
                  </a:cubicBezTo>
                  <a:cubicBezTo>
                    <a:pt x="2044" y="55682"/>
                    <a:pt x="11153" y="64170"/>
                    <a:pt x="22612" y="65407"/>
                  </a:cubicBezTo>
                  <a:cubicBezTo>
                    <a:pt x="23621" y="65516"/>
                    <a:pt x="24620" y="65569"/>
                    <a:pt x="25606" y="65569"/>
                  </a:cubicBezTo>
                  <a:cubicBezTo>
                    <a:pt x="39363" y="65569"/>
                    <a:pt x="50550" y="55243"/>
                    <a:pt x="50615" y="42451"/>
                  </a:cubicBezTo>
                  <a:cubicBezTo>
                    <a:pt x="50642" y="36969"/>
                    <a:pt x="48622" y="31921"/>
                    <a:pt x="45220" y="27935"/>
                  </a:cubicBezTo>
                  <a:cubicBezTo>
                    <a:pt x="42550" y="24799"/>
                    <a:pt x="41240" y="20838"/>
                    <a:pt x="41772" y="16870"/>
                  </a:cubicBezTo>
                  <a:cubicBezTo>
                    <a:pt x="41872" y="16132"/>
                    <a:pt x="41912" y="15388"/>
                    <a:pt x="41893" y="14644"/>
                  </a:cubicBezTo>
                  <a:cubicBezTo>
                    <a:pt x="41689" y="6537"/>
                    <a:pt x="34447" y="0"/>
                    <a:pt x="257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7"/>
            <p:cNvSpPr/>
            <p:nvPr/>
          </p:nvSpPr>
          <p:spPr>
            <a:xfrm>
              <a:off x="8020725" y="3916116"/>
              <a:ext cx="433141" cy="1320556"/>
            </a:xfrm>
            <a:custGeom>
              <a:avLst/>
              <a:gdLst/>
              <a:ahLst/>
              <a:cxnLst/>
              <a:rect l="l" t="t" r="r" b="b"/>
              <a:pathLst>
                <a:path w="20290" h="61860" extrusionOk="0">
                  <a:moveTo>
                    <a:pt x="10419" y="1"/>
                  </a:moveTo>
                  <a:cubicBezTo>
                    <a:pt x="9684" y="1"/>
                    <a:pt x="9082" y="595"/>
                    <a:pt x="9079" y="1334"/>
                  </a:cubicBezTo>
                  <a:lnTo>
                    <a:pt x="8973" y="23985"/>
                  </a:lnTo>
                  <a:lnTo>
                    <a:pt x="2520" y="16237"/>
                  </a:lnTo>
                  <a:cubicBezTo>
                    <a:pt x="2255" y="15928"/>
                    <a:pt x="1879" y="15770"/>
                    <a:pt x="1502" y="15770"/>
                  </a:cubicBezTo>
                  <a:cubicBezTo>
                    <a:pt x="1199" y="15770"/>
                    <a:pt x="895" y="15872"/>
                    <a:pt x="645" y="16080"/>
                  </a:cubicBezTo>
                  <a:cubicBezTo>
                    <a:pt x="82" y="16549"/>
                    <a:pt x="1" y="17380"/>
                    <a:pt x="460" y="17952"/>
                  </a:cubicBezTo>
                  <a:lnTo>
                    <a:pt x="8952" y="28149"/>
                  </a:lnTo>
                  <a:lnTo>
                    <a:pt x="8801" y="60513"/>
                  </a:lnTo>
                  <a:cubicBezTo>
                    <a:pt x="8798" y="61254"/>
                    <a:pt x="9397" y="61856"/>
                    <a:pt x="10135" y="61859"/>
                  </a:cubicBezTo>
                  <a:cubicBezTo>
                    <a:pt x="10138" y="61859"/>
                    <a:pt x="10142" y="61859"/>
                    <a:pt x="10146" y="61859"/>
                  </a:cubicBezTo>
                  <a:cubicBezTo>
                    <a:pt x="10882" y="61859"/>
                    <a:pt x="11477" y="61263"/>
                    <a:pt x="11480" y="60529"/>
                  </a:cubicBezTo>
                  <a:lnTo>
                    <a:pt x="11683" y="17846"/>
                  </a:lnTo>
                  <a:cubicBezTo>
                    <a:pt x="11864" y="17752"/>
                    <a:pt x="12025" y="17616"/>
                    <a:pt x="12146" y="17453"/>
                  </a:cubicBezTo>
                  <a:lnTo>
                    <a:pt x="19854" y="6959"/>
                  </a:lnTo>
                  <a:cubicBezTo>
                    <a:pt x="20290" y="6364"/>
                    <a:pt x="20163" y="5526"/>
                    <a:pt x="19567" y="5087"/>
                  </a:cubicBezTo>
                  <a:cubicBezTo>
                    <a:pt x="19328" y="4912"/>
                    <a:pt x="19050" y="4827"/>
                    <a:pt x="18774" y="4827"/>
                  </a:cubicBezTo>
                  <a:cubicBezTo>
                    <a:pt x="18362" y="4827"/>
                    <a:pt x="17956" y="5016"/>
                    <a:pt x="17695" y="5375"/>
                  </a:cubicBezTo>
                  <a:lnTo>
                    <a:pt x="11701" y="13531"/>
                  </a:lnTo>
                  <a:lnTo>
                    <a:pt x="11759" y="1347"/>
                  </a:lnTo>
                  <a:cubicBezTo>
                    <a:pt x="11762" y="609"/>
                    <a:pt x="11166" y="4"/>
                    <a:pt x="10425" y="1"/>
                  </a:cubicBezTo>
                  <a:cubicBezTo>
                    <a:pt x="10423" y="1"/>
                    <a:pt x="10421" y="1"/>
                    <a:pt x="10419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1" name="Google Shape;1081;p27"/>
          <p:cNvSpPr/>
          <p:nvPr/>
        </p:nvSpPr>
        <p:spPr>
          <a:xfrm>
            <a:off x="411535" y="1818246"/>
            <a:ext cx="1067402" cy="636186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2" name="Google Shape;1082;p27"/>
          <p:cNvSpPr/>
          <p:nvPr/>
        </p:nvSpPr>
        <p:spPr>
          <a:xfrm>
            <a:off x="763685" y="2050771"/>
            <a:ext cx="1067402" cy="636186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9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EVOLUTION</a:t>
            </a:r>
            <a:endParaRPr/>
          </a:p>
        </p:txBody>
      </p:sp>
      <p:sp>
        <p:nvSpPr>
          <p:cNvPr id="266" name="Google Shape;266;p19"/>
          <p:cNvSpPr txBox="1"/>
          <p:nvPr/>
        </p:nvSpPr>
        <p:spPr>
          <a:xfrm>
            <a:off x="1035094" y="1851413"/>
            <a:ext cx="1419900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2025</a:t>
            </a:r>
            <a:endParaRPr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67" name="Google Shape;267;p19"/>
          <p:cNvSpPr txBox="1"/>
          <p:nvPr/>
        </p:nvSpPr>
        <p:spPr>
          <a:xfrm>
            <a:off x="3948390" y="2052667"/>
            <a:ext cx="1263600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UPCOMING</a:t>
            </a:r>
            <a:endParaRPr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68" name="Google Shape;268;p19"/>
          <p:cNvSpPr/>
          <p:nvPr/>
        </p:nvSpPr>
        <p:spPr>
          <a:xfrm>
            <a:off x="7159275" y="3016575"/>
            <a:ext cx="657300" cy="6573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 txBox="1"/>
          <p:nvPr/>
        </p:nvSpPr>
        <p:spPr>
          <a:xfrm>
            <a:off x="790975" y="2097975"/>
            <a:ext cx="1907500" cy="6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IN" sz="12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Current website</a:t>
            </a:r>
            <a:endParaRPr sz="12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12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71" name="Google Shape;271;p19"/>
          <p:cNvSpPr txBox="1"/>
          <p:nvPr/>
        </p:nvSpPr>
        <p:spPr>
          <a:xfrm>
            <a:off x="6856125" y="2984463"/>
            <a:ext cx="1263600" cy="5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And still going strong!</a:t>
            </a:r>
            <a:endParaRPr sz="12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72" name="Google Shape;272;p19"/>
          <p:cNvSpPr/>
          <p:nvPr/>
        </p:nvSpPr>
        <p:spPr>
          <a:xfrm flipV="1">
            <a:off x="2068886" y="3358286"/>
            <a:ext cx="4783562" cy="45719"/>
          </a:xfrm>
          <a:custGeom>
            <a:avLst/>
            <a:gdLst/>
            <a:ahLst/>
            <a:cxnLst/>
            <a:rect l="l" t="t" r="r" b="b"/>
            <a:pathLst>
              <a:path w="143713" h="2706" extrusionOk="0">
                <a:moveTo>
                  <a:pt x="0" y="0"/>
                </a:moveTo>
                <a:lnTo>
                  <a:pt x="0" y="2705"/>
                </a:lnTo>
                <a:lnTo>
                  <a:pt x="143712" y="2705"/>
                </a:lnTo>
                <a:lnTo>
                  <a:pt x="143712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9"/>
          <p:cNvSpPr/>
          <p:nvPr/>
        </p:nvSpPr>
        <p:spPr>
          <a:xfrm rot="-8100000">
            <a:off x="3824960" y="3293295"/>
            <a:ext cx="184131" cy="184131"/>
          </a:xfrm>
          <a:prstGeom prst="rtTriangle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9"/>
          <p:cNvSpPr/>
          <p:nvPr/>
        </p:nvSpPr>
        <p:spPr>
          <a:xfrm rot="-8100000">
            <a:off x="6674378" y="3291124"/>
            <a:ext cx="184131" cy="184131"/>
          </a:xfrm>
          <a:prstGeom prst="rtTriangle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6" name="Google Shape;276;p19"/>
          <p:cNvGrpSpPr/>
          <p:nvPr/>
        </p:nvGrpSpPr>
        <p:grpSpPr>
          <a:xfrm>
            <a:off x="1420134" y="2858774"/>
            <a:ext cx="649580" cy="751784"/>
            <a:chOff x="1578425" y="2787175"/>
            <a:chExt cx="711479" cy="823422"/>
          </a:xfrm>
        </p:grpSpPr>
        <p:sp>
          <p:nvSpPr>
            <p:cNvPr id="277" name="Google Shape;277;p19"/>
            <p:cNvSpPr/>
            <p:nvPr/>
          </p:nvSpPr>
          <p:spPr>
            <a:xfrm>
              <a:off x="1945753" y="2951603"/>
              <a:ext cx="262841" cy="624579"/>
            </a:xfrm>
            <a:custGeom>
              <a:avLst/>
              <a:gdLst/>
              <a:ahLst/>
              <a:cxnLst/>
              <a:rect l="l" t="t" r="r" b="b"/>
              <a:pathLst>
                <a:path w="19189" h="45598" extrusionOk="0">
                  <a:moveTo>
                    <a:pt x="0" y="0"/>
                  </a:moveTo>
                  <a:lnTo>
                    <a:pt x="0" y="45598"/>
                  </a:lnTo>
                  <a:lnTo>
                    <a:pt x="17535" y="45598"/>
                  </a:lnTo>
                  <a:lnTo>
                    <a:pt x="17545" y="40610"/>
                  </a:lnTo>
                  <a:lnTo>
                    <a:pt x="19188" y="38103"/>
                  </a:lnTo>
                  <a:lnTo>
                    <a:pt x="19188" y="1756"/>
                  </a:lnTo>
                  <a:cubicBezTo>
                    <a:pt x="19188" y="780"/>
                    <a:pt x="18399" y="0"/>
                    <a:pt x="17422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1911395" y="2855875"/>
              <a:ext cx="75912" cy="712188"/>
            </a:xfrm>
            <a:custGeom>
              <a:avLst/>
              <a:gdLst/>
              <a:ahLst/>
              <a:cxnLst/>
              <a:rect l="l" t="t" r="r" b="b"/>
              <a:pathLst>
                <a:path w="5542" h="51994" extrusionOk="0">
                  <a:moveTo>
                    <a:pt x="2508" y="0"/>
                  </a:moveTo>
                  <a:lnTo>
                    <a:pt x="1" y="20024"/>
                  </a:lnTo>
                  <a:lnTo>
                    <a:pt x="2508" y="51994"/>
                  </a:lnTo>
                  <a:lnTo>
                    <a:pt x="5542" y="51571"/>
                  </a:lnTo>
                  <a:lnTo>
                    <a:pt x="5542" y="1165"/>
                  </a:lnTo>
                  <a:cubicBezTo>
                    <a:pt x="5542" y="517"/>
                    <a:pt x="5025" y="0"/>
                    <a:pt x="4377" y="0"/>
                  </a:cubicBezTo>
                  <a:close/>
                </a:path>
              </a:pathLst>
            </a:custGeom>
            <a:solidFill>
              <a:srgbClr val="FCD9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9"/>
            <p:cNvSpPr/>
            <p:nvPr/>
          </p:nvSpPr>
          <p:spPr>
            <a:xfrm>
              <a:off x="1578425" y="2787175"/>
              <a:ext cx="367298" cy="801345"/>
            </a:xfrm>
            <a:custGeom>
              <a:avLst/>
              <a:gdLst/>
              <a:ahLst/>
              <a:cxnLst/>
              <a:rect l="l" t="t" r="r" b="b"/>
              <a:pathLst>
                <a:path w="26815" h="58503" extrusionOk="0">
                  <a:moveTo>
                    <a:pt x="3729" y="0"/>
                  </a:moveTo>
                  <a:cubicBezTo>
                    <a:pt x="3250" y="0"/>
                    <a:pt x="2856" y="395"/>
                    <a:pt x="2856" y="874"/>
                  </a:cubicBezTo>
                  <a:lnTo>
                    <a:pt x="2856" y="5015"/>
                  </a:lnTo>
                  <a:lnTo>
                    <a:pt x="874" y="5015"/>
                  </a:lnTo>
                  <a:cubicBezTo>
                    <a:pt x="395" y="5015"/>
                    <a:pt x="0" y="5401"/>
                    <a:pt x="0" y="5889"/>
                  </a:cubicBezTo>
                  <a:lnTo>
                    <a:pt x="0" y="56586"/>
                  </a:lnTo>
                  <a:lnTo>
                    <a:pt x="16164" y="58502"/>
                  </a:lnTo>
                  <a:lnTo>
                    <a:pt x="26814" y="57009"/>
                  </a:lnTo>
                  <a:lnTo>
                    <a:pt x="26814" y="874"/>
                  </a:lnTo>
                  <a:cubicBezTo>
                    <a:pt x="26814" y="395"/>
                    <a:pt x="26429" y="0"/>
                    <a:pt x="25950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9"/>
            <p:cNvSpPr/>
            <p:nvPr/>
          </p:nvSpPr>
          <p:spPr>
            <a:xfrm>
              <a:off x="1698594" y="2952109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57" y="1"/>
                  </a:moveTo>
                  <a:cubicBezTo>
                    <a:pt x="789" y="1"/>
                    <a:pt x="0" y="789"/>
                    <a:pt x="0" y="1757"/>
                  </a:cubicBezTo>
                  <a:lnTo>
                    <a:pt x="0" y="3250"/>
                  </a:lnTo>
                  <a:cubicBezTo>
                    <a:pt x="0" y="4218"/>
                    <a:pt x="789" y="5006"/>
                    <a:pt x="1757" y="5006"/>
                  </a:cubicBezTo>
                  <a:cubicBezTo>
                    <a:pt x="2734" y="5006"/>
                    <a:pt x="3522" y="4218"/>
                    <a:pt x="3522" y="3250"/>
                  </a:cubicBezTo>
                  <a:lnTo>
                    <a:pt x="3522" y="1757"/>
                  </a:lnTo>
                  <a:cubicBezTo>
                    <a:pt x="3522" y="789"/>
                    <a:pt x="2734" y="1"/>
                    <a:pt x="175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9"/>
            <p:cNvSpPr/>
            <p:nvPr/>
          </p:nvSpPr>
          <p:spPr>
            <a:xfrm>
              <a:off x="1818639" y="2952109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66" y="1"/>
                  </a:moveTo>
                  <a:cubicBezTo>
                    <a:pt x="789" y="1"/>
                    <a:pt x="0" y="789"/>
                    <a:pt x="0" y="1757"/>
                  </a:cubicBezTo>
                  <a:lnTo>
                    <a:pt x="0" y="3250"/>
                  </a:lnTo>
                  <a:cubicBezTo>
                    <a:pt x="0" y="4218"/>
                    <a:pt x="789" y="5006"/>
                    <a:pt x="1766" y="5006"/>
                  </a:cubicBezTo>
                  <a:cubicBezTo>
                    <a:pt x="2733" y="5006"/>
                    <a:pt x="3522" y="4218"/>
                    <a:pt x="3522" y="3250"/>
                  </a:cubicBezTo>
                  <a:lnTo>
                    <a:pt x="3522" y="1757"/>
                  </a:lnTo>
                  <a:cubicBezTo>
                    <a:pt x="3522" y="789"/>
                    <a:pt x="2733" y="1"/>
                    <a:pt x="17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9"/>
            <p:cNvSpPr/>
            <p:nvPr/>
          </p:nvSpPr>
          <p:spPr>
            <a:xfrm>
              <a:off x="1698594" y="3089386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57" y="1"/>
                  </a:moveTo>
                  <a:cubicBezTo>
                    <a:pt x="789" y="1"/>
                    <a:pt x="0" y="790"/>
                    <a:pt x="0" y="1757"/>
                  </a:cubicBezTo>
                  <a:lnTo>
                    <a:pt x="0" y="3241"/>
                  </a:lnTo>
                  <a:cubicBezTo>
                    <a:pt x="0" y="4218"/>
                    <a:pt x="789" y="5007"/>
                    <a:pt x="1757" y="5007"/>
                  </a:cubicBezTo>
                  <a:cubicBezTo>
                    <a:pt x="2734" y="5007"/>
                    <a:pt x="3522" y="4218"/>
                    <a:pt x="3522" y="3241"/>
                  </a:cubicBezTo>
                  <a:lnTo>
                    <a:pt x="3522" y="1757"/>
                  </a:lnTo>
                  <a:cubicBezTo>
                    <a:pt x="3522" y="790"/>
                    <a:pt x="2734" y="1"/>
                    <a:pt x="175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9"/>
            <p:cNvSpPr/>
            <p:nvPr/>
          </p:nvSpPr>
          <p:spPr>
            <a:xfrm>
              <a:off x="1818639" y="3089386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66" y="1"/>
                  </a:moveTo>
                  <a:cubicBezTo>
                    <a:pt x="789" y="1"/>
                    <a:pt x="0" y="790"/>
                    <a:pt x="0" y="1757"/>
                  </a:cubicBezTo>
                  <a:lnTo>
                    <a:pt x="0" y="3241"/>
                  </a:lnTo>
                  <a:cubicBezTo>
                    <a:pt x="0" y="4218"/>
                    <a:pt x="789" y="5007"/>
                    <a:pt x="1766" y="5007"/>
                  </a:cubicBezTo>
                  <a:cubicBezTo>
                    <a:pt x="2733" y="5007"/>
                    <a:pt x="3522" y="4218"/>
                    <a:pt x="3522" y="3241"/>
                  </a:cubicBezTo>
                  <a:lnTo>
                    <a:pt x="3522" y="1757"/>
                  </a:lnTo>
                  <a:cubicBezTo>
                    <a:pt x="3522" y="790"/>
                    <a:pt x="2733" y="1"/>
                    <a:pt x="17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9"/>
            <p:cNvSpPr/>
            <p:nvPr/>
          </p:nvSpPr>
          <p:spPr>
            <a:xfrm>
              <a:off x="1698594" y="3226663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57" y="1"/>
                  </a:moveTo>
                  <a:cubicBezTo>
                    <a:pt x="789" y="1"/>
                    <a:pt x="0" y="790"/>
                    <a:pt x="0" y="1757"/>
                  </a:cubicBezTo>
                  <a:lnTo>
                    <a:pt x="0" y="3250"/>
                  </a:lnTo>
                  <a:cubicBezTo>
                    <a:pt x="0" y="4218"/>
                    <a:pt x="789" y="5007"/>
                    <a:pt x="1757" y="5007"/>
                  </a:cubicBezTo>
                  <a:cubicBezTo>
                    <a:pt x="2734" y="5007"/>
                    <a:pt x="3522" y="4218"/>
                    <a:pt x="3522" y="3250"/>
                  </a:cubicBezTo>
                  <a:lnTo>
                    <a:pt x="3522" y="1757"/>
                  </a:lnTo>
                  <a:cubicBezTo>
                    <a:pt x="3522" y="790"/>
                    <a:pt x="2734" y="1"/>
                    <a:pt x="175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9"/>
            <p:cNvSpPr/>
            <p:nvPr/>
          </p:nvSpPr>
          <p:spPr>
            <a:xfrm>
              <a:off x="1818639" y="3226663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66" y="1"/>
                  </a:moveTo>
                  <a:cubicBezTo>
                    <a:pt x="789" y="1"/>
                    <a:pt x="0" y="790"/>
                    <a:pt x="0" y="1757"/>
                  </a:cubicBezTo>
                  <a:lnTo>
                    <a:pt x="0" y="3250"/>
                  </a:lnTo>
                  <a:cubicBezTo>
                    <a:pt x="0" y="4218"/>
                    <a:pt x="789" y="5007"/>
                    <a:pt x="1766" y="5007"/>
                  </a:cubicBezTo>
                  <a:cubicBezTo>
                    <a:pt x="2733" y="5007"/>
                    <a:pt x="3522" y="4218"/>
                    <a:pt x="3522" y="3250"/>
                  </a:cubicBezTo>
                  <a:lnTo>
                    <a:pt x="3522" y="1757"/>
                  </a:lnTo>
                  <a:cubicBezTo>
                    <a:pt x="3522" y="790"/>
                    <a:pt x="2733" y="1"/>
                    <a:pt x="17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9"/>
            <p:cNvSpPr/>
            <p:nvPr/>
          </p:nvSpPr>
          <p:spPr>
            <a:xfrm>
              <a:off x="1698594" y="3363939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57" y="1"/>
                  </a:moveTo>
                  <a:cubicBezTo>
                    <a:pt x="789" y="1"/>
                    <a:pt x="0" y="790"/>
                    <a:pt x="0" y="1757"/>
                  </a:cubicBezTo>
                  <a:lnTo>
                    <a:pt x="0" y="3251"/>
                  </a:lnTo>
                  <a:cubicBezTo>
                    <a:pt x="0" y="4218"/>
                    <a:pt x="789" y="5007"/>
                    <a:pt x="1757" y="5007"/>
                  </a:cubicBezTo>
                  <a:cubicBezTo>
                    <a:pt x="2734" y="5007"/>
                    <a:pt x="3522" y="4218"/>
                    <a:pt x="3522" y="3251"/>
                  </a:cubicBezTo>
                  <a:lnTo>
                    <a:pt x="3522" y="1757"/>
                  </a:lnTo>
                  <a:cubicBezTo>
                    <a:pt x="3522" y="790"/>
                    <a:pt x="2734" y="1"/>
                    <a:pt x="175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9"/>
            <p:cNvSpPr/>
            <p:nvPr/>
          </p:nvSpPr>
          <p:spPr>
            <a:xfrm>
              <a:off x="1818639" y="3363939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66" y="1"/>
                  </a:moveTo>
                  <a:cubicBezTo>
                    <a:pt x="789" y="1"/>
                    <a:pt x="0" y="790"/>
                    <a:pt x="0" y="1757"/>
                  </a:cubicBezTo>
                  <a:lnTo>
                    <a:pt x="0" y="3251"/>
                  </a:lnTo>
                  <a:cubicBezTo>
                    <a:pt x="0" y="4218"/>
                    <a:pt x="789" y="5007"/>
                    <a:pt x="1766" y="5007"/>
                  </a:cubicBezTo>
                  <a:cubicBezTo>
                    <a:pt x="2733" y="5007"/>
                    <a:pt x="3522" y="4218"/>
                    <a:pt x="3522" y="3251"/>
                  </a:cubicBezTo>
                  <a:lnTo>
                    <a:pt x="3522" y="1757"/>
                  </a:lnTo>
                  <a:cubicBezTo>
                    <a:pt x="3522" y="790"/>
                    <a:pt x="2733" y="1"/>
                    <a:pt x="17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9"/>
            <p:cNvSpPr/>
            <p:nvPr/>
          </p:nvSpPr>
          <p:spPr>
            <a:xfrm>
              <a:off x="2049318" y="3089386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57" y="1"/>
                  </a:moveTo>
                  <a:cubicBezTo>
                    <a:pt x="790" y="1"/>
                    <a:pt x="1" y="790"/>
                    <a:pt x="1" y="1757"/>
                  </a:cubicBezTo>
                  <a:lnTo>
                    <a:pt x="1" y="3241"/>
                  </a:lnTo>
                  <a:cubicBezTo>
                    <a:pt x="1" y="4218"/>
                    <a:pt x="790" y="5007"/>
                    <a:pt x="1757" y="5007"/>
                  </a:cubicBezTo>
                  <a:cubicBezTo>
                    <a:pt x="2734" y="5007"/>
                    <a:pt x="3523" y="4218"/>
                    <a:pt x="3523" y="3241"/>
                  </a:cubicBezTo>
                  <a:lnTo>
                    <a:pt x="3523" y="1757"/>
                  </a:lnTo>
                  <a:cubicBezTo>
                    <a:pt x="3523" y="790"/>
                    <a:pt x="2734" y="1"/>
                    <a:pt x="175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9"/>
            <p:cNvSpPr/>
            <p:nvPr/>
          </p:nvSpPr>
          <p:spPr>
            <a:xfrm>
              <a:off x="2049318" y="3226663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57" y="1"/>
                  </a:moveTo>
                  <a:cubicBezTo>
                    <a:pt x="790" y="1"/>
                    <a:pt x="1" y="790"/>
                    <a:pt x="1" y="1757"/>
                  </a:cubicBezTo>
                  <a:lnTo>
                    <a:pt x="1" y="3250"/>
                  </a:lnTo>
                  <a:cubicBezTo>
                    <a:pt x="1" y="4218"/>
                    <a:pt x="790" y="5007"/>
                    <a:pt x="1757" y="5007"/>
                  </a:cubicBezTo>
                  <a:cubicBezTo>
                    <a:pt x="2734" y="5007"/>
                    <a:pt x="3523" y="4218"/>
                    <a:pt x="3523" y="3250"/>
                  </a:cubicBezTo>
                  <a:lnTo>
                    <a:pt x="3523" y="1757"/>
                  </a:lnTo>
                  <a:cubicBezTo>
                    <a:pt x="3523" y="790"/>
                    <a:pt x="2734" y="1"/>
                    <a:pt x="175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2160363" y="3465325"/>
              <a:ext cx="48256" cy="120045"/>
            </a:xfrm>
            <a:custGeom>
              <a:avLst/>
              <a:gdLst/>
              <a:ahLst/>
              <a:cxnLst/>
              <a:rect l="l" t="t" r="r" b="b"/>
              <a:pathLst>
                <a:path w="3523" h="8764" extrusionOk="0">
                  <a:moveTo>
                    <a:pt x="0" y="1"/>
                  </a:moveTo>
                  <a:lnTo>
                    <a:pt x="0" y="8763"/>
                  </a:lnTo>
                  <a:lnTo>
                    <a:pt x="3522" y="8763"/>
                  </a:lnTo>
                  <a:lnTo>
                    <a:pt x="3522" y="1"/>
                  </a:ln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2070812" y="3311897"/>
              <a:ext cx="219092" cy="210805"/>
            </a:xfrm>
            <a:custGeom>
              <a:avLst/>
              <a:gdLst/>
              <a:ahLst/>
              <a:cxnLst/>
              <a:rect l="l" t="t" r="r" b="b"/>
              <a:pathLst>
                <a:path w="15995" h="15390" extrusionOk="0">
                  <a:moveTo>
                    <a:pt x="8298" y="0"/>
                  </a:moveTo>
                  <a:cubicBezTo>
                    <a:pt x="6298" y="0"/>
                    <a:pt x="4334" y="781"/>
                    <a:pt x="2865" y="2250"/>
                  </a:cubicBezTo>
                  <a:cubicBezTo>
                    <a:pt x="658" y="4457"/>
                    <a:pt x="0" y="7763"/>
                    <a:pt x="1193" y="10637"/>
                  </a:cubicBezTo>
                  <a:cubicBezTo>
                    <a:pt x="2386" y="13511"/>
                    <a:pt x="5194" y="15389"/>
                    <a:pt x="8303" y="15389"/>
                  </a:cubicBezTo>
                  <a:cubicBezTo>
                    <a:pt x="12548" y="15380"/>
                    <a:pt x="15995" y="11943"/>
                    <a:pt x="15995" y="7688"/>
                  </a:cubicBezTo>
                  <a:cubicBezTo>
                    <a:pt x="15995" y="4579"/>
                    <a:pt x="14116" y="1771"/>
                    <a:pt x="11243" y="588"/>
                  </a:cubicBezTo>
                  <a:cubicBezTo>
                    <a:pt x="10290" y="192"/>
                    <a:pt x="9289" y="0"/>
                    <a:pt x="8298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1928643" y="3562340"/>
              <a:ext cx="360354" cy="48256"/>
            </a:xfrm>
            <a:custGeom>
              <a:avLst/>
              <a:gdLst/>
              <a:ahLst/>
              <a:cxnLst/>
              <a:rect l="l" t="t" r="r" b="b"/>
              <a:pathLst>
                <a:path w="26308" h="3523" extrusionOk="0">
                  <a:moveTo>
                    <a:pt x="1249" y="0"/>
                  </a:moveTo>
                  <a:lnTo>
                    <a:pt x="0" y="2292"/>
                  </a:lnTo>
                  <a:lnTo>
                    <a:pt x="1249" y="3522"/>
                  </a:lnTo>
                  <a:lnTo>
                    <a:pt x="26035" y="3522"/>
                  </a:lnTo>
                  <a:cubicBezTo>
                    <a:pt x="26185" y="3522"/>
                    <a:pt x="26307" y="3400"/>
                    <a:pt x="26307" y="3259"/>
                  </a:cubicBezTo>
                  <a:lnTo>
                    <a:pt x="26307" y="263"/>
                  </a:lnTo>
                  <a:cubicBezTo>
                    <a:pt x="26307" y="122"/>
                    <a:pt x="26185" y="0"/>
                    <a:pt x="26035" y="0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1578425" y="3562340"/>
              <a:ext cx="367298" cy="48256"/>
            </a:xfrm>
            <a:custGeom>
              <a:avLst/>
              <a:gdLst/>
              <a:ahLst/>
              <a:cxnLst/>
              <a:rect l="l" t="t" r="r" b="b"/>
              <a:pathLst>
                <a:path w="26815" h="3523" extrusionOk="0">
                  <a:moveTo>
                    <a:pt x="273" y="0"/>
                  </a:moveTo>
                  <a:cubicBezTo>
                    <a:pt x="122" y="0"/>
                    <a:pt x="0" y="122"/>
                    <a:pt x="0" y="263"/>
                  </a:cubicBezTo>
                  <a:lnTo>
                    <a:pt x="0" y="3259"/>
                  </a:lnTo>
                  <a:cubicBezTo>
                    <a:pt x="0" y="3400"/>
                    <a:pt x="122" y="3522"/>
                    <a:pt x="273" y="3522"/>
                  </a:cubicBezTo>
                  <a:lnTo>
                    <a:pt x="26814" y="3522"/>
                  </a:lnTo>
                  <a:lnTo>
                    <a:pt x="26814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" name="Google Shape;294;p19"/>
          <p:cNvGrpSpPr/>
          <p:nvPr/>
        </p:nvGrpSpPr>
        <p:grpSpPr>
          <a:xfrm>
            <a:off x="4069341" y="2767012"/>
            <a:ext cx="787148" cy="843546"/>
            <a:chOff x="2025400" y="1576450"/>
            <a:chExt cx="1186000" cy="1270975"/>
          </a:xfrm>
        </p:grpSpPr>
        <p:sp>
          <p:nvSpPr>
            <p:cNvPr id="295" name="Google Shape;295;p19"/>
            <p:cNvSpPr/>
            <p:nvPr/>
          </p:nvSpPr>
          <p:spPr>
            <a:xfrm>
              <a:off x="2882650" y="2387200"/>
              <a:ext cx="328750" cy="460225"/>
            </a:xfrm>
            <a:custGeom>
              <a:avLst/>
              <a:gdLst/>
              <a:ahLst/>
              <a:cxnLst/>
              <a:rect l="l" t="t" r="r" b="b"/>
              <a:pathLst>
                <a:path w="13150" h="18409" extrusionOk="0">
                  <a:moveTo>
                    <a:pt x="1" y="0"/>
                  </a:moveTo>
                  <a:lnTo>
                    <a:pt x="1" y="18408"/>
                  </a:lnTo>
                  <a:lnTo>
                    <a:pt x="12266" y="18408"/>
                  </a:lnTo>
                  <a:cubicBezTo>
                    <a:pt x="12755" y="18408"/>
                    <a:pt x="13149" y="18014"/>
                    <a:pt x="13149" y="17525"/>
                  </a:cubicBezTo>
                  <a:lnTo>
                    <a:pt x="13149" y="442"/>
                  </a:lnTo>
                  <a:lnTo>
                    <a:pt x="12745" y="0"/>
                  </a:lnTo>
                  <a:lnTo>
                    <a:pt x="2161" y="0"/>
                  </a:lnTo>
                  <a:lnTo>
                    <a:pt x="1757" y="442"/>
                  </a:lnTo>
                  <a:lnTo>
                    <a:pt x="1757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9"/>
            <p:cNvSpPr/>
            <p:nvPr/>
          </p:nvSpPr>
          <p:spPr>
            <a:xfrm>
              <a:off x="2463775" y="1850925"/>
              <a:ext cx="43700" cy="174700"/>
            </a:xfrm>
            <a:custGeom>
              <a:avLst/>
              <a:gdLst/>
              <a:ahLst/>
              <a:cxnLst/>
              <a:rect l="l" t="t" r="r" b="b"/>
              <a:pathLst>
                <a:path w="1748" h="6988" extrusionOk="0">
                  <a:moveTo>
                    <a:pt x="874" y="0"/>
                  </a:moveTo>
                  <a:cubicBezTo>
                    <a:pt x="404" y="0"/>
                    <a:pt x="19" y="376"/>
                    <a:pt x="0" y="845"/>
                  </a:cubicBezTo>
                  <a:lnTo>
                    <a:pt x="0" y="6105"/>
                  </a:lnTo>
                  <a:cubicBezTo>
                    <a:pt x="0" y="6593"/>
                    <a:pt x="395" y="6988"/>
                    <a:pt x="874" y="6988"/>
                  </a:cubicBezTo>
                  <a:cubicBezTo>
                    <a:pt x="1362" y="6978"/>
                    <a:pt x="1747" y="6593"/>
                    <a:pt x="1747" y="6105"/>
                  </a:cubicBezTo>
                  <a:lnTo>
                    <a:pt x="1747" y="845"/>
                  </a:lnTo>
                  <a:cubicBezTo>
                    <a:pt x="1738" y="376"/>
                    <a:pt x="1343" y="0"/>
                    <a:pt x="874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9"/>
            <p:cNvSpPr/>
            <p:nvPr/>
          </p:nvSpPr>
          <p:spPr>
            <a:xfrm>
              <a:off x="2375025" y="2002600"/>
              <a:ext cx="221200" cy="110600"/>
            </a:xfrm>
            <a:custGeom>
              <a:avLst/>
              <a:gdLst/>
              <a:ahLst/>
              <a:cxnLst/>
              <a:rect l="l" t="t" r="r" b="b"/>
              <a:pathLst>
                <a:path w="8848" h="4424" extrusionOk="0">
                  <a:moveTo>
                    <a:pt x="4424" y="0"/>
                  </a:moveTo>
                  <a:cubicBezTo>
                    <a:pt x="1982" y="0"/>
                    <a:pt x="0" y="1982"/>
                    <a:pt x="0" y="4424"/>
                  </a:cubicBezTo>
                  <a:lnTo>
                    <a:pt x="8847" y="4424"/>
                  </a:lnTo>
                  <a:cubicBezTo>
                    <a:pt x="8847" y="1982"/>
                    <a:pt x="6866" y="0"/>
                    <a:pt x="4424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9"/>
            <p:cNvSpPr/>
            <p:nvPr/>
          </p:nvSpPr>
          <p:spPr>
            <a:xfrm>
              <a:off x="2113225" y="2146050"/>
              <a:ext cx="153350" cy="131525"/>
            </a:xfrm>
            <a:custGeom>
              <a:avLst/>
              <a:gdLst/>
              <a:ahLst/>
              <a:cxnLst/>
              <a:rect l="l" t="t" r="r" b="b"/>
              <a:pathLst>
                <a:path w="6134" h="5261" extrusionOk="0">
                  <a:moveTo>
                    <a:pt x="874" y="1"/>
                  </a:moveTo>
                  <a:cubicBezTo>
                    <a:pt x="395" y="1"/>
                    <a:pt x="0" y="395"/>
                    <a:pt x="0" y="883"/>
                  </a:cubicBezTo>
                  <a:lnTo>
                    <a:pt x="0" y="5260"/>
                  </a:lnTo>
                  <a:lnTo>
                    <a:pt x="6133" y="5260"/>
                  </a:lnTo>
                  <a:lnTo>
                    <a:pt x="6133" y="883"/>
                  </a:lnTo>
                  <a:cubicBezTo>
                    <a:pt x="6133" y="395"/>
                    <a:pt x="5739" y="1"/>
                    <a:pt x="5260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9"/>
            <p:cNvSpPr/>
            <p:nvPr/>
          </p:nvSpPr>
          <p:spPr>
            <a:xfrm>
              <a:off x="2685425" y="1707925"/>
              <a:ext cx="175175" cy="240925"/>
            </a:xfrm>
            <a:custGeom>
              <a:avLst/>
              <a:gdLst/>
              <a:ahLst/>
              <a:cxnLst/>
              <a:rect l="l" t="t" r="r" b="b"/>
              <a:pathLst>
                <a:path w="7007" h="9637" extrusionOk="0">
                  <a:moveTo>
                    <a:pt x="874" y="0"/>
                  </a:moveTo>
                  <a:cubicBezTo>
                    <a:pt x="395" y="0"/>
                    <a:pt x="0" y="395"/>
                    <a:pt x="0" y="874"/>
                  </a:cubicBezTo>
                  <a:lnTo>
                    <a:pt x="0" y="8763"/>
                  </a:lnTo>
                  <a:cubicBezTo>
                    <a:pt x="0" y="9251"/>
                    <a:pt x="395" y="9636"/>
                    <a:pt x="874" y="9636"/>
                  </a:cubicBezTo>
                  <a:lnTo>
                    <a:pt x="6133" y="9636"/>
                  </a:lnTo>
                  <a:cubicBezTo>
                    <a:pt x="6622" y="9636"/>
                    <a:pt x="7007" y="9251"/>
                    <a:pt x="7007" y="8763"/>
                  </a:cubicBezTo>
                  <a:lnTo>
                    <a:pt x="7007" y="874"/>
                  </a:lnTo>
                  <a:cubicBezTo>
                    <a:pt x="7007" y="395"/>
                    <a:pt x="6622" y="0"/>
                    <a:pt x="6133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9"/>
            <p:cNvSpPr/>
            <p:nvPr/>
          </p:nvSpPr>
          <p:spPr>
            <a:xfrm>
              <a:off x="2663350" y="1927000"/>
              <a:ext cx="219325" cy="350575"/>
            </a:xfrm>
            <a:custGeom>
              <a:avLst/>
              <a:gdLst/>
              <a:ahLst/>
              <a:cxnLst/>
              <a:rect l="l" t="t" r="r" b="b"/>
              <a:pathLst>
                <a:path w="8773" h="14023" extrusionOk="0">
                  <a:moveTo>
                    <a:pt x="883" y="0"/>
                  </a:moveTo>
                  <a:cubicBezTo>
                    <a:pt x="395" y="0"/>
                    <a:pt x="0" y="395"/>
                    <a:pt x="10" y="873"/>
                  </a:cubicBezTo>
                  <a:lnTo>
                    <a:pt x="10" y="13149"/>
                  </a:lnTo>
                  <a:cubicBezTo>
                    <a:pt x="10" y="13628"/>
                    <a:pt x="395" y="14022"/>
                    <a:pt x="883" y="14022"/>
                  </a:cubicBezTo>
                  <a:lnTo>
                    <a:pt x="7890" y="14022"/>
                  </a:lnTo>
                  <a:cubicBezTo>
                    <a:pt x="8378" y="14022"/>
                    <a:pt x="8773" y="13628"/>
                    <a:pt x="8773" y="13149"/>
                  </a:cubicBezTo>
                  <a:lnTo>
                    <a:pt x="8773" y="873"/>
                  </a:lnTo>
                  <a:cubicBezTo>
                    <a:pt x="8773" y="395"/>
                    <a:pt x="8378" y="0"/>
                    <a:pt x="7890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9"/>
            <p:cNvSpPr/>
            <p:nvPr/>
          </p:nvSpPr>
          <p:spPr>
            <a:xfrm>
              <a:off x="2025400" y="2233875"/>
              <a:ext cx="416550" cy="613550"/>
            </a:xfrm>
            <a:custGeom>
              <a:avLst/>
              <a:gdLst/>
              <a:ahLst/>
              <a:cxnLst/>
              <a:rect l="l" t="t" r="r" b="b"/>
              <a:pathLst>
                <a:path w="16662" h="24542" extrusionOk="0">
                  <a:moveTo>
                    <a:pt x="883" y="0"/>
                  </a:moveTo>
                  <a:cubicBezTo>
                    <a:pt x="395" y="0"/>
                    <a:pt x="10" y="385"/>
                    <a:pt x="10" y="874"/>
                  </a:cubicBezTo>
                  <a:lnTo>
                    <a:pt x="10" y="23658"/>
                  </a:lnTo>
                  <a:cubicBezTo>
                    <a:pt x="1" y="24147"/>
                    <a:pt x="395" y="24541"/>
                    <a:pt x="883" y="24541"/>
                  </a:cubicBezTo>
                  <a:lnTo>
                    <a:pt x="16662" y="24541"/>
                  </a:lnTo>
                  <a:lnTo>
                    <a:pt x="16662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9"/>
            <p:cNvSpPr/>
            <p:nvPr/>
          </p:nvSpPr>
          <p:spPr>
            <a:xfrm>
              <a:off x="2354125" y="2102375"/>
              <a:ext cx="263450" cy="745050"/>
            </a:xfrm>
            <a:custGeom>
              <a:avLst/>
              <a:gdLst/>
              <a:ahLst/>
              <a:cxnLst/>
              <a:rect l="l" t="t" r="r" b="b"/>
              <a:pathLst>
                <a:path w="10538" h="29802" extrusionOk="0">
                  <a:moveTo>
                    <a:pt x="883" y="1"/>
                  </a:moveTo>
                  <a:cubicBezTo>
                    <a:pt x="395" y="1"/>
                    <a:pt x="0" y="386"/>
                    <a:pt x="0" y="874"/>
                  </a:cubicBezTo>
                  <a:lnTo>
                    <a:pt x="0" y="29801"/>
                  </a:lnTo>
                  <a:lnTo>
                    <a:pt x="9712" y="29801"/>
                  </a:lnTo>
                  <a:cubicBezTo>
                    <a:pt x="10172" y="29773"/>
                    <a:pt x="10538" y="29388"/>
                    <a:pt x="10519" y="28918"/>
                  </a:cubicBezTo>
                  <a:lnTo>
                    <a:pt x="10519" y="874"/>
                  </a:lnTo>
                  <a:cubicBezTo>
                    <a:pt x="10519" y="386"/>
                    <a:pt x="10125" y="1"/>
                    <a:pt x="9646" y="1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9"/>
            <p:cNvSpPr/>
            <p:nvPr/>
          </p:nvSpPr>
          <p:spPr>
            <a:xfrm>
              <a:off x="2619675" y="2233875"/>
              <a:ext cx="306900" cy="613550"/>
            </a:xfrm>
            <a:custGeom>
              <a:avLst/>
              <a:gdLst/>
              <a:ahLst/>
              <a:cxnLst/>
              <a:rect l="l" t="t" r="r" b="b"/>
              <a:pathLst>
                <a:path w="12276" h="24542" extrusionOk="0">
                  <a:moveTo>
                    <a:pt x="874" y="0"/>
                  </a:moveTo>
                  <a:cubicBezTo>
                    <a:pt x="395" y="0"/>
                    <a:pt x="1" y="385"/>
                    <a:pt x="1" y="874"/>
                  </a:cubicBezTo>
                  <a:lnTo>
                    <a:pt x="1" y="23658"/>
                  </a:lnTo>
                  <a:cubicBezTo>
                    <a:pt x="1" y="24147"/>
                    <a:pt x="395" y="24541"/>
                    <a:pt x="874" y="24541"/>
                  </a:cubicBezTo>
                  <a:lnTo>
                    <a:pt x="12276" y="24541"/>
                  </a:lnTo>
                  <a:lnTo>
                    <a:pt x="12276" y="874"/>
                  </a:lnTo>
                  <a:cubicBezTo>
                    <a:pt x="12276" y="385"/>
                    <a:pt x="11881" y="0"/>
                    <a:pt x="11393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9"/>
            <p:cNvSpPr/>
            <p:nvPr/>
          </p:nvSpPr>
          <p:spPr>
            <a:xfrm>
              <a:off x="2672975" y="1610650"/>
              <a:ext cx="201000" cy="119125"/>
            </a:xfrm>
            <a:custGeom>
              <a:avLst/>
              <a:gdLst/>
              <a:ahLst/>
              <a:cxnLst/>
              <a:rect l="l" t="t" r="r" b="b"/>
              <a:pathLst>
                <a:path w="8040" h="4765" extrusionOk="0">
                  <a:moveTo>
                    <a:pt x="4125" y="1"/>
                  </a:moveTo>
                  <a:cubicBezTo>
                    <a:pt x="3882" y="1"/>
                    <a:pt x="3641" y="102"/>
                    <a:pt x="3466" y="304"/>
                  </a:cubicBezTo>
                  <a:lnTo>
                    <a:pt x="245" y="4042"/>
                  </a:lnTo>
                  <a:cubicBezTo>
                    <a:pt x="0" y="4323"/>
                    <a:pt x="198" y="4765"/>
                    <a:pt x="573" y="4765"/>
                  </a:cubicBezTo>
                  <a:lnTo>
                    <a:pt x="7467" y="4765"/>
                  </a:lnTo>
                  <a:cubicBezTo>
                    <a:pt x="7833" y="4765"/>
                    <a:pt x="8040" y="4342"/>
                    <a:pt x="7815" y="4051"/>
                  </a:cubicBezTo>
                  <a:lnTo>
                    <a:pt x="4809" y="332"/>
                  </a:lnTo>
                  <a:cubicBezTo>
                    <a:pt x="4632" y="111"/>
                    <a:pt x="4378" y="1"/>
                    <a:pt x="4125" y="1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9"/>
            <p:cNvSpPr/>
            <p:nvPr/>
          </p:nvSpPr>
          <p:spPr>
            <a:xfrm>
              <a:off x="2027050" y="1578475"/>
              <a:ext cx="414900" cy="260950"/>
            </a:xfrm>
            <a:custGeom>
              <a:avLst/>
              <a:gdLst/>
              <a:ahLst/>
              <a:cxnLst/>
              <a:rect l="l" t="t" r="r" b="b"/>
              <a:pathLst>
                <a:path w="16596" h="10438" extrusionOk="0">
                  <a:moveTo>
                    <a:pt x="8263" y="0"/>
                  </a:moveTo>
                  <a:cubicBezTo>
                    <a:pt x="6248" y="0"/>
                    <a:pt x="4541" y="1532"/>
                    <a:pt x="4339" y="3544"/>
                  </a:cubicBezTo>
                  <a:cubicBezTo>
                    <a:pt x="4048" y="3469"/>
                    <a:pt x="3748" y="3422"/>
                    <a:pt x="3447" y="3422"/>
                  </a:cubicBezTo>
                  <a:cubicBezTo>
                    <a:pt x="1531" y="3460"/>
                    <a:pt x="0" y="5019"/>
                    <a:pt x="0" y="6935"/>
                  </a:cubicBezTo>
                  <a:cubicBezTo>
                    <a:pt x="0" y="8841"/>
                    <a:pt x="1531" y="10400"/>
                    <a:pt x="3447" y="10438"/>
                  </a:cubicBezTo>
                  <a:lnTo>
                    <a:pt x="13525" y="10438"/>
                  </a:lnTo>
                  <a:cubicBezTo>
                    <a:pt x="15215" y="10438"/>
                    <a:pt x="16596" y="9067"/>
                    <a:pt x="16596" y="7367"/>
                  </a:cubicBezTo>
                  <a:cubicBezTo>
                    <a:pt x="16596" y="5682"/>
                    <a:pt x="15225" y="4305"/>
                    <a:pt x="13542" y="4305"/>
                  </a:cubicBezTo>
                  <a:cubicBezTo>
                    <a:pt x="13536" y="4305"/>
                    <a:pt x="13530" y="4305"/>
                    <a:pt x="13525" y="4305"/>
                  </a:cubicBezTo>
                  <a:cubicBezTo>
                    <a:pt x="13507" y="4305"/>
                    <a:pt x="13490" y="4304"/>
                    <a:pt x="13472" y="4304"/>
                  </a:cubicBezTo>
                  <a:cubicBezTo>
                    <a:pt x="13002" y="4304"/>
                    <a:pt x="12542" y="4426"/>
                    <a:pt x="12125" y="4643"/>
                  </a:cubicBezTo>
                  <a:cubicBezTo>
                    <a:pt x="12182" y="4390"/>
                    <a:pt x="12210" y="4127"/>
                    <a:pt x="12210" y="3864"/>
                  </a:cubicBezTo>
                  <a:cubicBezTo>
                    <a:pt x="12163" y="1779"/>
                    <a:pt x="10500" y="88"/>
                    <a:pt x="8425" y="4"/>
                  </a:cubicBezTo>
                  <a:cubicBezTo>
                    <a:pt x="8371" y="1"/>
                    <a:pt x="8317" y="0"/>
                    <a:pt x="8263" y="0"/>
                  </a:cubicBezTo>
                  <a:close/>
                </a:path>
              </a:pathLst>
            </a:custGeom>
            <a:solidFill>
              <a:srgbClr val="FFF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9"/>
            <p:cNvSpPr/>
            <p:nvPr/>
          </p:nvSpPr>
          <p:spPr>
            <a:xfrm>
              <a:off x="3006150" y="1576450"/>
              <a:ext cx="205250" cy="197225"/>
            </a:xfrm>
            <a:custGeom>
              <a:avLst/>
              <a:gdLst/>
              <a:ahLst/>
              <a:cxnLst/>
              <a:rect l="l" t="t" r="r" b="b"/>
              <a:pathLst>
                <a:path w="8210" h="7889" extrusionOk="0">
                  <a:moveTo>
                    <a:pt x="4265" y="0"/>
                  </a:moveTo>
                  <a:cubicBezTo>
                    <a:pt x="2668" y="0"/>
                    <a:pt x="1231" y="958"/>
                    <a:pt x="611" y="2432"/>
                  </a:cubicBezTo>
                  <a:cubicBezTo>
                    <a:pt x="1" y="3907"/>
                    <a:pt x="339" y="5607"/>
                    <a:pt x="1475" y="6734"/>
                  </a:cubicBezTo>
                  <a:cubicBezTo>
                    <a:pt x="2229" y="7488"/>
                    <a:pt x="3235" y="7889"/>
                    <a:pt x="4260" y="7889"/>
                  </a:cubicBezTo>
                  <a:cubicBezTo>
                    <a:pt x="4768" y="7889"/>
                    <a:pt x="5279" y="7791"/>
                    <a:pt x="5767" y="7589"/>
                  </a:cubicBezTo>
                  <a:cubicBezTo>
                    <a:pt x="7242" y="6978"/>
                    <a:pt x="8209" y="5541"/>
                    <a:pt x="8209" y="3945"/>
                  </a:cubicBezTo>
                  <a:cubicBezTo>
                    <a:pt x="8209" y="1766"/>
                    <a:pt x="6444" y="0"/>
                    <a:pt x="4265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9"/>
            <p:cNvSpPr/>
            <p:nvPr/>
          </p:nvSpPr>
          <p:spPr>
            <a:xfrm>
              <a:off x="2419850" y="2168825"/>
              <a:ext cx="43950" cy="86900"/>
            </a:xfrm>
            <a:custGeom>
              <a:avLst/>
              <a:gdLst/>
              <a:ahLst/>
              <a:cxnLst/>
              <a:rect l="l" t="t" r="r" b="b"/>
              <a:pathLst>
                <a:path w="1758" h="3476" extrusionOk="0">
                  <a:moveTo>
                    <a:pt x="884" y="1"/>
                  </a:moveTo>
                  <a:cubicBezTo>
                    <a:pt x="405" y="1"/>
                    <a:pt x="20" y="367"/>
                    <a:pt x="1" y="846"/>
                  </a:cubicBezTo>
                  <a:lnTo>
                    <a:pt x="1" y="2602"/>
                  </a:lnTo>
                  <a:cubicBezTo>
                    <a:pt x="1" y="3081"/>
                    <a:pt x="395" y="3476"/>
                    <a:pt x="884" y="3476"/>
                  </a:cubicBezTo>
                  <a:cubicBezTo>
                    <a:pt x="1363" y="3476"/>
                    <a:pt x="1757" y="3081"/>
                    <a:pt x="1757" y="2602"/>
                  </a:cubicBezTo>
                  <a:lnTo>
                    <a:pt x="1757" y="846"/>
                  </a:lnTo>
                  <a:cubicBezTo>
                    <a:pt x="1738" y="367"/>
                    <a:pt x="1353" y="1"/>
                    <a:pt x="88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9"/>
            <p:cNvSpPr/>
            <p:nvPr/>
          </p:nvSpPr>
          <p:spPr>
            <a:xfrm>
              <a:off x="2507450" y="2168825"/>
              <a:ext cx="43925" cy="86900"/>
            </a:xfrm>
            <a:custGeom>
              <a:avLst/>
              <a:gdLst/>
              <a:ahLst/>
              <a:cxnLst/>
              <a:rect l="l" t="t" r="r" b="b"/>
              <a:pathLst>
                <a:path w="1757" h="3476" extrusionOk="0">
                  <a:moveTo>
                    <a:pt x="883" y="1"/>
                  </a:moveTo>
                  <a:cubicBezTo>
                    <a:pt x="413" y="1"/>
                    <a:pt x="19" y="367"/>
                    <a:pt x="10" y="846"/>
                  </a:cubicBezTo>
                  <a:lnTo>
                    <a:pt x="10" y="2602"/>
                  </a:lnTo>
                  <a:cubicBezTo>
                    <a:pt x="0" y="3081"/>
                    <a:pt x="395" y="3476"/>
                    <a:pt x="883" y="3476"/>
                  </a:cubicBezTo>
                  <a:cubicBezTo>
                    <a:pt x="1362" y="3476"/>
                    <a:pt x="1756" y="3081"/>
                    <a:pt x="1756" y="2602"/>
                  </a:cubicBezTo>
                  <a:lnTo>
                    <a:pt x="1756" y="846"/>
                  </a:lnTo>
                  <a:cubicBezTo>
                    <a:pt x="1738" y="367"/>
                    <a:pt x="1353" y="1"/>
                    <a:pt x="88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9"/>
            <p:cNvSpPr/>
            <p:nvPr/>
          </p:nvSpPr>
          <p:spPr>
            <a:xfrm>
              <a:off x="2419400" y="2298675"/>
              <a:ext cx="44875" cy="88550"/>
            </a:xfrm>
            <a:custGeom>
              <a:avLst/>
              <a:gdLst/>
              <a:ahLst/>
              <a:cxnLst/>
              <a:rect l="l" t="t" r="r" b="b"/>
              <a:pathLst>
                <a:path w="1795" h="3542" extrusionOk="0">
                  <a:moveTo>
                    <a:pt x="902" y="0"/>
                  </a:moveTo>
                  <a:cubicBezTo>
                    <a:pt x="404" y="0"/>
                    <a:pt x="0" y="414"/>
                    <a:pt x="19" y="911"/>
                  </a:cubicBezTo>
                  <a:lnTo>
                    <a:pt x="19" y="2668"/>
                  </a:lnTo>
                  <a:cubicBezTo>
                    <a:pt x="19" y="3147"/>
                    <a:pt x="413" y="3541"/>
                    <a:pt x="902" y="3541"/>
                  </a:cubicBezTo>
                  <a:cubicBezTo>
                    <a:pt x="1381" y="3541"/>
                    <a:pt x="1775" y="3147"/>
                    <a:pt x="1775" y="2668"/>
                  </a:cubicBezTo>
                  <a:lnTo>
                    <a:pt x="1775" y="911"/>
                  </a:lnTo>
                  <a:cubicBezTo>
                    <a:pt x="1794" y="414"/>
                    <a:pt x="1390" y="0"/>
                    <a:pt x="902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9"/>
            <p:cNvSpPr/>
            <p:nvPr/>
          </p:nvSpPr>
          <p:spPr>
            <a:xfrm>
              <a:off x="2507200" y="2298675"/>
              <a:ext cx="44650" cy="88550"/>
            </a:xfrm>
            <a:custGeom>
              <a:avLst/>
              <a:gdLst/>
              <a:ahLst/>
              <a:cxnLst/>
              <a:rect l="l" t="t" r="r" b="b"/>
              <a:pathLst>
                <a:path w="1786" h="3542" extrusionOk="0">
                  <a:moveTo>
                    <a:pt x="893" y="0"/>
                  </a:moveTo>
                  <a:cubicBezTo>
                    <a:pt x="395" y="0"/>
                    <a:pt x="1" y="414"/>
                    <a:pt x="20" y="911"/>
                  </a:cubicBezTo>
                  <a:lnTo>
                    <a:pt x="20" y="2668"/>
                  </a:lnTo>
                  <a:cubicBezTo>
                    <a:pt x="10" y="3147"/>
                    <a:pt x="405" y="3541"/>
                    <a:pt x="893" y="3541"/>
                  </a:cubicBezTo>
                  <a:cubicBezTo>
                    <a:pt x="1372" y="3541"/>
                    <a:pt x="1766" y="3147"/>
                    <a:pt x="1766" y="2668"/>
                  </a:cubicBezTo>
                  <a:lnTo>
                    <a:pt x="1766" y="911"/>
                  </a:lnTo>
                  <a:cubicBezTo>
                    <a:pt x="1785" y="414"/>
                    <a:pt x="1391" y="0"/>
                    <a:pt x="89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9"/>
            <p:cNvSpPr/>
            <p:nvPr/>
          </p:nvSpPr>
          <p:spPr>
            <a:xfrm>
              <a:off x="2419850" y="2431800"/>
              <a:ext cx="43950" cy="86900"/>
            </a:xfrm>
            <a:custGeom>
              <a:avLst/>
              <a:gdLst/>
              <a:ahLst/>
              <a:cxnLst/>
              <a:rect l="l" t="t" r="r" b="b"/>
              <a:pathLst>
                <a:path w="1758" h="3476" extrusionOk="0">
                  <a:moveTo>
                    <a:pt x="884" y="1"/>
                  </a:moveTo>
                  <a:cubicBezTo>
                    <a:pt x="405" y="1"/>
                    <a:pt x="20" y="376"/>
                    <a:pt x="1" y="846"/>
                  </a:cubicBezTo>
                  <a:lnTo>
                    <a:pt x="1" y="2593"/>
                  </a:lnTo>
                  <a:cubicBezTo>
                    <a:pt x="1" y="3081"/>
                    <a:pt x="395" y="3466"/>
                    <a:pt x="884" y="3476"/>
                  </a:cubicBezTo>
                  <a:cubicBezTo>
                    <a:pt x="1363" y="3476"/>
                    <a:pt x="1757" y="3081"/>
                    <a:pt x="1757" y="2593"/>
                  </a:cubicBezTo>
                  <a:lnTo>
                    <a:pt x="1757" y="846"/>
                  </a:lnTo>
                  <a:cubicBezTo>
                    <a:pt x="1738" y="376"/>
                    <a:pt x="1353" y="1"/>
                    <a:pt x="88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9"/>
            <p:cNvSpPr/>
            <p:nvPr/>
          </p:nvSpPr>
          <p:spPr>
            <a:xfrm>
              <a:off x="2507675" y="2431800"/>
              <a:ext cx="43700" cy="86900"/>
            </a:xfrm>
            <a:custGeom>
              <a:avLst/>
              <a:gdLst/>
              <a:ahLst/>
              <a:cxnLst/>
              <a:rect l="l" t="t" r="r" b="b"/>
              <a:pathLst>
                <a:path w="1748" h="3476" extrusionOk="0">
                  <a:moveTo>
                    <a:pt x="874" y="1"/>
                  </a:moveTo>
                  <a:cubicBezTo>
                    <a:pt x="404" y="1"/>
                    <a:pt x="10" y="376"/>
                    <a:pt x="1" y="846"/>
                  </a:cubicBezTo>
                  <a:lnTo>
                    <a:pt x="1" y="2593"/>
                  </a:lnTo>
                  <a:cubicBezTo>
                    <a:pt x="1" y="3081"/>
                    <a:pt x="386" y="3476"/>
                    <a:pt x="874" y="3476"/>
                  </a:cubicBezTo>
                  <a:cubicBezTo>
                    <a:pt x="1353" y="3466"/>
                    <a:pt x="1747" y="3081"/>
                    <a:pt x="1747" y="2593"/>
                  </a:cubicBezTo>
                  <a:lnTo>
                    <a:pt x="1747" y="846"/>
                  </a:lnTo>
                  <a:cubicBezTo>
                    <a:pt x="1729" y="376"/>
                    <a:pt x="1344" y="1"/>
                    <a:pt x="8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9"/>
            <p:cNvSpPr/>
            <p:nvPr/>
          </p:nvSpPr>
          <p:spPr>
            <a:xfrm>
              <a:off x="2419850" y="2563300"/>
              <a:ext cx="43950" cy="86875"/>
            </a:xfrm>
            <a:custGeom>
              <a:avLst/>
              <a:gdLst/>
              <a:ahLst/>
              <a:cxnLst/>
              <a:rect l="l" t="t" r="r" b="b"/>
              <a:pathLst>
                <a:path w="1758" h="3475" extrusionOk="0">
                  <a:moveTo>
                    <a:pt x="884" y="0"/>
                  </a:moveTo>
                  <a:cubicBezTo>
                    <a:pt x="405" y="0"/>
                    <a:pt x="20" y="366"/>
                    <a:pt x="1" y="845"/>
                  </a:cubicBezTo>
                  <a:lnTo>
                    <a:pt x="1" y="2592"/>
                  </a:lnTo>
                  <a:cubicBezTo>
                    <a:pt x="1" y="3081"/>
                    <a:pt x="395" y="3475"/>
                    <a:pt x="884" y="3475"/>
                  </a:cubicBezTo>
                  <a:cubicBezTo>
                    <a:pt x="1363" y="3475"/>
                    <a:pt x="1757" y="3081"/>
                    <a:pt x="1757" y="2592"/>
                  </a:cubicBezTo>
                  <a:lnTo>
                    <a:pt x="1757" y="845"/>
                  </a:lnTo>
                  <a:cubicBezTo>
                    <a:pt x="1738" y="366"/>
                    <a:pt x="1353" y="0"/>
                    <a:pt x="88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9"/>
            <p:cNvSpPr/>
            <p:nvPr/>
          </p:nvSpPr>
          <p:spPr>
            <a:xfrm>
              <a:off x="2507450" y="2563300"/>
              <a:ext cx="43925" cy="86875"/>
            </a:xfrm>
            <a:custGeom>
              <a:avLst/>
              <a:gdLst/>
              <a:ahLst/>
              <a:cxnLst/>
              <a:rect l="l" t="t" r="r" b="b"/>
              <a:pathLst>
                <a:path w="1757" h="3475" extrusionOk="0">
                  <a:moveTo>
                    <a:pt x="883" y="0"/>
                  </a:moveTo>
                  <a:cubicBezTo>
                    <a:pt x="413" y="0"/>
                    <a:pt x="19" y="366"/>
                    <a:pt x="10" y="845"/>
                  </a:cubicBezTo>
                  <a:lnTo>
                    <a:pt x="10" y="2592"/>
                  </a:lnTo>
                  <a:cubicBezTo>
                    <a:pt x="0" y="3081"/>
                    <a:pt x="395" y="3475"/>
                    <a:pt x="883" y="3475"/>
                  </a:cubicBezTo>
                  <a:cubicBezTo>
                    <a:pt x="1362" y="3475"/>
                    <a:pt x="1756" y="3081"/>
                    <a:pt x="1756" y="2592"/>
                  </a:cubicBezTo>
                  <a:lnTo>
                    <a:pt x="1756" y="845"/>
                  </a:lnTo>
                  <a:cubicBezTo>
                    <a:pt x="1738" y="366"/>
                    <a:pt x="1353" y="0"/>
                    <a:pt x="88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9"/>
            <p:cNvSpPr/>
            <p:nvPr/>
          </p:nvSpPr>
          <p:spPr>
            <a:xfrm>
              <a:off x="2419400" y="2693125"/>
              <a:ext cx="44875" cy="88550"/>
            </a:xfrm>
            <a:custGeom>
              <a:avLst/>
              <a:gdLst/>
              <a:ahLst/>
              <a:cxnLst/>
              <a:rect l="l" t="t" r="r" b="b"/>
              <a:pathLst>
                <a:path w="1795" h="3542" extrusionOk="0">
                  <a:moveTo>
                    <a:pt x="902" y="1"/>
                  </a:moveTo>
                  <a:cubicBezTo>
                    <a:pt x="404" y="1"/>
                    <a:pt x="0" y="414"/>
                    <a:pt x="19" y="912"/>
                  </a:cubicBezTo>
                  <a:lnTo>
                    <a:pt x="19" y="2659"/>
                  </a:lnTo>
                  <a:cubicBezTo>
                    <a:pt x="19" y="3147"/>
                    <a:pt x="413" y="3541"/>
                    <a:pt x="902" y="3541"/>
                  </a:cubicBezTo>
                  <a:cubicBezTo>
                    <a:pt x="1381" y="3541"/>
                    <a:pt x="1775" y="3147"/>
                    <a:pt x="1775" y="2659"/>
                  </a:cubicBezTo>
                  <a:lnTo>
                    <a:pt x="1775" y="912"/>
                  </a:lnTo>
                  <a:cubicBezTo>
                    <a:pt x="1794" y="414"/>
                    <a:pt x="1390" y="1"/>
                    <a:pt x="90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9"/>
            <p:cNvSpPr/>
            <p:nvPr/>
          </p:nvSpPr>
          <p:spPr>
            <a:xfrm>
              <a:off x="2507200" y="2693125"/>
              <a:ext cx="44650" cy="88550"/>
            </a:xfrm>
            <a:custGeom>
              <a:avLst/>
              <a:gdLst/>
              <a:ahLst/>
              <a:cxnLst/>
              <a:rect l="l" t="t" r="r" b="b"/>
              <a:pathLst>
                <a:path w="1786" h="3542" extrusionOk="0">
                  <a:moveTo>
                    <a:pt x="893" y="1"/>
                  </a:moveTo>
                  <a:cubicBezTo>
                    <a:pt x="395" y="1"/>
                    <a:pt x="1" y="414"/>
                    <a:pt x="20" y="912"/>
                  </a:cubicBezTo>
                  <a:lnTo>
                    <a:pt x="20" y="2659"/>
                  </a:lnTo>
                  <a:cubicBezTo>
                    <a:pt x="10" y="3147"/>
                    <a:pt x="405" y="3541"/>
                    <a:pt x="893" y="3541"/>
                  </a:cubicBezTo>
                  <a:cubicBezTo>
                    <a:pt x="1372" y="3541"/>
                    <a:pt x="1766" y="3147"/>
                    <a:pt x="1766" y="2659"/>
                  </a:cubicBezTo>
                  <a:lnTo>
                    <a:pt x="1766" y="912"/>
                  </a:lnTo>
                  <a:cubicBezTo>
                    <a:pt x="1785" y="414"/>
                    <a:pt x="1391" y="1"/>
                    <a:pt x="89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9"/>
            <p:cNvSpPr/>
            <p:nvPr/>
          </p:nvSpPr>
          <p:spPr>
            <a:xfrm>
              <a:off x="2684950" y="2298675"/>
              <a:ext cx="44625" cy="88550"/>
            </a:xfrm>
            <a:custGeom>
              <a:avLst/>
              <a:gdLst/>
              <a:ahLst/>
              <a:cxnLst/>
              <a:rect l="l" t="t" r="r" b="b"/>
              <a:pathLst>
                <a:path w="1785" h="3542" extrusionOk="0">
                  <a:moveTo>
                    <a:pt x="893" y="0"/>
                  </a:moveTo>
                  <a:cubicBezTo>
                    <a:pt x="395" y="0"/>
                    <a:pt x="0" y="414"/>
                    <a:pt x="19" y="911"/>
                  </a:cubicBezTo>
                  <a:lnTo>
                    <a:pt x="19" y="2668"/>
                  </a:lnTo>
                  <a:cubicBezTo>
                    <a:pt x="19" y="3147"/>
                    <a:pt x="414" y="3541"/>
                    <a:pt x="893" y="3541"/>
                  </a:cubicBezTo>
                  <a:cubicBezTo>
                    <a:pt x="1381" y="3541"/>
                    <a:pt x="1776" y="3147"/>
                    <a:pt x="1766" y="2668"/>
                  </a:cubicBezTo>
                  <a:lnTo>
                    <a:pt x="1766" y="911"/>
                  </a:lnTo>
                  <a:cubicBezTo>
                    <a:pt x="1785" y="414"/>
                    <a:pt x="1390" y="0"/>
                    <a:pt x="89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9"/>
            <p:cNvSpPr/>
            <p:nvPr/>
          </p:nvSpPr>
          <p:spPr>
            <a:xfrm>
              <a:off x="2751175" y="2080300"/>
              <a:ext cx="43925" cy="87850"/>
            </a:xfrm>
            <a:custGeom>
              <a:avLst/>
              <a:gdLst/>
              <a:ahLst/>
              <a:cxnLst/>
              <a:rect l="l" t="t" r="r" b="b"/>
              <a:pathLst>
                <a:path w="1757" h="3514" extrusionOk="0">
                  <a:moveTo>
                    <a:pt x="873" y="1"/>
                  </a:moveTo>
                  <a:cubicBezTo>
                    <a:pt x="394" y="1"/>
                    <a:pt x="0" y="395"/>
                    <a:pt x="0" y="884"/>
                  </a:cubicBezTo>
                  <a:lnTo>
                    <a:pt x="0" y="2631"/>
                  </a:lnTo>
                  <a:cubicBezTo>
                    <a:pt x="0" y="3119"/>
                    <a:pt x="394" y="3513"/>
                    <a:pt x="873" y="3513"/>
                  </a:cubicBezTo>
                  <a:cubicBezTo>
                    <a:pt x="1362" y="3513"/>
                    <a:pt x="1756" y="3119"/>
                    <a:pt x="1756" y="2631"/>
                  </a:cubicBezTo>
                  <a:lnTo>
                    <a:pt x="1756" y="884"/>
                  </a:lnTo>
                  <a:cubicBezTo>
                    <a:pt x="1747" y="395"/>
                    <a:pt x="1362" y="1"/>
                    <a:pt x="87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2751175" y="1773675"/>
              <a:ext cx="43925" cy="87600"/>
            </a:xfrm>
            <a:custGeom>
              <a:avLst/>
              <a:gdLst/>
              <a:ahLst/>
              <a:cxnLst/>
              <a:rect l="l" t="t" r="r" b="b"/>
              <a:pathLst>
                <a:path w="1757" h="3504" extrusionOk="0">
                  <a:moveTo>
                    <a:pt x="873" y="0"/>
                  </a:moveTo>
                  <a:cubicBezTo>
                    <a:pt x="394" y="0"/>
                    <a:pt x="0" y="395"/>
                    <a:pt x="0" y="874"/>
                  </a:cubicBezTo>
                  <a:lnTo>
                    <a:pt x="0" y="2630"/>
                  </a:lnTo>
                  <a:cubicBezTo>
                    <a:pt x="0" y="3109"/>
                    <a:pt x="394" y="3503"/>
                    <a:pt x="873" y="3503"/>
                  </a:cubicBezTo>
                  <a:cubicBezTo>
                    <a:pt x="1362" y="3503"/>
                    <a:pt x="1747" y="3109"/>
                    <a:pt x="1756" y="2630"/>
                  </a:cubicBezTo>
                  <a:lnTo>
                    <a:pt x="1756" y="874"/>
                  </a:lnTo>
                  <a:cubicBezTo>
                    <a:pt x="1756" y="395"/>
                    <a:pt x="1362" y="0"/>
                    <a:pt x="87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9"/>
            <p:cNvSpPr/>
            <p:nvPr/>
          </p:nvSpPr>
          <p:spPr>
            <a:xfrm>
              <a:off x="2816425" y="2298675"/>
              <a:ext cx="44650" cy="88550"/>
            </a:xfrm>
            <a:custGeom>
              <a:avLst/>
              <a:gdLst/>
              <a:ahLst/>
              <a:cxnLst/>
              <a:rect l="l" t="t" r="r" b="b"/>
              <a:pathLst>
                <a:path w="1786" h="3542" extrusionOk="0">
                  <a:moveTo>
                    <a:pt x="893" y="0"/>
                  </a:moveTo>
                  <a:cubicBezTo>
                    <a:pt x="395" y="0"/>
                    <a:pt x="1" y="414"/>
                    <a:pt x="20" y="911"/>
                  </a:cubicBezTo>
                  <a:lnTo>
                    <a:pt x="20" y="2668"/>
                  </a:lnTo>
                  <a:cubicBezTo>
                    <a:pt x="20" y="3147"/>
                    <a:pt x="414" y="3541"/>
                    <a:pt x="893" y="3541"/>
                  </a:cubicBezTo>
                  <a:cubicBezTo>
                    <a:pt x="1382" y="3541"/>
                    <a:pt x="1767" y="3147"/>
                    <a:pt x="1767" y="2668"/>
                  </a:cubicBezTo>
                  <a:lnTo>
                    <a:pt x="1767" y="911"/>
                  </a:lnTo>
                  <a:cubicBezTo>
                    <a:pt x="1785" y="414"/>
                    <a:pt x="1391" y="0"/>
                    <a:pt x="89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9"/>
            <p:cNvSpPr/>
            <p:nvPr/>
          </p:nvSpPr>
          <p:spPr>
            <a:xfrm>
              <a:off x="2685425" y="2431800"/>
              <a:ext cx="43700" cy="86900"/>
            </a:xfrm>
            <a:custGeom>
              <a:avLst/>
              <a:gdLst/>
              <a:ahLst/>
              <a:cxnLst/>
              <a:rect l="l" t="t" r="r" b="b"/>
              <a:pathLst>
                <a:path w="1748" h="3476" extrusionOk="0">
                  <a:moveTo>
                    <a:pt x="874" y="1"/>
                  </a:moveTo>
                  <a:cubicBezTo>
                    <a:pt x="404" y="1"/>
                    <a:pt x="19" y="376"/>
                    <a:pt x="0" y="846"/>
                  </a:cubicBezTo>
                  <a:lnTo>
                    <a:pt x="0" y="2593"/>
                  </a:lnTo>
                  <a:cubicBezTo>
                    <a:pt x="0" y="3081"/>
                    <a:pt x="395" y="3466"/>
                    <a:pt x="874" y="3476"/>
                  </a:cubicBezTo>
                  <a:cubicBezTo>
                    <a:pt x="1362" y="3476"/>
                    <a:pt x="1747" y="3081"/>
                    <a:pt x="1747" y="2593"/>
                  </a:cubicBezTo>
                  <a:lnTo>
                    <a:pt x="1747" y="846"/>
                  </a:lnTo>
                  <a:cubicBezTo>
                    <a:pt x="1738" y="376"/>
                    <a:pt x="1343" y="1"/>
                    <a:pt x="8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9"/>
            <p:cNvSpPr/>
            <p:nvPr/>
          </p:nvSpPr>
          <p:spPr>
            <a:xfrm>
              <a:off x="2816900" y="2431800"/>
              <a:ext cx="43700" cy="86900"/>
            </a:xfrm>
            <a:custGeom>
              <a:avLst/>
              <a:gdLst/>
              <a:ahLst/>
              <a:cxnLst/>
              <a:rect l="l" t="t" r="r" b="b"/>
              <a:pathLst>
                <a:path w="1748" h="3476" extrusionOk="0">
                  <a:moveTo>
                    <a:pt x="874" y="1"/>
                  </a:moveTo>
                  <a:cubicBezTo>
                    <a:pt x="405" y="1"/>
                    <a:pt x="20" y="376"/>
                    <a:pt x="1" y="846"/>
                  </a:cubicBezTo>
                  <a:lnTo>
                    <a:pt x="1" y="2593"/>
                  </a:lnTo>
                  <a:cubicBezTo>
                    <a:pt x="1" y="3081"/>
                    <a:pt x="395" y="3476"/>
                    <a:pt x="874" y="3476"/>
                  </a:cubicBezTo>
                  <a:cubicBezTo>
                    <a:pt x="1363" y="3466"/>
                    <a:pt x="1748" y="3081"/>
                    <a:pt x="1748" y="2593"/>
                  </a:cubicBezTo>
                  <a:lnTo>
                    <a:pt x="1748" y="846"/>
                  </a:lnTo>
                  <a:cubicBezTo>
                    <a:pt x="1738" y="376"/>
                    <a:pt x="1344" y="1"/>
                    <a:pt x="8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9"/>
            <p:cNvSpPr/>
            <p:nvPr/>
          </p:nvSpPr>
          <p:spPr>
            <a:xfrm>
              <a:off x="2685425" y="2563300"/>
              <a:ext cx="43925" cy="86875"/>
            </a:xfrm>
            <a:custGeom>
              <a:avLst/>
              <a:gdLst/>
              <a:ahLst/>
              <a:cxnLst/>
              <a:rect l="l" t="t" r="r" b="b"/>
              <a:pathLst>
                <a:path w="1757" h="3475" extrusionOk="0">
                  <a:moveTo>
                    <a:pt x="874" y="0"/>
                  </a:moveTo>
                  <a:cubicBezTo>
                    <a:pt x="404" y="0"/>
                    <a:pt x="19" y="366"/>
                    <a:pt x="0" y="845"/>
                  </a:cubicBezTo>
                  <a:lnTo>
                    <a:pt x="0" y="2592"/>
                  </a:lnTo>
                  <a:cubicBezTo>
                    <a:pt x="0" y="3081"/>
                    <a:pt x="395" y="3475"/>
                    <a:pt x="874" y="3475"/>
                  </a:cubicBezTo>
                  <a:cubicBezTo>
                    <a:pt x="1362" y="3475"/>
                    <a:pt x="1757" y="3081"/>
                    <a:pt x="1747" y="2592"/>
                  </a:cubicBezTo>
                  <a:lnTo>
                    <a:pt x="1747" y="845"/>
                  </a:lnTo>
                  <a:cubicBezTo>
                    <a:pt x="1738" y="366"/>
                    <a:pt x="1343" y="0"/>
                    <a:pt x="8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9"/>
            <p:cNvSpPr/>
            <p:nvPr/>
          </p:nvSpPr>
          <p:spPr>
            <a:xfrm>
              <a:off x="2816900" y="2563300"/>
              <a:ext cx="43700" cy="86875"/>
            </a:xfrm>
            <a:custGeom>
              <a:avLst/>
              <a:gdLst/>
              <a:ahLst/>
              <a:cxnLst/>
              <a:rect l="l" t="t" r="r" b="b"/>
              <a:pathLst>
                <a:path w="1748" h="3475" extrusionOk="0">
                  <a:moveTo>
                    <a:pt x="874" y="0"/>
                  </a:moveTo>
                  <a:cubicBezTo>
                    <a:pt x="405" y="0"/>
                    <a:pt x="20" y="366"/>
                    <a:pt x="1" y="845"/>
                  </a:cubicBezTo>
                  <a:lnTo>
                    <a:pt x="1" y="2592"/>
                  </a:lnTo>
                  <a:cubicBezTo>
                    <a:pt x="1" y="3081"/>
                    <a:pt x="395" y="3475"/>
                    <a:pt x="874" y="3475"/>
                  </a:cubicBezTo>
                  <a:cubicBezTo>
                    <a:pt x="1363" y="3475"/>
                    <a:pt x="1748" y="3081"/>
                    <a:pt x="1748" y="2592"/>
                  </a:cubicBezTo>
                  <a:lnTo>
                    <a:pt x="1748" y="845"/>
                  </a:lnTo>
                  <a:cubicBezTo>
                    <a:pt x="1738" y="366"/>
                    <a:pt x="1344" y="0"/>
                    <a:pt x="8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9"/>
            <p:cNvSpPr/>
            <p:nvPr/>
          </p:nvSpPr>
          <p:spPr>
            <a:xfrm>
              <a:off x="2729325" y="2715900"/>
              <a:ext cx="87600" cy="131525"/>
            </a:xfrm>
            <a:custGeom>
              <a:avLst/>
              <a:gdLst/>
              <a:ahLst/>
              <a:cxnLst/>
              <a:rect l="l" t="t" r="r" b="b"/>
              <a:pathLst>
                <a:path w="3504" h="5261" extrusionOk="0">
                  <a:moveTo>
                    <a:pt x="874" y="1"/>
                  </a:moveTo>
                  <a:cubicBezTo>
                    <a:pt x="386" y="1"/>
                    <a:pt x="1" y="386"/>
                    <a:pt x="1" y="874"/>
                  </a:cubicBezTo>
                  <a:lnTo>
                    <a:pt x="1" y="5260"/>
                  </a:lnTo>
                  <a:lnTo>
                    <a:pt x="3504" y="5260"/>
                  </a:lnTo>
                  <a:lnTo>
                    <a:pt x="3504" y="874"/>
                  </a:lnTo>
                  <a:cubicBezTo>
                    <a:pt x="3504" y="386"/>
                    <a:pt x="3109" y="1"/>
                    <a:pt x="263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9"/>
            <p:cNvSpPr/>
            <p:nvPr/>
          </p:nvSpPr>
          <p:spPr>
            <a:xfrm>
              <a:off x="2991350" y="2452925"/>
              <a:ext cx="65775" cy="43725"/>
            </a:xfrm>
            <a:custGeom>
              <a:avLst/>
              <a:gdLst/>
              <a:ahLst/>
              <a:cxnLst/>
              <a:rect l="l" t="t" r="r" b="b"/>
              <a:pathLst>
                <a:path w="2631" h="1749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5" y="1748"/>
                    <a:pt x="878" y="1748"/>
                  </a:cubicBezTo>
                  <a:cubicBezTo>
                    <a:pt x="889" y="1748"/>
                    <a:pt x="901" y="1748"/>
                    <a:pt x="912" y="1748"/>
                  </a:cubicBezTo>
                  <a:lnTo>
                    <a:pt x="1785" y="1748"/>
                  </a:lnTo>
                  <a:cubicBezTo>
                    <a:pt x="2255" y="1738"/>
                    <a:pt x="2631" y="1344"/>
                    <a:pt x="2631" y="874"/>
                  </a:cubicBezTo>
                  <a:cubicBezTo>
                    <a:pt x="2631" y="405"/>
                    <a:pt x="2255" y="20"/>
                    <a:pt x="1785" y="1"/>
                  </a:cubicBezTo>
                  <a:lnTo>
                    <a:pt x="912" y="1"/>
                  </a:lnTo>
                  <a:cubicBezTo>
                    <a:pt x="901" y="0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9"/>
            <p:cNvSpPr/>
            <p:nvPr/>
          </p:nvSpPr>
          <p:spPr>
            <a:xfrm>
              <a:off x="2991350" y="2540500"/>
              <a:ext cx="65775" cy="43950"/>
            </a:xfrm>
            <a:custGeom>
              <a:avLst/>
              <a:gdLst/>
              <a:ahLst/>
              <a:cxnLst/>
              <a:rect l="l" t="t" r="r" b="b"/>
              <a:pathLst>
                <a:path w="2631" h="1758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6" y="1758"/>
                    <a:pt x="879" y="1758"/>
                  </a:cubicBezTo>
                  <a:cubicBezTo>
                    <a:pt x="890" y="1758"/>
                    <a:pt x="901" y="1758"/>
                    <a:pt x="912" y="1757"/>
                  </a:cubicBezTo>
                  <a:lnTo>
                    <a:pt x="1785" y="1757"/>
                  </a:lnTo>
                  <a:cubicBezTo>
                    <a:pt x="2255" y="1738"/>
                    <a:pt x="2631" y="1353"/>
                    <a:pt x="2631" y="874"/>
                  </a:cubicBezTo>
                  <a:cubicBezTo>
                    <a:pt x="2631" y="405"/>
                    <a:pt x="2255" y="20"/>
                    <a:pt x="1785" y="1"/>
                  </a:cubicBezTo>
                  <a:lnTo>
                    <a:pt x="912" y="1"/>
                  </a:lnTo>
                  <a:cubicBezTo>
                    <a:pt x="901" y="1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9"/>
            <p:cNvSpPr/>
            <p:nvPr/>
          </p:nvSpPr>
          <p:spPr>
            <a:xfrm>
              <a:off x="2992075" y="2628100"/>
              <a:ext cx="65750" cy="43925"/>
            </a:xfrm>
            <a:custGeom>
              <a:avLst/>
              <a:gdLst/>
              <a:ahLst/>
              <a:cxnLst/>
              <a:rect l="l" t="t" r="r" b="b"/>
              <a:pathLst>
                <a:path w="2630" h="1757" extrusionOk="0">
                  <a:moveTo>
                    <a:pt x="883" y="0"/>
                  </a:moveTo>
                  <a:cubicBezTo>
                    <a:pt x="395" y="0"/>
                    <a:pt x="0" y="395"/>
                    <a:pt x="0" y="883"/>
                  </a:cubicBezTo>
                  <a:cubicBezTo>
                    <a:pt x="0" y="1362"/>
                    <a:pt x="395" y="1756"/>
                    <a:pt x="883" y="1756"/>
                  </a:cubicBezTo>
                  <a:lnTo>
                    <a:pt x="1756" y="1756"/>
                  </a:lnTo>
                  <a:cubicBezTo>
                    <a:pt x="2245" y="1756"/>
                    <a:pt x="2630" y="1362"/>
                    <a:pt x="2630" y="883"/>
                  </a:cubicBezTo>
                  <a:cubicBezTo>
                    <a:pt x="2630" y="395"/>
                    <a:pt x="2245" y="0"/>
                    <a:pt x="1756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9"/>
            <p:cNvSpPr/>
            <p:nvPr/>
          </p:nvSpPr>
          <p:spPr>
            <a:xfrm>
              <a:off x="2991350" y="2715900"/>
              <a:ext cx="65775" cy="43725"/>
            </a:xfrm>
            <a:custGeom>
              <a:avLst/>
              <a:gdLst/>
              <a:ahLst/>
              <a:cxnLst/>
              <a:rect l="l" t="t" r="r" b="b"/>
              <a:pathLst>
                <a:path w="2631" h="1749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5" y="1748"/>
                    <a:pt x="878" y="1748"/>
                  </a:cubicBezTo>
                  <a:cubicBezTo>
                    <a:pt x="889" y="1748"/>
                    <a:pt x="901" y="1748"/>
                    <a:pt x="912" y="1748"/>
                  </a:cubicBezTo>
                  <a:lnTo>
                    <a:pt x="1785" y="1748"/>
                  </a:lnTo>
                  <a:cubicBezTo>
                    <a:pt x="2255" y="1729"/>
                    <a:pt x="2631" y="1344"/>
                    <a:pt x="2631" y="874"/>
                  </a:cubicBezTo>
                  <a:cubicBezTo>
                    <a:pt x="2631" y="405"/>
                    <a:pt x="2255" y="10"/>
                    <a:pt x="1785" y="1"/>
                  </a:cubicBezTo>
                  <a:lnTo>
                    <a:pt x="912" y="1"/>
                  </a:lnTo>
                  <a:cubicBezTo>
                    <a:pt x="901" y="0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9"/>
            <p:cNvSpPr/>
            <p:nvPr/>
          </p:nvSpPr>
          <p:spPr>
            <a:xfrm>
              <a:off x="2092550" y="2474750"/>
              <a:ext cx="107575" cy="43950"/>
            </a:xfrm>
            <a:custGeom>
              <a:avLst/>
              <a:gdLst/>
              <a:ahLst/>
              <a:cxnLst/>
              <a:rect l="l" t="t" r="r" b="b"/>
              <a:pathLst>
                <a:path w="4303" h="1758" extrusionOk="0">
                  <a:moveTo>
                    <a:pt x="878" y="1"/>
                  </a:moveTo>
                  <a:cubicBezTo>
                    <a:pt x="395" y="1"/>
                    <a:pt x="1" y="388"/>
                    <a:pt x="1" y="875"/>
                  </a:cubicBezTo>
                  <a:cubicBezTo>
                    <a:pt x="1" y="1367"/>
                    <a:pt x="404" y="1758"/>
                    <a:pt x="894" y="1758"/>
                  </a:cubicBezTo>
                  <a:cubicBezTo>
                    <a:pt x="900" y="1758"/>
                    <a:pt x="906" y="1758"/>
                    <a:pt x="912" y="1758"/>
                  </a:cubicBezTo>
                  <a:lnTo>
                    <a:pt x="3457" y="1758"/>
                  </a:lnTo>
                  <a:cubicBezTo>
                    <a:pt x="3926" y="1739"/>
                    <a:pt x="4302" y="1344"/>
                    <a:pt x="4302" y="875"/>
                  </a:cubicBezTo>
                  <a:cubicBezTo>
                    <a:pt x="4302" y="405"/>
                    <a:pt x="3926" y="2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1"/>
                    <a:pt x="878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9"/>
            <p:cNvSpPr/>
            <p:nvPr/>
          </p:nvSpPr>
          <p:spPr>
            <a:xfrm>
              <a:off x="2093500" y="2387200"/>
              <a:ext cx="107325" cy="43925"/>
            </a:xfrm>
            <a:custGeom>
              <a:avLst/>
              <a:gdLst/>
              <a:ahLst/>
              <a:cxnLst/>
              <a:rect l="l" t="t" r="r" b="b"/>
              <a:pathLst>
                <a:path w="4293" h="1757" extrusionOk="0">
                  <a:moveTo>
                    <a:pt x="874" y="0"/>
                  </a:moveTo>
                  <a:cubicBezTo>
                    <a:pt x="395" y="0"/>
                    <a:pt x="0" y="395"/>
                    <a:pt x="0" y="874"/>
                  </a:cubicBezTo>
                  <a:cubicBezTo>
                    <a:pt x="0" y="1362"/>
                    <a:pt x="395" y="1747"/>
                    <a:pt x="874" y="1756"/>
                  </a:cubicBezTo>
                  <a:lnTo>
                    <a:pt x="3419" y="1756"/>
                  </a:lnTo>
                  <a:cubicBezTo>
                    <a:pt x="3898" y="1747"/>
                    <a:pt x="4292" y="1362"/>
                    <a:pt x="4292" y="874"/>
                  </a:cubicBezTo>
                  <a:cubicBezTo>
                    <a:pt x="4292" y="395"/>
                    <a:pt x="3898" y="0"/>
                    <a:pt x="3419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9"/>
            <p:cNvSpPr/>
            <p:nvPr/>
          </p:nvSpPr>
          <p:spPr>
            <a:xfrm>
              <a:off x="2092550" y="2299600"/>
              <a:ext cx="107575" cy="43725"/>
            </a:xfrm>
            <a:custGeom>
              <a:avLst/>
              <a:gdLst/>
              <a:ahLst/>
              <a:cxnLst/>
              <a:rect l="l" t="t" r="r" b="b"/>
              <a:pathLst>
                <a:path w="4303" h="1749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5" y="1748"/>
                    <a:pt x="878" y="1748"/>
                  </a:cubicBezTo>
                  <a:cubicBezTo>
                    <a:pt x="889" y="1748"/>
                    <a:pt x="900" y="1748"/>
                    <a:pt x="912" y="1748"/>
                  </a:cubicBezTo>
                  <a:lnTo>
                    <a:pt x="3457" y="1748"/>
                  </a:lnTo>
                  <a:cubicBezTo>
                    <a:pt x="3926" y="1729"/>
                    <a:pt x="4302" y="1344"/>
                    <a:pt x="4302" y="874"/>
                  </a:cubicBezTo>
                  <a:cubicBezTo>
                    <a:pt x="4302" y="405"/>
                    <a:pt x="3926" y="1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9"/>
            <p:cNvSpPr/>
            <p:nvPr/>
          </p:nvSpPr>
          <p:spPr>
            <a:xfrm>
              <a:off x="2092550" y="2562325"/>
              <a:ext cx="107575" cy="43975"/>
            </a:xfrm>
            <a:custGeom>
              <a:avLst/>
              <a:gdLst/>
              <a:ahLst/>
              <a:cxnLst/>
              <a:rect l="l" t="t" r="r" b="b"/>
              <a:pathLst>
                <a:path w="4303" h="1759" extrusionOk="0">
                  <a:moveTo>
                    <a:pt x="878" y="1"/>
                  </a:moveTo>
                  <a:cubicBezTo>
                    <a:pt x="396" y="1"/>
                    <a:pt x="1" y="398"/>
                    <a:pt x="1" y="884"/>
                  </a:cubicBezTo>
                  <a:cubicBezTo>
                    <a:pt x="1" y="1371"/>
                    <a:pt x="395" y="1758"/>
                    <a:pt x="878" y="1758"/>
                  </a:cubicBezTo>
                  <a:cubicBezTo>
                    <a:pt x="889" y="1758"/>
                    <a:pt x="900" y="1758"/>
                    <a:pt x="912" y="1758"/>
                  </a:cubicBezTo>
                  <a:lnTo>
                    <a:pt x="3457" y="1758"/>
                  </a:lnTo>
                  <a:cubicBezTo>
                    <a:pt x="3926" y="1739"/>
                    <a:pt x="4302" y="1354"/>
                    <a:pt x="4302" y="884"/>
                  </a:cubicBezTo>
                  <a:cubicBezTo>
                    <a:pt x="4302" y="405"/>
                    <a:pt x="3926" y="2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1"/>
                    <a:pt x="878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9"/>
            <p:cNvSpPr/>
            <p:nvPr/>
          </p:nvSpPr>
          <p:spPr>
            <a:xfrm>
              <a:off x="2092550" y="2650150"/>
              <a:ext cx="107575" cy="43725"/>
            </a:xfrm>
            <a:custGeom>
              <a:avLst/>
              <a:gdLst/>
              <a:ahLst/>
              <a:cxnLst/>
              <a:rect l="l" t="t" r="r" b="b"/>
              <a:pathLst>
                <a:path w="4303" h="1749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5" y="1749"/>
                    <a:pt x="878" y="1749"/>
                  </a:cubicBezTo>
                  <a:cubicBezTo>
                    <a:pt x="889" y="1749"/>
                    <a:pt x="900" y="1748"/>
                    <a:pt x="912" y="1748"/>
                  </a:cubicBezTo>
                  <a:lnTo>
                    <a:pt x="3457" y="1748"/>
                  </a:lnTo>
                  <a:cubicBezTo>
                    <a:pt x="3926" y="1729"/>
                    <a:pt x="4302" y="1344"/>
                    <a:pt x="4302" y="874"/>
                  </a:cubicBezTo>
                  <a:cubicBezTo>
                    <a:pt x="4302" y="405"/>
                    <a:pt x="3926" y="1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9"/>
            <p:cNvSpPr/>
            <p:nvPr/>
          </p:nvSpPr>
          <p:spPr>
            <a:xfrm>
              <a:off x="2092550" y="2737725"/>
              <a:ext cx="107575" cy="43950"/>
            </a:xfrm>
            <a:custGeom>
              <a:avLst/>
              <a:gdLst/>
              <a:ahLst/>
              <a:cxnLst/>
              <a:rect l="l" t="t" r="r" b="b"/>
              <a:pathLst>
                <a:path w="4303" h="1758" extrusionOk="0">
                  <a:moveTo>
                    <a:pt x="878" y="1"/>
                  </a:moveTo>
                  <a:cubicBezTo>
                    <a:pt x="395" y="1"/>
                    <a:pt x="1" y="388"/>
                    <a:pt x="1" y="875"/>
                  </a:cubicBezTo>
                  <a:cubicBezTo>
                    <a:pt x="1" y="1367"/>
                    <a:pt x="404" y="1758"/>
                    <a:pt x="894" y="1758"/>
                  </a:cubicBezTo>
                  <a:cubicBezTo>
                    <a:pt x="900" y="1758"/>
                    <a:pt x="906" y="1758"/>
                    <a:pt x="912" y="1757"/>
                  </a:cubicBezTo>
                  <a:lnTo>
                    <a:pt x="3457" y="1757"/>
                  </a:lnTo>
                  <a:cubicBezTo>
                    <a:pt x="3926" y="1739"/>
                    <a:pt x="4302" y="1344"/>
                    <a:pt x="4302" y="875"/>
                  </a:cubicBezTo>
                  <a:cubicBezTo>
                    <a:pt x="4302" y="405"/>
                    <a:pt x="3926" y="2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1"/>
                    <a:pt x="878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9"/>
            <p:cNvSpPr/>
            <p:nvPr/>
          </p:nvSpPr>
          <p:spPr>
            <a:xfrm>
              <a:off x="3101725" y="2453100"/>
              <a:ext cx="45325" cy="43525"/>
            </a:xfrm>
            <a:custGeom>
              <a:avLst/>
              <a:gdLst/>
              <a:ahLst/>
              <a:cxnLst/>
              <a:rect l="l" t="t" r="r" b="b"/>
              <a:pathLst>
                <a:path w="1813" h="1741" extrusionOk="0">
                  <a:moveTo>
                    <a:pt x="875" y="1"/>
                  </a:moveTo>
                  <a:cubicBezTo>
                    <a:pt x="651" y="1"/>
                    <a:pt x="428" y="83"/>
                    <a:pt x="254" y="247"/>
                  </a:cubicBezTo>
                  <a:cubicBezTo>
                    <a:pt x="169" y="332"/>
                    <a:pt x="113" y="426"/>
                    <a:pt x="66" y="539"/>
                  </a:cubicBezTo>
                  <a:cubicBezTo>
                    <a:pt x="28" y="642"/>
                    <a:pt x="0" y="755"/>
                    <a:pt x="0" y="867"/>
                  </a:cubicBezTo>
                  <a:cubicBezTo>
                    <a:pt x="0" y="1102"/>
                    <a:pt x="94" y="1327"/>
                    <a:pt x="254" y="1487"/>
                  </a:cubicBezTo>
                  <a:cubicBezTo>
                    <a:pt x="338" y="1572"/>
                    <a:pt x="432" y="1628"/>
                    <a:pt x="545" y="1675"/>
                  </a:cubicBezTo>
                  <a:cubicBezTo>
                    <a:pt x="648" y="1722"/>
                    <a:pt x="761" y="1741"/>
                    <a:pt x="874" y="1741"/>
                  </a:cubicBezTo>
                  <a:cubicBezTo>
                    <a:pt x="1108" y="1741"/>
                    <a:pt x="1334" y="1647"/>
                    <a:pt x="1503" y="1487"/>
                  </a:cubicBezTo>
                  <a:cubicBezTo>
                    <a:pt x="1578" y="1403"/>
                    <a:pt x="1634" y="1309"/>
                    <a:pt x="1681" y="1205"/>
                  </a:cubicBezTo>
                  <a:cubicBezTo>
                    <a:pt x="1813" y="877"/>
                    <a:pt x="1738" y="501"/>
                    <a:pt x="1503" y="247"/>
                  </a:cubicBezTo>
                  <a:cubicBezTo>
                    <a:pt x="1324" y="83"/>
                    <a:pt x="1099" y="1"/>
                    <a:pt x="87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9"/>
            <p:cNvSpPr/>
            <p:nvPr/>
          </p:nvSpPr>
          <p:spPr>
            <a:xfrm>
              <a:off x="3101725" y="2540450"/>
              <a:ext cx="43925" cy="44000"/>
            </a:xfrm>
            <a:custGeom>
              <a:avLst/>
              <a:gdLst/>
              <a:ahLst/>
              <a:cxnLst/>
              <a:rect l="l" t="t" r="r" b="b"/>
              <a:pathLst>
                <a:path w="1757" h="1760" extrusionOk="0">
                  <a:moveTo>
                    <a:pt x="863" y="1"/>
                  </a:moveTo>
                  <a:cubicBezTo>
                    <a:pt x="516" y="1"/>
                    <a:pt x="193" y="213"/>
                    <a:pt x="66" y="548"/>
                  </a:cubicBezTo>
                  <a:cubicBezTo>
                    <a:pt x="28" y="651"/>
                    <a:pt x="0" y="764"/>
                    <a:pt x="0" y="876"/>
                  </a:cubicBezTo>
                  <a:cubicBezTo>
                    <a:pt x="0" y="942"/>
                    <a:pt x="10" y="999"/>
                    <a:pt x="19" y="1055"/>
                  </a:cubicBezTo>
                  <a:cubicBezTo>
                    <a:pt x="28" y="1111"/>
                    <a:pt x="47" y="1168"/>
                    <a:pt x="66" y="1215"/>
                  </a:cubicBezTo>
                  <a:cubicBezTo>
                    <a:pt x="85" y="1271"/>
                    <a:pt x="113" y="1318"/>
                    <a:pt x="150" y="1374"/>
                  </a:cubicBezTo>
                  <a:lnTo>
                    <a:pt x="254" y="1506"/>
                  </a:lnTo>
                  <a:cubicBezTo>
                    <a:pt x="423" y="1665"/>
                    <a:pt x="648" y="1750"/>
                    <a:pt x="874" y="1759"/>
                  </a:cubicBezTo>
                  <a:cubicBezTo>
                    <a:pt x="930" y="1759"/>
                    <a:pt x="996" y="1750"/>
                    <a:pt x="1052" y="1740"/>
                  </a:cubicBezTo>
                  <a:cubicBezTo>
                    <a:pt x="1108" y="1731"/>
                    <a:pt x="1155" y="1712"/>
                    <a:pt x="1212" y="1684"/>
                  </a:cubicBezTo>
                  <a:cubicBezTo>
                    <a:pt x="1268" y="1665"/>
                    <a:pt x="1315" y="1637"/>
                    <a:pt x="1371" y="1609"/>
                  </a:cubicBezTo>
                  <a:lnTo>
                    <a:pt x="1503" y="1506"/>
                  </a:lnTo>
                  <a:lnTo>
                    <a:pt x="1606" y="1374"/>
                  </a:lnTo>
                  <a:cubicBezTo>
                    <a:pt x="1634" y="1318"/>
                    <a:pt x="1663" y="1271"/>
                    <a:pt x="1681" y="1215"/>
                  </a:cubicBezTo>
                  <a:cubicBezTo>
                    <a:pt x="1710" y="1168"/>
                    <a:pt x="1728" y="1111"/>
                    <a:pt x="1738" y="1055"/>
                  </a:cubicBezTo>
                  <a:cubicBezTo>
                    <a:pt x="1747" y="999"/>
                    <a:pt x="1747" y="942"/>
                    <a:pt x="1756" y="876"/>
                  </a:cubicBezTo>
                  <a:cubicBezTo>
                    <a:pt x="1747" y="651"/>
                    <a:pt x="1663" y="426"/>
                    <a:pt x="1503" y="257"/>
                  </a:cubicBezTo>
                  <a:cubicBezTo>
                    <a:pt x="1456" y="219"/>
                    <a:pt x="1409" y="181"/>
                    <a:pt x="1371" y="153"/>
                  </a:cubicBezTo>
                  <a:cubicBezTo>
                    <a:pt x="1315" y="116"/>
                    <a:pt x="1268" y="97"/>
                    <a:pt x="1212" y="78"/>
                  </a:cubicBezTo>
                  <a:cubicBezTo>
                    <a:pt x="1155" y="50"/>
                    <a:pt x="1108" y="31"/>
                    <a:pt x="1052" y="22"/>
                  </a:cubicBezTo>
                  <a:cubicBezTo>
                    <a:pt x="989" y="7"/>
                    <a:pt x="926" y="1"/>
                    <a:pt x="86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9"/>
            <p:cNvSpPr/>
            <p:nvPr/>
          </p:nvSpPr>
          <p:spPr>
            <a:xfrm>
              <a:off x="3094200" y="2628125"/>
              <a:ext cx="58900" cy="43900"/>
            </a:xfrm>
            <a:custGeom>
              <a:avLst/>
              <a:gdLst/>
              <a:ahLst/>
              <a:cxnLst/>
              <a:rect l="l" t="t" r="r" b="b"/>
              <a:pathLst>
                <a:path w="2356" h="1756" extrusionOk="0">
                  <a:moveTo>
                    <a:pt x="1176" y="1"/>
                  </a:moveTo>
                  <a:cubicBezTo>
                    <a:pt x="944" y="1"/>
                    <a:pt x="720" y="88"/>
                    <a:pt x="555" y="253"/>
                  </a:cubicBezTo>
                  <a:cubicBezTo>
                    <a:pt x="1" y="807"/>
                    <a:pt x="395" y="1755"/>
                    <a:pt x="1175" y="1755"/>
                  </a:cubicBezTo>
                  <a:cubicBezTo>
                    <a:pt x="1178" y="1755"/>
                    <a:pt x="1182" y="1756"/>
                    <a:pt x="1186" y="1756"/>
                  </a:cubicBezTo>
                  <a:cubicBezTo>
                    <a:pt x="1967" y="1756"/>
                    <a:pt x="2355" y="804"/>
                    <a:pt x="1804" y="262"/>
                  </a:cubicBezTo>
                  <a:cubicBezTo>
                    <a:pt x="1757" y="225"/>
                    <a:pt x="1710" y="187"/>
                    <a:pt x="1672" y="149"/>
                  </a:cubicBezTo>
                  <a:cubicBezTo>
                    <a:pt x="1616" y="121"/>
                    <a:pt x="1569" y="93"/>
                    <a:pt x="1513" y="74"/>
                  </a:cubicBezTo>
                  <a:cubicBezTo>
                    <a:pt x="1456" y="46"/>
                    <a:pt x="1409" y="27"/>
                    <a:pt x="1353" y="18"/>
                  </a:cubicBezTo>
                  <a:cubicBezTo>
                    <a:pt x="1294" y="7"/>
                    <a:pt x="1235" y="1"/>
                    <a:pt x="117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9"/>
            <p:cNvSpPr/>
            <p:nvPr/>
          </p:nvSpPr>
          <p:spPr>
            <a:xfrm>
              <a:off x="3093725" y="2716050"/>
              <a:ext cx="60025" cy="43550"/>
            </a:xfrm>
            <a:custGeom>
              <a:avLst/>
              <a:gdLst/>
              <a:ahLst/>
              <a:cxnLst/>
              <a:rect l="l" t="t" r="r" b="b"/>
              <a:pathLst>
                <a:path w="2401" h="1742" extrusionOk="0">
                  <a:moveTo>
                    <a:pt x="1214" y="1"/>
                  </a:moveTo>
                  <a:cubicBezTo>
                    <a:pt x="1105" y="1"/>
                    <a:pt x="991" y="22"/>
                    <a:pt x="874" y="70"/>
                  </a:cubicBezTo>
                  <a:cubicBezTo>
                    <a:pt x="1" y="436"/>
                    <a:pt x="245" y="1732"/>
                    <a:pt x="1194" y="1742"/>
                  </a:cubicBezTo>
                  <a:cubicBezTo>
                    <a:pt x="1428" y="1742"/>
                    <a:pt x="1654" y="1648"/>
                    <a:pt x="1823" y="1488"/>
                  </a:cubicBezTo>
                  <a:cubicBezTo>
                    <a:pt x="2401" y="910"/>
                    <a:pt x="1921" y="1"/>
                    <a:pt x="121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9"/>
            <p:cNvSpPr/>
            <p:nvPr/>
          </p:nvSpPr>
          <p:spPr>
            <a:xfrm>
              <a:off x="2237200" y="2299600"/>
              <a:ext cx="51200" cy="43850"/>
            </a:xfrm>
            <a:custGeom>
              <a:avLst/>
              <a:gdLst/>
              <a:ahLst/>
              <a:cxnLst/>
              <a:rect l="l" t="t" r="r" b="b"/>
              <a:pathLst>
                <a:path w="2048" h="1754" extrusionOk="0">
                  <a:moveTo>
                    <a:pt x="1191" y="1"/>
                  </a:moveTo>
                  <a:cubicBezTo>
                    <a:pt x="1185" y="1"/>
                    <a:pt x="1180" y="1"/>
                    <a:pt x="1174" y="1"/>
                  </a:cubicBezTo>
                  <a:cubicBezTo>
                    <a:pt x="395" y="1"/>
                    <a:pt x="0" y="940"/>
                    <a:pt x="554" y="1494"/>
                  </a:cubicBezTo>
                  <a:cubicBezTo>
                    <a:pt x="733" y="1673"/>
                    <a:pt x="952" y="1753"/>
                    <a:pt x="1167" y="1753"/>
                  </a:cubicBezTo>
                  <a:cubicBezTo>
                    <a:pt x="1617" y="1753"/>
                    <a:pt x="2047" y="1402"/>
                    <a:pt x="2047" y="874"/>
                  </a:cubicBezTo>
                  <a:cubicBezTo>
                    <a:pt x="2047" y="392"/>
                    <a:pt x="1671" y="1"/>
                    <a:pt x="119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9"/>
            <p:cNvSpPr/>
            <p:nvPr/>
          </p:nvSpPr>
          <p:spPr>
            <a:xfrm>
              <a:off x="2743650" y="1992725"/>
              <a:ext cx="51450" cy="43900"/>
            </a:xfrm>
            <a:custGeom>
              <a:avLst/>
              <a:gdLst/>
              <a:ahLst/>
              <a:cxnLst/>
              <a:rect l="l" t="t" r="r" b="b"/>
              <a:pathLst>
                <a:path w="2058" h="1756" extrusionOk="0">
                  <a:moveTo>
                    <a:pt x="1174" y="1"/>
                  </a:moveTo>
                  <a:cubicBezTo>
                    <a:pt x="395" y="1"/>
                    <a:pt x="0" y="949"/>
                    <a:pt x="555" y="1494"/>
                  </a:cubicBezTo>
                  <a:cubicBezTo>
                    <a:pt x="735" y="1674"/>
                    <a:pt x="957" y="1755"/>
                    <a:pt x="1174" y="1755"/>
                  </a:cubicBezTo>
                  <a:cubicBezTo>
                    <a:pt x="1625" y="1755"/>
                    <a:pt x="2057" y="1407"/>
                    <a:pt x="2057" y="874"/>
                  </a:cubicBezTo>
                  <a:cubicBezTo>
                    <a:pt x="2048" y="395"/>
                    <a:pt x="1663" y="1"/>
                    <a:pt x="11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9"/>
            <p:cNvSpPr/>
            <p:nvPr/>
          </p:nvSpPr>
          <p:spPr>
            <a:xfrm>
              <a:off x="2237200" y="2387200"/>
              <a:ext cx="51200" cy="43825"/>
            </a:xfrm>
            <a:custGeom>
              <a:avLst/>
              <a:gdLst/>
              <a:ahLst/>
              <a:cxnLst/>
              <a:rect l="l" t="t" r="r" b="b"/>
              <a:pathLst>
                <a:path w="2048" h="1753" extrusionOk="0">
                  <a:moveTo>
                    <a:pt x="1174" y="0"/>
                  </a:moveTo>
                  <a:cubicBezTo>
                    <a:pt x="395" y="0"/>
                    <a:pt x="0" y="939"/>
                    <a:pt x="554" y="1493"/>
                  </a:cubicBezTo>
                  <a:cubicBezTo>
                    <a:pt x="733" y="1672"/>
                    <a:pt x="952" y="1752"/>
                    <a:pt x="1167" y="1752"/>
                  </a:cubicBezTo>
                  <a:cubicBezTo>
                    <a:pt x="1617" y="1752"/>
                    <a:pt x="2047" y="1401"/>
                    <a:pt x="2047" y="874"/>
                  </a:cubicBezTo>
                  <a:cubicBezTo>
                    <a:pt x="2047" y="395"/>
                    <a:pt x="1662" y="0"/>
                    <a:pt x="11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9"/>
            <p:cNvSpPr/>
            <p:nvPr/>
          </p:nvSpPr>
          <p:spPr>
            <a:xfrm>
              <a:off x="2237200" y="2474775"/>
              <a:ext cx="51200" cy="43950"/>
            </a:xfrm>
            <a:custGeom>
              <a:avLst/>
              <a:gdLst/>
              <a:ahLst/>
              <a:cxnLst/>
              <a:rect l="l" t="t" r="r" b="b"/>
              <a:pathLst>
                <a:path w="2048" h="1758" extrusionOk="0">
                  <a:moveTo>
                    <a:pt x="1174" y="0"/>
                  </a:moveTo>
                  <a:cubicBezTo>
                    <a:pt x="395" y="0"/>
                    <a:pt x="0" y="949"/>
                    <a:pt x="554" y="1503"/>
                  </a:cubicBezTo>
                  <a:cubicBezTo>
                    <a:pt x="733" y="1679"/>
                    <a:pt x="951" y="1758"/>
                    <a:pt x="1166" y="1758"/>
                  </a:cubicBezTo>
                  <a:cubicBezTo>
                    <a:pt x="1616" y="1758"/>
                    <a:pt x="2047" y="1408"/>
                    <a:pt x="2047" y="874"/>
                  </a:cubicBezTo>
                  <a:cubicBezTo>
                    <a:pt x="2047" y="395"/>
                    <a:pt x="1662" y="0"/>
                    <a:pt x="11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9"/>
            <p:cNvSpPr/>
            <p:nvPr/>
          </p:nvSpPr>
          <p:spPr>
            <a:xfrm>
              <a:off x="2237200" y="2562350"/>
              <a:ext cx="51200" cy="44075"/>
            </a:xfrm>
            <a:custGeom>
              <a:avLst/>
              <a:gdLst/>
              <a:ahLst/>
              <a:cxnLst/>
              <a:rect l="l" t="t" r="r" b="b"/>
              <a:pathLst>
                <a:path w="2048" h="1763" extrusionOk="0">
                  <a:moveTo>
                    <a:pt x="1174" y="0"/>
                  </a:moveTo>
                  <a:cubicBezTo>
                    <a:pt x="395" y="0"/>
                    <a:pt x="0" y="949"/>
                    <a:pt x="554" y="1503"/>
                  </a:cubicBezTo>
                  <a:cubicBezTo>
                    <a:pt x="733" y="1682"/>
                    <a:pt x="952" y="1762"/>
                    <a:pt x="1167" y="1762"/>
                  </a:cubicBezTo>
                  <a:cubicBezTo>
                    <a:pt x="1617" y="1762"/>
                    <a:pt x="2047" y="1411"/>
                    <a:pt x="2047" y="883"/>
                  </a:cubicBezTo>
                  <a:cubicBezTo>
                    <a:pt x="2047" y="395"/>
                    <a:pt x="1662" y="0"/>
                    <a:pt x="11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9"/>
            <p:cNvSpPr/>
            <p:nvPr/>
          </p:nvSpPr>
          <p:spPr>
            <a:xfrm>
              <a:off x="2237200" y="2650150"/>
              <a:ext cx="51200" cy="43850"/>
            </a:xfrm>
            <a:custGeom>
              <a:avLst/>
              <a:gdLst/>
              <a:ahLst/>
              <a:cxnLst/>
              <a:rect l="l" t="t" r="r" b="b"/>
              <a:pathLst>
                <a:path w="2048" h="1754" extrusionOk="0">
                  <a:moveTo>
                    <a:pt x="1174" y="1"/>
                  </a:moveTo>
                  <a:cubicBezTo>
                    <a:pt x="395" y="1"/>
                    <a:pt x="0" y="940"/>
                    <a:pt x="554" y="1494"/>
                  </a:cubicBezTo>
                  <a:cubicBezTo>
                    <a:pt x="733" y="1673"/>
                    <a:pt x="952" y="1753"/>
                    <a:pt x="1167" y="1753"/>
                  </a:cubicBezTo>
                  <a:cubicBezTo>
                    <a:pt x="1617" y="1753"/>
                    <a:pt x="2047" y="1402"/>
                    <a:pt x="2047" y="874"/>
                  </a:cubicBezTo>
                  <a:cubicBezTo>
                    <a:pt x="2047" y="386"/>
                    <a:pt x="1662" y="1"/>
                    <a:pt x="11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9"/>
            <p:cNvSpPr/>
            <p:nvPr/>
          </p:nvSpPr>
          <p:spPr>
            <a:xfrm>
              <a:off x="2237200" y="2737750"/>
              <a:ext cx="51200" cy="43825"/>
            </a:xfrm>
            <a:custGeom>
              <a:avLst/>
              <a:gdLst/>
              <a:ahLst/>
              <a:cxnLst/>
              <a:rect l="l" t="t" r="r" b="b"/>
              <a:pathLst>
                <a:path w="2048" h="1753" extrusionOk="0">
                  <a:moveTo>
                    <a:pt x="1174" y="0"/>
                  </a:moveTo>
                  <a:cubicBezTo>
                    <a:pt x="395" y="0"/>
                    <a:pt x="0" y="939"/>
                    <a:pt x="554" y="1493"/>
                  </a:cubicBezTo>
                  <a:cubicBezTo>
                    <a:pt x="733" y="1672"/>
                    <a:pt x="952" y="1752"/>
                    <a:pt x="1167" y="1752"/>
                  </a:cubicBezTo>
                  <a:cubicBezTo>
                    <a:pt x="1617" y="1752"/>
                    <a:pt x="2047" y="1401"/>
                    <a:pt x="2047" y="874"/>
                  </a:cubicBezTo>
                  <a:cubicBezTo>
                    <a:pt x="2047" y="395"/>
                    <a:pt x="1662" y="0"/>
                    <a:pt x="11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9"/>
            <p:cNvSpPr/>
            <p:nvPr/>
          </p:nvSpPr>
          <p:spPr>
            <a:xfrm>
              <a:off x="2926550" y="2310650"/>
              <a:ext cx="284850" cy="87600"/>
            </a:xfrm>
            <a:custGeom>
              <a:avLst/>
              <a:gdLst/>
              <a:ahLst/>
              <a:cxnLst/>
              <a:rect l="l" t="t" r="r" b="b"/>
              <a:pathLst>
                <a:path w="11394" h="3504" extrusionOk="0">
                  <a:moveTo>
                    <a:pt x="3927" y="0"/>
                  </a:moveTo>
                  <a:cubicBezTo>
                    <a:pt x="3495" y="0"/>
                    <a:pt x="3081" y="179"/>
                    <a:pt x="2781" y="498"/>
                  </a:cubicBezTo>
                  <a:lnTo>
                    <a:pt x="405" y="3062"/>
                  </a:lnTo>
                  <a:lnTo>
                    <a:pt x="1" y="3504"/>
                  </a:lnTo>
                  <a:lnTo>
                    <a:pt x="11393" y="3504"/>
                  </a:lnTo>
                  <a:lnTo>
                    <a:pt x="10989" y="3062"/>
                  </a:lnTo>
                  <a:lnTo>
                    <a:pt x="8613" y="517"/>
                  </a:lnTo>
                  <a:cubicBezTo>
                    <a:pt x="8322" y="188"/>
                    <a:pt x="7899" y="0"/>
                    <a:pt x="7458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5" name="Picture 84">
            <a:extLst>
              <a:ext uri="{FF2B5EF4-FFF2-40B4-BE49-F238E27FC236}">
                <a16:creationId xmlns:a16="http://schemas.microsoft.com/office/drawing/2014/main" xmlns="" id="{03EB9B25-7772-4156-95D7-083259CE9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190" y="24733"/>
            <a:ext cx="807384" cy="8073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al Estate Marketing Plan ">
  <a:themeElements>
    <a:clrScheme name="Simple Light">
      <a:dk1>
        <a:srgbClr val="000000"/>
      </a:dk1>
      <a:lt1>
        <a:srgbClr val="FFFFFF"/>
      </a:lt1>
      <a:dk2>
        <a:srgbClr val="D39C2D"/>
      </a:dk2>
      <a:lt2>
        <a:srgbClr val="F9BF3E"/>
      </a:lt2>
      <a:accent1>
        <a:srgbClr val="FFCB64"/>
      </a:accent1>
      <a:accent2>
        <a:srgbClr val="FCD977"/>
      </a:accent2>
      <a:accent3>
        <a:srgbClr val="FFE48D"/>
      </a:accent3>
      <a:accent4>
        <a:srgbClr val="74C1B9"/>
      </a:accent4>
      <a:accent5>
        <a:srgbClr val="9AD7D2"/>
      </a:accent5>
      <a:accent6>
        <a:srgbClr val="E2A334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425</Words>
  <Application>Microsoft Office PowerPoint</Application>
  <PresentationFormat>On-screen Show (16:9)</PresentationFormat>
  <Paragraphs>93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Montserrat Light</vt:lpstr>
      <vt:lpstr>Montserrat Medium</vt:lpstr>
      <vt:lpstr>Squada One</vt:lpstr>
      <vt:lpstr>Fira Sans Extra Condensed Medium</vt:lpstr>
      <vt:lpstr>Arial</vt:lpstr>
      <vt:lpstr>Montserrat ExtraBold</vt:lpstr>
      <vt:lpstr>EB Garamond</vt:lpstr>
      <vt:lpstr>Real Estate Marketing Plan </vt:lpstr>
      <vt:lpstr>RoomMate </vt:lpstr>
      <vt:lpstr>TABLE OF CONTENTS</vt:lpstr>
      <vt:lpstr>OUR WEBSITE</vt:lpstr>
      <vt:lpstr>SERVICES OFFERED</vt:lpstr>
      <vt:lpstr>USER INTERFACE</vt:lpstr>
      <vt:lpstr>ADDITTIONAL FEATURES</vt:lpstr>
      <vt:lpstr>BENEFITS FOR USER</vt:lpstr>
      <vt:lpstr>HOW TO GET STARTED</vt:lpstr>
      <vt:lpstr>OUR EVOLUTION</vt:lpstr>
      <vt:lpstr>CUSTOMER SUPPORT</vt:lpstr>
      <vt:lpstr>TEAM MEMBERS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RoomMate</dc:title>
  <dc:creator>AMAN RAJ</dc:creator>
  <cp:lastModifiedBy>Microsoft account</cp:lastModifiedBy>
  <cp:revision>3</cp:revision>
  <dcterms:modified xsi:type="dcterms:W3CDTF">2024-03-16T01:15:51Z</dcterms:modified>
</cp:coreProperties>
</file>