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9B26E6-E15D-40B1-AF40-9289F7D78E56}">
  <a:tblStyle styleId="{FE9B26E6-E15D-40B1-AF40-9289F7D78E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b2cc02e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b2cc02e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2cc02e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b2cc02e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b2cc02e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b2cc02e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b2cc02e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b2cc02e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b2d2f469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b2d2f469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2cc02e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2cc02e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2cc02e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2cc02e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2cc02eb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b2cc02e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03/08/24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6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vs Logistic Regression</a:t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529763" y="8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{FE9B26E6-E15D-40B1-AF40-9289F7D78E56}</a:tableStyleId>
              </a:tblPr>
              <a:tblGrid>
                <a:gridCol w="2694825"/>
                <a:gridCol w="2694825"/>
                <a:gridCol w="269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Used for predicting a continuous outcome variable based on one or more predictor variables.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It establishes a linear relationship between the input features and the output.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Used for predicting the probability of an event happening (binary outcome, usually 0 or 1).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Commonly used for classification problems, where the output is a categorical variable.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The output is a continuous value. For example, predicting house prices, temperature, or sales amount.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The output is a probability value between 0 and 1, representing the likelihood of belonging to a certain class.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Often used for binary classification problems.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900113"/>
            <a:ext cx="67246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" y="388325"/>
            <a:ext cx="2936625" cy="429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949" y="388325"/>
            <a:ext cx="2418751" cy="17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5" y="4761125"/>
            <a:ext cx="21717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6475" y="632125"/>
            <a:ext cx="3378625" cy="333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0100" y="2876175"/>
            <a:ext cx="2116374" cy="15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6475" y="4121325"/>
            <a:ext cx="22383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Review of Feature Selection Methods for Machine Learning-Based Disease Risk Prediction 2022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48275" y="1502150"/>
            <a:ext cx="45537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article explores various methods for feature selection in the context of genome-wide SNP datasets, with a focus on their application in machine learning (ML) for predicting complex traits or disease outcomes.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analysis covers three main sections: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Univariate and Multivariate Methods,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Wrapper and Embedded Methods, and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Hybrid Methods.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50" y="1502150"/>
            <a:ext cx="3837224" cy="307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75" y="264550"/>
            <a:ext cx="725186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and Multivariate Methods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Univariate Methods: these methods evaluate each feature independently based on statistical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Multivariate Methods: these methods consider relationships between multiple features simultaneously.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Strengths: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Univariate methods are computationally efficient and straightforward, providing a quick initial screening of potentially relevant features.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Multivariate methods, such as mutual information and correlation-based approaches, capture complex relationships between features.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Limitations: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Univariate methods may overlook interactions between features, limiting their effectiveness in capturing the complexity of genetic interactions.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choice of correlation metrics in multivariate methods can impact the results.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Insights: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section emphasizes the need for multivariate methods to capture feature interactions and dependencies, especially in the context of SNP datasets.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and Embedded Methods: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Wrapper Methods: these methods evaluate subsets of features using a predictive model.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Embedded Methods: these methods naturally embed feature selection within the model training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Strengths: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Wrapper methods, like recursive feature elimination (RFE), consider feature subsets and model interactions, potentially providing better predictive performance.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Embedded methods, such as decision tree-based algorithms, naturally capture feature interactions during model training.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Limitations: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Wrapper methods can be computationally expensive and prone to overfitting, particularly with high-dimensional datasets.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Embedded methods may have limitations in detecting complex higher-order interactions.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Insights: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trade-off between computational complexity and predictive performance is highlighted, emphasizing the need for careful consideration in method selection.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Methods—Combining Different Feature Selection Approaches: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52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Definition: Hybrid methods combine different feature selection methods in a multi-step process.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/>
              <a:t>Strengths: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Hybrid methods offer a middle ground between simple filter methods and computationally complex wrapper and embedded methods.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Combining different methods in a multi-step process allows for improved performance without excessive computational burden.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/>
              <a:t>Limitations: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Relevant interacting SNPs with no significant individual effects may be lost during the filtering step.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Hybrid methods still involve a trade-off between complexity and performance.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/>
              <a:t>Insights: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article presents real-world examples of successful hybrid approaches, showcasing their superiority over individual methods in certain scenarios.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