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8b587376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8b587376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8b587376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8b587376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8b587376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8b587376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8b587376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8b587376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8b587376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8b587376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Machine Learning Slides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We Need Machine Learning</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 types of </a:t>
            </a:r>
            <a:r>
              <a:rPr lang="en"/>
              <a:t>Approach</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000000"/>
              </a:buClr>
              <a:buSzPts val="2000"/>
              <a:buChar char="●"/>
            </a:pPr>
            <a:r>
              <a:rPr lang="en" sz="2000">
                <a:solidFill>
                  <a:srgbClr val="000000"/>
                </a:solidFill>
              </a:rPr>
              <a:t>Supervised</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Unsupervised</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Reinforcement. </a:t>
            </a:r>
            <a:endParaRPr sz="20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Supervised</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The computer is presented with example inputs and their desired outputs, given by a "teacher", and the goal is to learn a general rule that maps inputs to outputs.</a:t>
            </a:r>
            <a:endParaRPr sz="2000">
              <a:solidFill>
                <a:srgbClr val="000000"/>
              </a:solidFill>
            </a:endParaRPr>
          </a:p>
          <a:p>
            <a:pPr indent="0" lvl="0" marL="0" rtl="0" algn="l">
              <a:spcBef>
                <a:spcPts val="1200"/>
              </a:spcBef>
              <a:spcAft>
                <a:spcPts val="1200"/>
              </a:spcAft>
              <a:buNone/>
            </a:pPr>
            <a:r>
              <a:rPr lang="en" sz="2000">
                <a:solidFill>
                  <a:srgbClr val="000000"/>
                </a:solidFill>
              </a:rPr>
              <a:t>An optimal function allows the algorithm to correctly determine the output for inputs that were not a part of the training data. An algorithm that improves the accuracy of its outputs or predictions over time is said to have learned to perform that task</a:t>
            </a:r>
            <a:endParaRPr sz="20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Unsupervised</a:t>
            </a:r>
            <a:r>
              <a:rPr lang="en"/>
              <a:t> </a:t>
            </a:r>
            <a:endParaRPr/>
          </a:p>
        </p:txBody>
      </p:sp>
      <p:sp>
        <p:nvSpPr>
          <p:cNvPr id="153" name="Google Shape;153;p17"/>
          <p:cNvSpPr txBox="1"/>
          <p:nvPr>
            <p:ph idx="1" type="body"/>
          </p:nvPr>
        </p:nvSpPr>
        <p:spPr>
          <a:xfrm>
            <a:off x="753100" y="19529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000000"/>
                </a:solidFill>
              </a:rPr>
              <a:t>Unsupervised learning algorithms find structures in data that has not been labeled, classified or categorized. Instead of responding to feedback, unsupervised learning algorithms identify commonalities in the data and react based on the presence or absence of such commonalities in each new piece of data</a:t>
            </a:r>
            <a:endParaRPr sz="20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a:t>Reinforcement</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000000"/>
                </a:solidFill>
              </a:rPr>
              <a:t>A computer program interacts with a dynamic environment in which it must perform a certain goal (such as driving a vehicle or playing a game against an opponent). As it navigates its problem space, the program is provided feedback that's analogous to rewards, which it tries to maximize.</a:t>
            </a:r>
            <a:endParaRPr sz="20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