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6d34f1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6d34f1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6d34f12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6d34f12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for 11/4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Apnea Notes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Apnea of Prematurity is a </a:t>
            </a:r>
            <a:r>
              <a:rPr lang="en"/>
              <a:t>severe</a:t>
            </a:r>
            <a:r>
              <a:rPr lang="en"/>
              <a:t> </a:t>
            </a:r>
            <a:r>
              <a:rPr lang="en"/>
              <a:t>respiratory</a:t>
            </a:r>
            <a:r>
              <a:rPr lang="en"/>
              <a:t> condition that can be </a:t>
            </a:r>
            <a:r>
              <a:rPr lang="en"/>
              <a:t>fatal</a:t>
            </a:r>
            <a:r>
              <a:rPr lang="en"/>
              <a:t> if left untreated. </a:t>
            </a:r>
            <a:r>
              <a:rPr lang="en"/>
              <a:t>Caffeine</a:t>
            </a:r>
            <a:r>
              <a:rPr lang="en"/>
              <a:t> can be used to help treat and improve the condition while not </a:t>
            </a:r>
            <a:r>
              <a:rPr lang="en"/>
              <a:t>affecting</a:t>
            </a:r>
            <a:r>
              <a:rPr lang="en"/>
              <a:t> the heart rate.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Definition Phenotye Research Notes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Lots of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monitoring</a:t>
            </a:r>
            <a:r>
              <a:rPr lang="en"/>
              <a:t> </a:t>
            </a:r>
            <a:r>
              <a:rPr lang="en"/>
              <a:t>software</a:t>
            </a:r>
            <a:r>
              <a:rPr lang="en"/>
              <a:t> </a:t>
            </a:r>
            <a:r>
              <a:rPr lang="en"/>
              <a:t>acquire</a:t>
            </a:r>
            <a:r>
              <a:rPr lang="en"/>
              <a:t> data and then let medical </a:t>
            </a:r>
            <a:r>
              <a:rPr lang="en"/>
              <a:t>professionals</a:t>
            </a:r>
            <a:r>
              <a:rPr lang="en"/>
              <a:t> look at it in real time.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