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30855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30855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30855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30855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30855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30855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VarianceThreshold is a simple baseline approach to feature selection. It removes all features whose variance doesn’t meet some threshold. By default, it removes all zero-variance features, i.e. features that have the same value in all samples.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SelectKBest removes all but the k highest scoring features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SelectPercentile removes all but a user-specified highest scoring percentage of features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using common univariate statistical tests for each feature: false positive rate SelectFpr, false discovery rate SelectFdr, or family wise error SelectFwe.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GenericUnivariateSelect allows to perform univariate feature selection with a configurable strategy. This allows to select the best univariate selection strategy with hyper-parameter search estimator.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LinearRegression</a:t>
            </a:r>
            <a:r>
              <a:rPr lang="en" sz="1200">
                <a:solidFill>
                  <a:schemeClr val="dk1"/>
                </a:solidFill>
              </a:rPr>
              <a:t> will take in its fit method arrays X, y and will store the coefficients w of the linear model in its coef_ member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is possible to constrain all the coefficients to be non-negative, which may be useful when they represent some physical or naturally non-negative quantities (e.g., frequency counts or prices of goods). LinearRegression accepts a boolean positive parameter: when set to True Non-Negative Least Squares are then applied.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linear_model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reg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linear_model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LinearRegression()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fit([[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]], [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LinearRegression()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coef_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array([0.5, 0.5])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Lasso: The Lasso is a linear model that estimates sparse coefficients. It is useful in some contexts due to its tendency to prefer solutions with fewer non-zero coefficients, effectively reducing the number of features upon which the given solution is dependent.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lasso estimate thus solves the minimization of the least-squares penalty with  </a:t>
            </a:r>
            <a:r>
              <a:rPr b="1" lang="en" sz="1200">
                <a:solidFill>
                  <a:schemeClr val="dk1"/>
                </a:solidFill>
              </a:rPr>
              <a:t>a||w||1</a:t>
            </a:r>
            <a:r>
              <a:rPr lang="en" sz="1200">
                <a:solidFill>
                  <a:schemeClr val="dk1"/>
                </a:solidFill>
              </a:rPr>
              <a:t> added, where </a:t>
            </a:r>
            <a:r>
              <a:rPr b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is a constant and  </a:t>
            </a:r>
            <a:r>
              <a:rPr b="1" lang="en" sz="1200">
                <a:solidFill>
                  <a:schemeClr val="dk1"/>
                </a:solidFill>
              </a:rPr>
              <a:t>||w||1</a:t>
            </a:r>
            <a:r>
              <a:rPr lang="en" sz="1200">
                <a:solidFill>
                  <a:schemeClr val="dk1"/>
                </a:solidFill>
              </a:rPr>
              <a:t> is the  </a:t>
            </a:r>
            <a:r>
              <a:rPr b="1" lang="en" sz="1200">
                <a:solidFill>
                  <a:schemeClr val="dk1"/>
                </a:solidFill>
              </a:rPr>
              <a:t>ℓ1</a:t>
            </a:r>
            <a:r>
              <a:rPr lang="en" sz="1200">
                <a:solidFill>
                  <a:schemeClr val="dk1"/>
                </a:solidFill>
              </a:rPr>
              <a:t>-norm of the coefficient vector.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