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03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05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903E-5248-4215-A81B-ADD43D728FA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073BD-B0D5-4FE9-93E4-DCA5DD0C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DF90-074F-4580-890B-D73F85862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61" y="810676"/>
            <a:ext cx="9943940" cy="1210112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GIỮA KỲ ĐỒ ÁN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949A6-4A46-4A79-804D-7BAE678A3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4274071"/>
            <a:ext cx="8326654" cy="1126283"/>
          </a:xfrm>
        </p:spPr>
        <p:txBody>
          <a:bodyPr>
            <a:noAutofit/>
          </a:bodyPr>
          <a:lstStyle/>
          <a:p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15520032</a:t>
            </a:r>
          </a:p>
          <a:p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Sĩ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15520726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17967-7134-4EE1-8CB2-BDDE4AE67DBE}"/>
              </a:ext>
            </a:extLst>
          </p:cNvPr>
          <p:cNvSpPr txBox="1"/>
          <p:nvPr/>
        </p:nvSpPr>
        <p:spPr>
          <a:xfrm>
            <a:off x="2014330" y="2256283"/>
            <a:ext cx="734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lắc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ng</a:t>
            </a:r>
            <a:r>
              <a:rPr lang="vi-VN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9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EC1-FC97-4135-AA25-832E442C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</p:txBody>
      </p:sp>
      <p:pic>
        <p:nvPicPr>
          <p:cNvPr id="6146" name="Picture 2" descr="https://radhesh.files.wordpress.com/2008/05/ki_1.jpg">
            <a:extLst>
              <a:ext uri="{FF2B5EF4-FFF2-40B4-BE49-F238E27FC236}">
                <a16:creationId xmlns:a16="http://schemas.microsoft.com/office/drawing/2014/main" id="{8DEF6709-A1FE-4E2C-BF44-2921754CE2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087417"/>
            <a:ext cx="6972086" cy="450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DDFF-DE4B-4780-9B65-FD887259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radhesh.files.wordpress.com/2008/05/ki_2.jpg">
            <a:extLst>
              <a:ext uri="{FF2B5EF4-FFF2-40B4-BE49-F238E27FC236}">
                <a16:creationId xmlns:a16="http://schemas.microsoft.com/office/drawing/2014/main" id="{A6BBDDB5-6978-4659-B74D-DB803C688E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181" y="1905000"/>
            <a:ext cx="6949638" cy="44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0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128C-437B-4F21-A907-AB503544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Tăng</a:t>
            </a:r>
            <a:r>
              <a:rPr lang="en-US" dirty="0"/>
              <a:t> Ki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overhoot</a:t>
            </a:r>
            <a:endParaRPr lang="en-US" dirty="0"/>
          </a:p>
        </p:txBody>
      </p:sp>
      <p:pic>
        <p:nvPicPr>
          <p:cNvPr id="8194" name="Picture 2" descr="https://radhesh.files.wordpress.com/2008/05/ki_3.jpg">
            <a:extLst>
              <a:ext uri="{FF2B5EF4-FFF2-40B4-BE49-F238E27FC236}">
                <a16:creationId xmlns:a16="http://schemas.microsoft.com/office/drawing/2014/main" id="{834B81D3-249F-416B-86C0-BCDDE31B7C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031999"/>
            <a:ext cx="6786356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6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3EFF-8143-4EBC-A6DA-60325C54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kd</a:t>
            </a:r>
            <a:endParaRPr lang="en-US" dirty="0"/>
          </a:p>
        </p:txBody>
      </p:sp>
      <p:pic>
        <p:nvPicPr>
          <p:cNvPr id="9218" name="Picture 2" descr="https://radhesh.files.wordpress.com/2008/05/kd_1.jpg">
            <a:extLst>
              <a:ext uri="{FF2B5EF4-FFF2-40B4-BE49-F238E27FC236}">
                <a16:creationId xmlns:a16="http://schemas.microsoft.com/office/drawing/2014/main" id="{014504F0-B3EF-4C0E-A91A-26B41FF7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95054"/>
            <a:ext cx="6786356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5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57D2-3615-466F-B241-21A70C5D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81E1-19B0-4AA0-BD55-968A1F6B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encoder</a:t>
            </a:r>
          </a:p>
          <a:p>
            <a:r>
              <a:rPr lang="en-US" dirty="0"/>
              <a:t>USART TX DMA</a:t>
            </a:r>
          </a:p>
          <a:p>
            <a:r>
              <a:rPr lang="en-US" dirty="0"/>
              <a:t>Tool </a:t>
            </a:r>
            <a:r>
              <a:rPr lang="en-US" dirty="0" err="1"/>
              <a:t>gnuplot</a:t>
            </a:r>
            <a:endParaRPr lang="en-US" dirty="0"/>
          </a:p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40416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F6F7-C07F-4308-A102-918EDDD1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1247-868E-4395-966E-E5D9949A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dirty="0"/>
          </a:p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C9D6-EC41-4288-91C8-B051B57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80C-3D9F-4F11-9D63-0413977F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A8D4-3036-4AF3-ACAA-995BDEBF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pic>
        <p:nvPicPr>
          <p:cNvPr id="1026" name="Picture 2" descr="https://radhesh.files.wordpress.com/2008/05/pid.jpg">
            <a:extLst>
              <a:ext uri="{FF2B5EF4-FFF2-40B4-BE49-F238E27FC236}">
                <a16:creationId xmlns:a16="http://schemas.microsoft.com/office/drawing/2014/main" id="{C2BA75E4-5810-4684-9D9C-E2A93917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010" y="2133600"/>
            <a:ext cx="821180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0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7D65-9F97-45C9-98C0-3911A5CA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P,I,D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A6BFC8-5339-4E4F-B594-088E1B98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720" y="1405659"/>
            <a:ext cx="9146095" cy="1864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BF58C-2426-483D-9F25-BBA5F9D47139}"/>
              </a:ext>
            </a:extLst>
          </p:cNvPr>
          <p:cNvSpPr txBox="1"/>
          <p:nvPr/>
        </p:nvSpPr>
        <p:spPr>
          <a:xfrm>
            <a:off x="2475720" y="3429000"/>
            <a:ext cx="9254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Kp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kd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overshoot.</a:t>
            </a:r>
          </a:p>
          <a:p>
            <a:r>
              <a:rPr lang="en-US" dirty="0" err="1"/>
              <a:t>Khi</a:t>
            </a:r>
            <a:r>
              <a:rPr lang="en-US" dirty="0"/>
              <a:t>  </a:t>
            </a:r>
            <a:r>
              <a:rPr lang="en-US" dirty="0" err="1"/>
              <a:t>tăng</a:t>
            </a:r>
            <a:r>
              <a:rPr lang="en-US" dirty="0"/>
              <a:t> Ki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loiaj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steady-state error. </a:t>
            </a:r>
          </a:p>
        </p:txBody>
      </p:sp>
    </p:spTree>
    <p:extLst>
      <p:ext uri="{BB962C8B-B14F-4D97-AF65-F5344CB8AC3E}">
        <p14:creationId xmlns:p14="http://schemas.microsoft.com/office/powerpoint/2010/main" val="385029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D4D8-74AC-4E5E-99E2-3444A526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Tang </a:t>
            </a:r>
            <a:r>
              <a:rPr lang="en-US" dirty="0" err="1"/>
              <a:t>kp</a:t>
            </a:r>
            <a:endParaRPr lang="en-US" dirty="0"/>
          </a:p>
        </p:txBody>
      </p:sp>
      <p:pic>
        <p:nvPicPr>
          <p:cNvPr id="2050" name="Picture 2" descr="https://radhesh.files.wordpress.com/2008/05/step_system.jpg">
            <a:extLst>
              <a:ext uri="{FF2B5EF4-FFF2-40B4-BE49-F238E27FC236}">
                <a16:creationId xmlns:a16="http://schemas.microsoft.com/office/drawing/2014/main" id="{BD388571-C06E-4EFD-8042-97D75D8C8F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81" y="1995055"/>
            <a:ext cx="7152838" cy="46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9E81-13F4-4CD2-A839-9178A60B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radhesh.files.wordpress.com/2008/05/kp_1.jpg">
            <a:extLst>
              <a:ext uri="{FF2B5EF4-FFF2-40B4-BE49-F238E27FC236}">
                <a16:creationId xmlns:a16="http://schemas.microsoft.com/office/drawing/2014/main" id="{CE494BA3-8119-472C-985F-77EBFEE4CF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8" y="1976580"/>
            <a:ext cx="7439166" cy="480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5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5C41-2039-416C-9EB7-20B2C4CB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radhesh.files.wordpress.com/2008/05/kp_2.jpg">
            <a:extLst>
              <a:ext uri="{FF2B5EF4-FFF2-40B4-BE49-F238E27FC236}">
                <a16:creationId xmlns:a16="http://schemas.microsoft.com/office/drawing/2014/main" id="{214073EF-CA68-4C0F-AE04-B702944F48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35019"/>
            <a:ext cx="7379850" cy="47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6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829D-5CBD-469B-BE40-4EAB56A5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Kp</a:t>
            </a:r>
            <a:r>
              <a:rPr lang="en-US" dirty="0"/>
              <a:t> bi tang qua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overhoot</a:t>
            </a:r>
            <a:endParaRPr lang="en-US" dirty="0"/>
          </a:p>
        </p:txBody>
      </p:sp>
      <p:pic>
        <p:nvPicPr>
          <p:cNvPr id="5122" name="Picture 2" descr="https://radhesh.files.wordpress.com/2008/05/kp_3.jpg">
            <a:extLst>
              <a:ext uri="{FF2B5EF4-FFF2-40B4-BE49-F238E27FC236}">
                <a16:creationId xmlns:a16="http://schemas.microsoft.com/office/drawing/2014/main" id="{DD845462-B841-42EE-9787-44F0ACA57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61" y="1905000"/>
            <a:ext cx="7339980" cy="47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01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129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BÁO CÁO GIỮA KỲ ĐỒ ÁN 1</vt:lpstr>
      <vt:lpstr>Nội dung báo cáo</vt:lpstr>
      <vt:lpstr>Thiết kế phần cứng</vt:lpstr>
      <vt:lpstr>PID</vt:lpstr>
      <vt:lpstr>Đặc tính của P,I,D</vt:lpstr>
      <vt:lpstr>Example Tang kp</vt:lpstr>
      <vt:lpstr>PowerPoint Presentation</vt:lpstr>
      <vt:lpstr>PowerPoint Presentation</vt:lpstr>
      <vt:lpstr>Kp bi tang qua làm tăng overhoot</vt:lpstr>
      <vt:lpstr>Ki bắt đầu tăng</vt:lpstr>
      <vt:lpstr>PowerPoint Presentation</vt:lpstr>
      <vt:lpstr>Tăng Ki quá làm tăng overhoot</vt:lpstr>
      <vt:lpstr>Tăng kd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KỲ ĐỒ ÁN 1</dc:title>
  <dc:creator>TRẦN NAM BÀNG</dc:creator>
  <cp:lastModifiedBy>BÀNG TRẦN NAM</cp:lastModifiedBy>
  <cp:revision>7</cp:revision>
  <dcterms:created xsi:type="dcterms:W3CDTF">2018-12-02T14:07:10Z</dcterms:created>
  <dcterms:modified xsi:type="dcterms:W3CDTF">2018-12-03T06:29:10Z</dcterms:modified>
</cp:coreProperties>
</file>