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09D-0DE3-4D8F-9DF0-D1773515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6B9B-84E6-4182-8C20-F1569F004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931C-8315-41D5-B85A-16DEA5D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7446-7BE8-47AF-BD0A-5F146B7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9F48-8855-4EF6-B5E4-DBE5B25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2DF8-90AF-496C-80AF-0D5C1CD7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164D-3914-47D1-8C1A-D81298F7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EA61-F785-4053-ACDA-5D5C647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5C69-E793-42BF-9D83-DEE43FEB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90A0-513D-4D2D-B4A3-29A682B2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F17B6-724E-4317-B7F1-D9FF192B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E883-0AE7-4480-A7E6-5D9D38F2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93E3-E71B-4C33-940B-D84DCEB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FDC4-69E3-4216-8889-A729C35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1A70-D8EC-47A0-99D3-FEA8EE5A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D67-FA6F-4A18-B23C-1E80186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2D4-45D2-4933-9CD6-E6818A7D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374F-E95C-435F-98D3-FBD33E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654E-17E6-4186-845D-9CE82E9B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A537-069D-48F2-82F8-5F303FD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333-95D0-4610-93FB-C8FDB27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3BD6-BB55-40DB-B3B3-CB88D176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C96F-18CA-47AF-AA21-12F6683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56B4-4F2B-4185-9B2D-F684925D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A0B-D7C3-43BE-AA78-28CE675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328E-3EAB-4AA3-97E8-DFB06BA2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436B-81B6-4FE0-92E9-D4CA4FA4A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36C4-D2C8-4032-8D43-48AF43E6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DC33-8C91-473B-912B-CC4DBB8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52AB-50A5-4800-8FE7-B56DC46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8CB4-4E82-46BE-9040-57C7E99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28A-CD78-41A7-829A-8A3FE085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926C-D811-4077-AEA5-31D40A8F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D7DE-E6F3-4565-B5B9-4963E0D8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BF90F-0725-4AC6-8C38-B81CDA22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CAFB-0EC7-458B-9E95-EBA28E2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22C5-75DB-4C55-AB7D-8707CF9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5995E-EA4C-42CD-A5D2-B4B83254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2B177-934C-4821-BAFF-33062F0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AE29-193D-48A3-A3F9-01CDAFA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6D3BF-7584-4AD6-AECC-A16DC24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1567-2384-4832-9C53-E04BA476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5A8D-08FA-438D-B3E7-96A359A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2A2BB-EFA0-4120-802B-BE20095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0C2C-8B2D-423B-AF65-5F12393E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8A8F-E058-4DB0-A124-6981B48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31E4-F1B2-4818-8D19-F9085F82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DBBF-5071-4607-8C8A-9CE2A2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44CC2-B6A6-42AB-8D70-C3C9CB39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00F1-55A1-4566-B5DC-4767B0F5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F3AF-B759-48CE-A672-D0BC2CCA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40F-6BDD-45ED-B890-C741920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6CD-D345-4DC7-97FC-610D08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6592-A52D-48DF-9E40-DD5E629C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F2FC-B3D5-4491-9D6B-51B02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D4E6-4B08-489B-B20D-545A16B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21C9-3852-4B1A-8D75-48CD2A7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9784-B2D4-4B73-B576-AAED0904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1B83-5D29-411A-BE09-85AACEB0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E2A5-6812-499C-980D-C36789EA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FD19-DBC4-4332-AFF2-EF9B5B6F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F800-22E3-4600-BD5B-9DB32C0C8E5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F261-69A7-44BF-9A60-1C02E5EF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6E1B-6548-4754-BFC5-E9C74660E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34C68-E052-4828-B2E3-63057910C278}"/>
              </a:ext>
            </a:extLst>
          </p:cNvPr>
          <p:cNvSpPr/>
          <p:nvPr/>
        </p:nvSpPr>
        <p:spPr>
          <a:xfrm>
            <a:off x="4830793" y="1115686"/>
            <a:ext cx="1526874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Bệnh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5C3F6-FCDE-49E2-B1AA-DEAF0920B04C}"/>
              </a:ext>
            </a:extLst>
          </p:cNvPr>
          <p:cNvSpPr/>
          <p:nvPr/>
        </p:nvSpPr>
        <p:spPr>
          <a:xfrm>
            <a:off x="9497680" y="5493280"/>
            <a:ext cx="1009290" cy="55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84E88-7EAD-4486-BF30-418A8F3C3A48}"/>
              </a:ext>
            </a:extLst>
          </p:cNvPr>
          <p:cNvSpPr/>
          <p:nvPr/>
        </p:nvSpPr>
        <p:spPr>
          <a:xfrm>
            <a:off x="4273607" y="5467402"/>
            <a:ext cx="1242204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Đơn</a:t>
            </a:r>
            <a:r>
              <a:rPr lang="vi-VN" dirty="0"/>
              <a:t> </a:t>
            </a:r>
            <a:r>
              <a:rPr lang="vi-VN" sz="1200" dirty="0"/>
              <a:t>vị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AB3B1-D907-4DEE-873C-BC76AAB3FFD6}"/>
              </a:ext>
            </a:extLst>
          </p:cNvPr>
          <p:cNvSpPr/>
          <p:nvPr/>
        </p:nvSpPr>
        <p:spPr>
          <a:xfrm>
            <a:off x="10934051" y="1128653"/>
            <a:ext cx="1147313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/>
              <a:t>Hóa đơn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D25AC-2510-4BE7-930C-34567AF4E393}"/>
              </a:ext>
            </a:extLst>
          </p:cNvPr>
          <p:cNvSpPr/>
          <p:nvPr/>
        </p:nvSpPr>
        <p:spPr>
          <a:xfrm>
            <a:off x="1822155" y="4501197"/>
            <a:ext cx="1461844" cy="32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173CB-7ADA-41E2-9B1F-6D4AF2F528F1}"/>
              </a:ext>
            </a:extLst>
          </p:cNvPr>
          <p:cNvSpPr/>
          <p:nvPr/>
        </p:nvSpPr>
        <p:spPr>
          <a:xfrm>
            <a:off x="1613875" y="1834814"/>
            <a:ext cx="1863305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C1AE8-14BF-47BC-A56C-948502552AAE}"/>
              </a:ext>
            </a:extLst>
          </p:cNvPr>
          <p:cNvSpPr/>
          <p:nvPr/>
        </p:nvSpPr>
        <p:spPr>
          <a:xfrm>
            <a:off x="5493677" y="3433336"/>
            <a:ext cx="1155940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61EA8-5E4B-43F7-B021-C2D9B472ACDE}"/>
              </a:ext>
            </a:extLst>
          </p:cNvPr>
          <p:cNvSpPr/>
          <p:nvPr/>
        </p:nvSpPr>
        <p:spPr>
          <a:xfrm>
            <a:off x="9122148" y="3014287"/>
            <a:ext cx="1656270" cy="4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ED1B2-8B9C-4E91-B1E3-0A088140AC12}"/>
              </a:ext>
            </a:extLst>
          </p:cNvPr>
          <p:cNvSpPr/>
          <p:nvPr/>
        </p:nvSpPr>
        <p:spPr>
          <a:xfrm>
            <a:off x="11126360" y="5785464"/>
            <a:ext cx="1187570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u="sng" dirty="0"/>
              <a:t> </a:t>
            </a:r>
            <a:r>
              <a:rPr lang="en-US" sz="1200" u="sng" dirty="0" err="1"/>
              <a:t>thuốc</a:t>
            </a:r>
            <a:endParaRPr lang="en-US" sz="1200" u="sn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D8B0AF-C629-4968-B890-32E47558B7F4}"/>
              </a:ext>
            </a:extLst>
          </p:cNvPr>
          <p:cNvSpPr/>
          <p:nvPr/>
        </p:nvSpPr>
        <p:spPr>
          <a:xfrm>
            <a:off x="5541278" y="18589"/>
            <a:ext cx="875578" cy="44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Địa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E99552-BAA2-4D77-9D01-581464E5EA91}"/>
              </a:ext>
            </a:extLst>
          </p:cNvPr>
          <p:cNvSpPr/>
          <p:nvPr/>
        </p:nvSpPr>
        <p:spPr>
          <a:xfrm>
            <a:off x="3533814" y="242876"/>
            <a:ext cx="1133158" cy="425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endParaRPr lang="en-U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CC5ED3-8942-44FA-868B-F2EB24A42892}"/>
              </a:ext>
            </a:extLst>
          </p:cNvPr>
          <p:cNvSpPr/>
          <p:nvPr/>
        </p:nvSpPr>
        <p:spPr>
          <a:xfrm>
            <a:off x="6395399" y="124883"/>
            <a:ext cx="1177131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Giới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092DEA-90DE-4C86-AB51-A5FFC6F4BA19}"/>
              </a:ext>
            </a:extLst>
          </p:cNvPr>
          <p:cNvSpPr/>
          <p:nvPr/>
        </p:nvSpPr>
        <p:spPr>
          <a:xfrm>
            <a:off x="4583688" y="124883"/>
            <a:ext cx="937405" cy="32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6CB3DC-92EB-4EED-8AF7-AAB7BB255AEE}"/>
              </a:ext>
            </a:extLst>
          </p:cNvPr>
          <p:cNvSpPr/>
          <p:nvPr/>
        </p:nvSpPr>
        <p:spPr>
          <a:xfrm>
            <a:off x="6968168" y="633841"/>
            <a:ext cx="1420185" cy="44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Ngày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endParaRPr 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A6D163-8460-4397-93CD-5CC67AE9AB4E}"/>
              </a:ext>
            </a:extLst>
          </p:cNvPr>
          <p:cNvSpPr/>
          <p:nvPr/>
        </p:nvSpPr>
        <p:spPr>
          <a:xfrm>
            <a:off x="3071463" y="662695"/>
            <a:ext cx="865703" cy="329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BN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7B62F1-9A9A-43A5-8B00-CF9054A77DEF}"/>
              </a:ext>
            </a:extLst>
          </p:cNvPr>
          <p:cNvSpPr/>
          <p:nvPr/>
        </p:nvSpPr>
        <p:spPr>
          <a:xfrm>
            <a:off x="43061" y="307524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đ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vị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1E5388-2E68-4372-9F29-C1F137BE4B41}"/>
              </a:ext>
            </a:extLst>
          </p:cNvPr>
          <p:cNvSpPr/>
          <p:nvPr/>
        </p:nvSpPr>
        <p:spPr>
          <a:xfrm>
            <a:off x="67161" y="526524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B7B19C-39D0-464A-86EF-E4B1910B4A49}"/>
              </a:ext>
            </a:extLst>
          </p:cNvPr>
          <p:cNvSpPr/>
          <p:nvPr/>
        </p:nvSpPr>
        <p:spPr>
          <a:xfrm>
            <a:off x="67161" y="588685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Số</a:t>
            </a:r>
            <a:r>
              <a:rPr lang="en-US" sz="1200" dirty="0"/>
              <a:t> l</a:t>
            </a:r>
            <a:r>
              <a:rPr lang="vi-VN" sz="1200" dirty="0"/>
              <a:t>ư</a:t>
            </a:r>
            <a:r>
              <a:rPr lang="en-US" sz="1200" dirty="0" err="1"/>
              <a:t>ợng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46AD9E-5A4D-4ADB-97CD-5067F5A81337}"/>
              </a:ext>
            </a:extLst>
          </p:cNvPr>
          <p:cNvSpPr/>
          <p:nvPr/>
        </p:nvSpPr>
        <p:spPr>
          <a:xfrm>
            <a:off x="34969" y="412428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04E375-77BB-4D47-A474-BD0B58FDDBE4}"/>
              </a:ext>
            </a:extLst>
          </p:cNvPr>
          <p:cNvSpPr/>
          <p:nvPr/>
        </p:nvSpPr>
        <p:spPr>
          <a:xfrm>
            <a:off x="34969" y="4707308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chi </a:t>
            </a:r>
            <a:r>
              <a:rPr lang="en-US" sz="1200" u="sng" dirty="0" err="1"/>
              <a:t>tiết</a:t>
            </a:r>
            <a:r>
              <a:rPr lang="en-US" sz="1200" u="sng" dirty="0"/>
              <a:t> PK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1BA054-789B-43E1-8E5F-3CFFFA1AE462}"/>
              </a:ext>
            </a:extLst>
          </p:cNvPr>
          <p:cNvSpPr/>
          <p:nvPr/>
        </p:nvSpPr>
        <p:spPr>
          <a:xfrm>
            <a:off x="10748872" y="6418768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Giá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B683BC-C365-49C8-9C99-C06C11549051}"/>
              </a:ext>
            </a:extLst>
          </p:cNvPr>
          <p:cNvSpPr/>
          <p:nvPr/>
        </p:nvSpPr>
        <p:spPr>
          <a:xfrm>
            <a:off x="9343419" y="643602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thuốc</a:t>
            </a:r>
            <a:endParaRPr lang="en-US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2A7ACE-E71B-464D-9644-7074398D8643}"/>
              </a:ext>
            </a:extLst>
          </p:cNvPr>
          <p:cNvSpPr/>
          <p:nvPr/>
        </p:nvSpPr>
        <p:spPr>
          <a:xfrm>
            <a:off x="8017462" y="645649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đ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vị</a:t>
            </a:r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C64A4C-FFBA-4D82-9842-F425AD32DC3A}"/>
              </a:ext>
            </a:extLst>
          </p:cNvPr>
          <p:cNvSpPr/>
          <p:nvPr/>
        </p:nvSpPr>
        <p:spPr>
          <a:xfrm>
            <a:off x="691137" y="6418768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Giá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C6AB9A-8276-41C8-8E83-E20F25CEB100}"/>
              </a:ext>
            </a:extLst>
          </p:cNvPr>
          <p:cNvSpPr/>
          <p:nvPr/>
        </p:nvSpPr>
        <p:spPr>
          <a:xfrm>
            <a:off x="4145597" y="384685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7FA840-CED8-40C1-80B1-780CB0EF2F62}"/>
              </a:ext>
            </a:extLst>
          </p:cNvPr>
          <p:cNvSpPr/>
          <p:nvPr/>
        </p:nvSpPr>
        <p:spPr>
          <a:xfrm>
            <a:off x="4231504" y="284172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loại</a:t>
            </a:r>
            <a:r>
              <a:rPr lang="en-US" sz="1200" u="sng" dirty="0"/>
              <a:t> </a:t>
            </a:r>
            <a:r>
              <a:rPr lang="en-US" sz="1200" u="sng" dirty="0" err="1"/>
              <a:t>bệnh</a:t>
            </a:r>
            <a:endParaRPr lang="en-US" sz="1200" u="sn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84706-D120-4D7F-B8EF-C94E2037B605}"/>
              </a:ext>
            </a:extLst>
          </p:cNvPr>
          <p:cNvSpPr/>
          <p:nvPr/>
        </p:nvSpPr>
        <p:spPr>
          <a:xfrm>
            <a:off x="8842572" y="124033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C2A87C-6CBA-4297-8233-33275334A3C9}"/>
              </a:ext>
            </a:extLst>
          </p:cNvPr>
          <p:cNvSpPr/>
          <p:nvPr/>
        </p:nvSpPr>
        <p:spPr>
          <a:xfrm>
            <a:off x="10934051" y="192814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endParaRPr lang="en-U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13784-72FC-4693-9331-5F4017AD1DE5}"/>
              </a:ext>
            </a:extLst>
          </p:cNvPr>
          <p:cNvSpPr/>
          <p:nvPr/>
        </p:nvSpPr>
        <p:spPr>
          <a:xfrm>
            <a:off x="10955617" y="394608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phiếu</a:t>
            </a:r>
            <a:r>
              <a:rPr lang="en-US" sz="1200" dirty="0"/>
              <a:t> </a:t>
            </a:r>
            <a:r>
              <a:rPr lang="en-US" sz="1200" dirty="0" err="1"/>
              <a:t>khám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C8C87D-94C7-45B0-B07B-0AC5C0775533}"/>
              </a:ext>
            </a:extLst>
          </p:cNvPr>
          <p:cNvSpPr/>
          <p:nvPr/>
        </p:nvSpPr>
        <p:spPr>
          <a:xfrm>
            <a:off x="10119456" y="83433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hóa</a:t>
            </a:r>
            <a:r>
              <a:rPr lang="en-US" sz="1200" u="sng" dirty="0"/>
              <a:t> đ</a:t>
            </a:r>
            <a:r>
              <a:rPr lang="vi-VN" sz="1200" u="sng" dirty="0"/>
              <a:t>ơ</a:t>
            </a:r>
            <a:r>
              <a:rPr lang="en-US" sz="1200" u="sng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1A1AF2-6EE7-4A7A-B252-F5185E7903A1}"/>
              </a:ext>
            </a:extLst>
          </p:cNvPr>
          <p:cNvSpPr/>
          <p:nvPr/>
        </p:nvSpPr>
        <p:spPr>
          <a:xfrm>
            <a:off x="4944657" y="6430218"/>
            <a:ext cx="1285336" cy="359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Tên</a:t>
            </a:r>
            <a:r>
              <a:rPr lang="en-US" sz="1200" dirty="0"/>
              <a:t> đ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vị</a:t>
            </a:r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DC8B4D-C6B4-453D-811A-30B670C63E19}"/>
              </a:ext>
            </a:extLst>
          </p:cNvPr>
          <p:cNvSpPr/>
          <p:nvPr/>
        </p:nvSpPr>
        <p:spPr>
          <a:xfrm>
            <a:off x="3624857" y="6389273"/>
            <a:ext cx="1285336" cy="472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đ</a:t>
            </a:r>
            <a:r>
              <a:rPr lang="vi-VN" sz="1200" u="sng" dirty="0"/>
              <a:t>ơ</a:t>
            </a:r>
            <a:r>
              <a:rPr lang="en-US" sz="1200" u="sng" dirty="0"/>
              <a:t>n </a:t>
            </a:r>
            <a:r>
              <a:rPr lang="en-US" sz="1200" u="sng" dirty="0" err="1"/>
              <a:t>vị</a:t>
            </a:r>
            <a:endParaRPr lang="en-US" sz="1200" u="sng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470F31-31A7-4E1B-BAE4-B5DA2ADBBC7C}"/>
              </a:ext>
            </a:extLst>
          </p:cNvPr>
          <p:cNvSpPr/>
          <p:nvPr/>
        </p:nvSpPr>
        <p:spPr>
          <a:xfrm>
            <a:off x="10906664" y="256673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thuốc</a:t>
            </a:r>
            <a:endParaRPr lang="en-US" sz="1200" u="sng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7AA4B7-FEB7-4965-A820-B70CBD4BC6E5}"/>
              </a:ext>
            </a:extLst>
          </p:cNvPr>
          <p:cNvSpPr/>
          <p:nvPr/>
        </p:nvSpPr>
        <p:spPr>
          <a:xfrm>
            <a:off x="10921761" y="3032184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BN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189E5E-3794-4573-BF80-D97F56EF593E}"/>
              </a:ext>
            </a:extLst>
          </p:cNvPr>
          <p:cNvSpPr/>
          <p:nvPr/>
        </p:nvSpPr>
        <p:spPr>
          <a:xfrm>
            <a:off x="-69956" y="1788529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462D2E-3DD0-4160-91DF-AA33CDF4D47C}"/>
              </a:ext>
            </a:extLst>
          </p:cNvPr>
          <p:cNvSpPr/>
          <p:nvPr/>
        </p:nvSpPr>
        <p:spPr>
          <a:xfrm>
            <a:off x="-85801" y="1336986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Triệu</a:t>
            </a:r>
            <a:r>
              <a:rPr lang="en-US" sz="1200" dirty="0"/>
              <a:t> </a:t>
            </a:r>
            <a:r>
              <a:rPr lang="en-US" sz="1200" dirty="0" err="1"/>
              <a:t>chứng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D19294-5E2D-4AD2-874E-CF3EA688F1BF}"/>
              </a:ext>
            </a:extLst>
          </p:cNvPr>
          <p:cNvSpPr/>
          <p:nvPr/>
        </p:nvSpPr>
        <p:spPr>
          <a:xfrm>
            <a:off x="0" y="920915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bệnh</a:t>
            </a:r>
            <a:endParaRPr lang="en-US" sz="12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6C90E1-BDC2-43C3-9806-6DA0518A98EF}"/>
              </a:ext>
            </a:extLst>
          </p:cNvPr>
          <p:cNvSpPr/>
          <p:nvPr/>
        </p:nvSpPr>
        <p:spPr>
          <a:xfrm>
            <a:off x="-168579" y="2324961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Mã</a:t>
            </a:r>
            <a:r>
              <a:rPr lang="en-US" sz="1200" u="sng" dirty="0"/>
              <a:t> </a:t>
            </a:r>
            <a:r>
              <a:rPr lang="en-US" sz="1200" u="sng" dirty="0" err="1"/>
              <a:t>phiếu</a:t>
            </a:r>
            <a:r>
              <a:rPr lang="en-US" sz="1200" u="sng" dirty="0"/>
              <a:t> </a:t>
            </a:r>
            <a:r>
              <a:rPr lang="en-US" sz="1200" u="sng" dirty="0" err="1"/>
              <a:t>khám</a:t>
            </a:r>
            <a:r>
              <a:rPr lang="en-US" sz="1200" u="sng" dirty="0"/>
              <a:t> </a:t>
            </a:r>
            <a:r>
              <a:rPr lang="en-US" sz="1200" u="sng" dirty="0" err="1"/>
              <a:t>bệnh</a:t>
            </a:r>
            <a:endParaRPr lang="en-US" sz="1200" u="sn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6AC643-1F07-45E3-8E09-2C564D50EC0A}"/>
              </a:ext>
            </a:extLst>
          </p:cNvPr>
          <p:cNvSpPr/>
          <p:nvPr/>
        </p:nvSpPr>
        <p:spPr>
          <a:xfrm>
            <a:off x="10921761" y="3597320"/>
            <a:ext cx="1285336" cy="396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B12115-FE5A-4764-9759-B03A2133B807}"/>
              </a:ext>
            </a:extLst>
          </p:cNvPr>
          <p:cNvSpPr/>
          <p:nvPr/>
        </p:nvSpPr>
        <p:spPr>
          <a:xfrm>
            <a:off x="34969" y="3690272"/>
            <a:ext cx="1164566" cy="24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Mã</a:t>
            </a:r>
            <a:r>
              <a:rPr lang="en-US" sz="1200" dirty="0"/>
              <a:t> BN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6EDF80-3F48-40CC-961B-9A451A39CDBA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H="1" flipV="1">
            <a:off x="5052391" y="448558"/>
            <a:ext cx="541839" cy="6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08AB59-CB49-42FF-9809-AA8FB468357E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V="1">
            <a:off x="5594230" y="467162"/>
            <a:ext cx="384837" cy="6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940B23-105A-410D-9CB8-A8C4C2AFA1E9}"/>
              </a:ext>
            </a:extLst>
          </p:cNvPr>
          <p:cNvCxnSpPr>
            <a:stCxn id="4" idx="0"/>
            <a:endCxn id="15" idx="4"/>
          </p:cNvCxnSpPr>
          <p:nvPr/>
        </p:nvCxnSpPr>
        <p:spPr>
          <a:xfrm flipV="1">
            <a:off x="5594230" y="573457"/>
            <a:ext cx="1389735" cy="54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78765A-1631-48A2-89FC-82B3532D3FE1}"/>
              </a:ext>
            </a:extLst>
          </p:cNvPr>
          <p:cNvCxnSpPr>
            <a:stCxn id="4" idx="0"/>
            <a:endCxn id="14" idx="4"/>
          </p:cNvCxnSpPr>
          <p:nvPr/>
        </p:nvCxnSpPr>
        <p:spPr>
          <a:xfrm flipH="1" flipV="1">
            <a:off x="4100393" y="668446"/>
            <a:ext cx="1493837" cy="44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14ECCC-7DBA-4C3C-8EF8-5FC925A31AFE}"/>
              </a:ext>
            </a:extLst>
          </p:cNvPr>
          <p:cNvCxnSpPr>
            <a:stCxn id="4" idx="0"/>
            <a:endCxn id="18" idx="4"/>
          </p:cNvCxnSpPr>
          <p:nvPr/>
        </p:nvCxnSpPr>
        <p:spPr>
          <a:xfrm flipH="1" flipV="1">
            <a:off x="3504315" y="991913"/>
            <a:ext cx="2089915" cy="12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1DF13E-C791-4567-9EA0-A3864B151A07}"/>
              </a:ext>
            </a:extLst>
          </p:cNvPr>
          <p:cNvSpPr/>
          <p:nvPr/>
        </p:nvSpPr>
        <p:spPr>
          <a:xfrm>
            <a:off x="5041607" y="1743287"/>
            <a:ext cx="479486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4DEDA2-5EAF-4E43-8FF2-B74188379A0D}"/>
              </a:ext>
            </a:extLst>
          </p:cNvPr>
          <p:cNvSpPr/>
          <p:nvPr/>
        </p:nvSpPr>
        <p:spPr>
          <a:xfrm>
            <a:off x="8281288" y="1527314"/>
            <a:ext cx="594886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09F388A-F993-41DF-B2D5-7A544BDA18AB}"/>
              </a:ext>
            </a:extLst>
          </p:cNvPr>
          <p:cNvSpPr/>
          <p:nvPr/>
        </p:nvSpPr>
        <p:spPr>
          <a:xfrm rot="5400000">
            <a:off x="6298363" y="1802748"/>
            <a:ext cx="47556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01E8C8-AF9C-4F8B-92BF-4995DD86C703}"/>
              </a:ext>
            </a:extLst>
          </p:cNvPr>
          <p:cNvSpPr/>
          <p:nvPr/>
        </p:nvSpPr>
        <p:spPr>
          <a:xfrm rot="5400000">
            <a:off x="6308608" y="3041838"/>
            <a:ext cx="51719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(n:1)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E0DE8E-EA62-4183-9D3F-4753AD3CC98A}"/>
              </a:ext>
            </a:extLst>
          </p:cNvPr>
          <p:cNvSpPr/>
          <p:nvPr/>
        </p:nvSpPr>
        <p:spPr>
          <a:xfrm>
            <a:off x="3504314" y="2134426"/>
            <a:ext cx="59664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3E3B5A98-A82A-49FB-AA3E-A36DB20C3F36}"/>
              </a:ext>
            </a:extLst>
          </p:cNvPr>
          <p:cNvSpPr/>
          <p:nvPr/>
        </p:nvSpPr>
        <p:spPr>
          <a:xfrm>
            <a:off x="4479460" y="1978910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9BAE49CE-4039-4D21-B389-090DF37736D3}"/>
              </a:ext>
            </a:extLst>
          </p:cNvPr>
          <p:cNvSpPr/>
          <p:nvPr/>
        </p:nvSpPr>
        <p:spPr>
          <a:xfrm>
            <a:off x="2121460" y="3020201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77CEE8B3-68D5-4F79-A367-DED79F4AFEC1}"/>
              </a:ext>
            </a:extLst>
          </p:cNvPr>
          <p:cNvSpPr/>
          <p:nvPr/>
        </p:nvSpPr>
        <p:spPr>
          <a:xfrm rot="5400000">
            <a:off x="6296668" y="2250642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F2EC150A-186D-447C-A297-F9E4BCCAF034}"/>
              </a:ext>
            </a:extLst>
          </p:cNvPr>
          <p:cNvSpPr/>
          <p:nvPr/>
        </p:nvSpPr>
        <p:spPr>
          <a:xfrm>
            <a:off x="4043755" y="4545595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sp>
        <p:nvSpPr>
          <p:cNvPr id="138" name="Flowchart: Decision 137">
            <a:extLst>
              <a:ext uri="{FF2B5EF4-FFF2-40B4-BE49-F238E27FC236}">
                <a16:creationId xmlns:a16="http://schemas.microsoft.com/office/drawing/2014/main" id="{CC0BCB44-37B9-4F3C-8DA1-CCB20DEED5BF}"/>
              </a:ext>
            </a:extLst>
          </p:cNvPr>
          <p:cNvSpPr/>
          <p:nvPr/>
        </p:nvSpPr>
        <p:spPr>
          <a:xfrm>
            <a:off x="8441754" y="1724688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endParaRPr lang="en-US" sz="1200" dirty="0"/>
          </a:p>
        </p:txBody>
      </p: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2E07C5BE-41D6-4308-9749-479ECE34133A}"/>
              </a:ext>
            </a:extLst>
          </p:cNvPr>
          <p:cNvSpPr/>
          <p:nvPr/>
        </p:nvSpPr>
        <p:spPr>
          <a:xfrm>
            <a:off x="9524806" y="4186010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4C8638B6-B002-4419-9C5D-6BB176BB6199}"/>
              </a:ext>
            </a:extLst>
          </p:cNvPr>
          <p:cNvSpPr/>
          <p:nvPr/>
        </p:nvSpPr>
        <p:spPr>
          <a:xfrm>
            <a:off x="9642000" y="1288694"/>
            <a:ext cx="850954" cy="2654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Lập</a:t>
            </a:r>
            <a:endParaRPr lang="en-US" sz="1200" dirty="0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A1A20F0-577F-4B25-9846-7ED7024ABDF2}"/>
              </a:ext>
            </a:extLst>
          </p:cNvPr>
          <p:cNvCxnSpPr>
            <a:endCxn id="134" idx="3"/>
          </p:cNvCxnSpPr>
          <p:nvPr/>
        </p:nvCxnSpPr>
        <p:spPr>
          <a:xfrm rot="5400000">
            <a:off x="5199893" y="1762287"/>
            <a:ext cx="474780" cy="2137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4A69A3-0391-475C-8323-60E71D1888BE}"/>
              </a:ext>
            </a:extLst>
          </p:cNvPr>
          <p:cNvCxnSpPr>
            <a:stCxn id="4" idx="0"/>
            <a:endCxn id="17" idx="4"/>
          </p:cNvCxnSpPr>
          <p:nvPr/>
        </p:nvCxnSpPr>
        <p:spPr>
          <a:xfrm flipV="1">
            <a:off x="5594230" y="1082414"/>
            <a:ext cx="2084031" cy="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5A45C08-65E5-4B73-8C57-0618A35AAC19}"/>
              </a:ext>
            </a:extLst>
          </p:cNvPr>
          <p:cNvSpPr/>
          <p:nvPr/>
        </p:nvSpPr>
        <p:spPr>
          <a:xfrm>
            <a:off x="9154163" y="1179086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5345154-38F3-474B-9538-5A3317196BF3}"/>
              </a:ext>
            </a:extLst>
          </p:cNvPr>
          <p:cNvSpPr/>
          <p:nvPr/>
        </p:nvSpPr>
        <p:spPr>
          <a:xfrm>
            <a:off x="10387183" y="1163189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(n:1)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C7DD986-1E0E-44B0-88E9-35A4A9A11B1C}"/>
              </a:ext>
            </a:extLst>
          </p:cNvPr>
          <p:cNvSpPr/>
          <p:nvPr/>
        </p:nvSpPr>
        <p:spPr>
          <a:xfrm>
            <a:off x="2634209" y="2396927"/>
            <a:ext cx="59664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DAF2529-85F2-4C08-A3DA-87E35D835A0B}"/>
              </a:ext>
            </a:extLst>
          </p:cNvPr>
          <p:cNvSpPr/>
          <p:nvPr/>
        </p:nvSpPr>
        <p:spPr>
          <a:xfrm>
            <a:off x="2572913" y="4266575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ACE05C9-92EA-4077-8033-3E2E31E43D52}"/>
              </a:ext>
            </a:extLst>
          </p:cNvPr>
          <p:cNvCxnSpPr>
            <a:stCxn id="9" idx="1"/>
            <a:endCxn id="44" idx="6"/>
          </p:cNvCxnSpPr>
          <p:nvPr/>
        </p:nvCxnSpPr>
        <p:spPr>
          <a:xfrm flipH="1">
            <a:off x="1116757" y="2106546"/>
            <a:ext cx="497118" cy="4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D06DBE6-1C5B-45E0-93A1-F3173263616B}"/>
              </a:ext>
            </a:extLst>
          </p:cNvPr>
          <p:cNvCxnSpPr>
            <a:stCxn id="8" idx="1"/>
            <a:endCxn id="19" idx="6"/>
          </p:cNvCxnSpPr>
          <p:nvPr/>
        </p:nvCxnSpPr>
        <p:spPr>
          <a:xfrm flipH="1" flipV="1">
            <a:off x="1328397" y="3273648"/>
            <a:ext cx="493758" cy="13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BB1E9FD-340E-430F-B6B9-7D2B43BB80F5}"/>
              </a:ext>
            </a:extLst>
          </p:cNvPr>
          <p:cNvCxnSpPr>
            <a:stCxn id="8" idx="1"/>
            <a:endCxn id="46" idx="6"/>
          </p:cNvCxnSpPr>
          <p:nvPr/>
        </p:nvCxnSpPr>
        <p:spPr>
          <a:xfrm flipH="1" flipV="1">
            <a:off x="1199535" y="3814175"/>
            <a:ext cx="622620" cy="8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3C9DEE1-0A6D-4A87-B4C1-A4B284F9DDF6}"/>
              </a:ext>
            </a:extLst>
          </p:cNvPr>
          <p:cNvCxnSpPr>
            <a:stCxn id="8" idx="1"/>
            <a:endCxn id="22" idx="6"/>
          </p:cNvCxnSpPr>
          <p:nvPr/>
        </p:nvCxnSpPr>
        <p:spPr>
          <a:xfrm flipH="1" flipV="1">
            <a:off x="1320305" y="4322693"/>
            <a:ext cx="501850" cy="34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227D0AA-4078-4AEB-984F-57B514352FE0}"/>
              </a:ext>
            </a:extLst>
          </p:cNvPr>
          <p:cNvCxnSpPr>
            <a:stCxn id="8" idx="1"/>
            <a:endCxn id="23" idx="6"/>
          </p:cNvCxnSpPr>
          <p:nvPr/>
        </p:nvCxnSpPr>
        <p:spPr>
          <a:xfrm flipH="1">
            <a:off x="1320305" y="4665099"/>
            <a:ext cx="501850" cy="24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1972D18-0301-4B87-8D39-FB2E9129BEC4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1352497" y="4665099"/>
            <a:ext cx="469658" cy="79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901F4F2-94E4-41AB-82B1-BC22F3E8C175}"/>
              </a:ext>
            </a:extLst>
          </p:cNvPr>
          <p:cNvCxnSpPr>
            <a:stCxn id="8" idx="1"/>
            <a:endCxn id="21" idx="6"/>
          </p:cNvCxnSpPr>
          <p:nvPr/>
        </p:nvCxnSpPr>
        <p:spPr>
          <a:xfrm flipH="1">
            <a:off x="1352497" y="4665099"/>
            <a:ext cx="469658" cy="142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0D2C99B-E095-4063-9EFF-E605BCA62CBA}"/>
              </a:ext>
            </a:extLst>
          </p:cNvPr>
          <p:cNvCxnSpPr>
            <a:stCxn id="8" idx="1"/>
            <a:endCxn id="28" idx="0"/>
          </p:cNvCxnSpPr>
          <p:nvPr/>
        </p:nvCxnSpPr>
        <p:spPr>
          <a:xfrm flipH="1">
            <a:off x="1333805" y="4665099"/>
            <a:ext cx="488350" cy="17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F496EE3-1F67-4A63-A6A6-B59DE9E87130}"/>
              </a:ext>
            </a:extLst>
          </p:cNvPr>
          <p:cNvCxnSpPr>
            <a:stCxn id="9" idx="2"/>
            <a:endCxn id="135" idx="0"/>
          </p:cNvCxnSpPr>
          <p:nvPr/>
        </p:nvCxnSpPr>
        <p:spPr>
          <a:xfrm>
            <a:off x="2545528" y="2378278"/>
            <a:ext cx="1409" cy="64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8B8D283-7B6B-43BD-8C16-A437F71B9CB9}"/>
              </a:ext>
            </a:extLst>
          </p:cNvPr>
          <p:cNvCxnSpPr>
            <a:stCxn id="135" idx="2"/>
            <a:endCxn id="8" idx="0"/>
          </p:cNvCxnSpPr>
          <p:nvPr/>
        </p:nvCxnSpPr>
        <p:spPr>
          <a:xfrm>
            <a:off x="2546937" y="3275473"/>
            <a:ext cx="6140" cy="122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3DFF6C-4271-49B7-A419-5C3939AD4385}"/>
              </a:ext>
            </a:extLst>
          </p:cNvPr>
          <p:cNvCxnSpPr>
            <a:stCxn id="134" idx="1"/>
            <a:endCxn id="9" idx="3"/>
          </p:cNvCxnSpPr>
          <p:nvPr/>
        </p:nvCxnSpPr>
        <p:spPr>
          <a:xfrm flipH="1">
            <a:off x="3477180" y="2106546"/>
            <a:ext cx="100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49EE06F-3A5C-48B9-94D6-7C4D8267A56B}"/>
              </a:ext>
            </a:extLst>
          </p:cNvPr>
          <p:cNvCxnSpPr>
            <a:stCxn id="9" idx="1"/>
            <a:endCxn id="39" idx="6"/>
          </p:cNvCxnSpPr>
          <p:nvPr/>
        </p:nvCxnSpPr>
        <p:spPr>
          <a:xfrm flipH="1" flipV="1">
            <a:off x="1215380" y="1986937"/>
            <a:ext cx="398495" cy="1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82D4D7A-08ED-4BD7-B7BB-69B80254CDAE}"/>
              </a:ext>
            </a:extLst>
          </p:cNvPr>
          <p:cNvCxnSpPr>
            <a:stCxn id="9" idx="1"/>
            <a:endCxn id="42" idx="6"/>
          </p:cNvCxnSpPr>
          <p:nvPr/>
        </p:nvCxnSpPr>
        <p:spPr>
          <a:xfrm flipH="1" flipV="1">
            <a:off x="1199535" y="1535394"/>
            <a:ext cx="414340" cy="57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F570F34-37BA-4F2D-8303-FA7CF3C13FA8}"/>
              </a:ext>
            </a:extLst>
          </p:cNvPr>
          <p:cNvCxnSpPr>
            <a:stCxn id="9" idx="1"/>
            <a:endCxn id="43" idx="6"/>
          </p:cNvCxnSpPr>
          <p:nvPr/>
        </p:nvCxnSpPr>
        <p:spPr>
          <a:xfrm flipH="1" flipV="1">
            <a:off x="1285336" y="1119323"/>
            <a:ext cx="328539" cy="9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1098D6C2-3063-42D8-BEAA-B364A2744747}"/>
              </a:ext>
            </a:extLst>
          </p:cNvPr>
          <p:cNvCxnSpPr>
            <a:stCxn id="11" idx="3"/>
            <a:endCxn id="37" idx="2"/>
          </p:cNvCxnSpPr>
          <p:nvPr/>
        </p:nvCxnSpPr>
        <p:spPr>
          <a:xfrm flipV="1">
            <a:off x="10778418" y="2765138"/>
            <a:ext cx="128246" cy="48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2432726-E03C-4ACB-A08B-C557265AAEDA}"/>
              </a:ext>
            </a:extLst>
          </p:cNvPr>
          <p:cNvCxnSpPr>
            <a:stCxn id="11" idx="3"/>
            <a:endCxn id="38" idx="2"/>
          </p:cNvCxnSpPr>
          <p:nvPr/>
        </p:nvCxnSpPr>
        <p:spPr>
          <a:xfrm flipV="1">
            <a:off x="10778418" y="3230592"/>
            <a:ext cx="143343" cy="1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B3A66906-437E-458A-B932-67F787A3DA92}"/>
              </a:ext>
            </a:extLst>
          </p:cNvPr>
          <p:cNvCxnSpPr>
            <a:stCxn id="11" idx="3"/>
            <a:endCxn id="45" idx="2"/>
          </p:cNvCxnSpPr>
          <p:nvPr/>
        </p:nvCxnSpPr>
        <p:spPr>
          <a:xfrm>
            <a:off x="10778418" y="3247200"/>
            <a:ext cx="143343" cy="54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DA8A5935-2DD0-4CED-8871-F7E1D8CFE4FD}"/>
              </a:ext>
            </a:extLst>
          </p:cNvPr>
          <p:cNvCxnSpPr>
            <a:cxnSpLocks/>
            <a:stCxn id="4" idx="3"/>
            <a:endCxn id="138" idx="0"/>
          </p:cNvCxnSpPr>
          <p:nvPr/>
        </p:nvCxnSpPr>
        <p:spPr>
          <a:xfrm>
            <a:off x="6357667" y="1391732"/>
            <a:ext cx="2591158" cy="3329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51A1F61-1965-4D13-AC7D-CF3B84A35ACB}"/>
              </a:ext>
            </a:extLst>
          </p:cNvPr>
          <p:cNvSpPr/>
          <p:nvPr/>
        </p:nvSpPr>
        <p:spPr>
          <a:xfrm>
            <a:off x="10002325" y="5037148"/>
            <a:ext cx="553325" cy="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79A30ABC-BC6B-4F4E-9702-8BB1612BA1B5}"/>
              </a:ext>
            </a:extLst>
          </p:cNvPr>
          <p:cNvCxnSpPr>
            <a:stCxn id="138" idx="2"/>
            <a:endCxn id="11" idx="0"/>
          </p:cNvCxnSpPr>
          <p:nvPr/>
        </p:nvCxnSpPr>
        <p:spPr>
          <a:xfrm rot="16200000" flipH="1">
            <a:off x="8999122" y="2063126"/>
            <a:ext cx="900864" cy="1001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1785403-01D2-4B8C-8202-5B7738E65D67}"/>
              </a:ext>
            </a:extLst>
          </p:cNvPr>
          <p:cNvSpPr/>
          <p:nvPr/>
        </p:nvSpPr>
        <p:spPr>
          <a:xfrm>
            <a:off x="8963596" y="2315392"/>
            <a:ext cx="521644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13CA63B-6B0C-4DBA-8E9A-B334A1712743}"/>
              </a:ext>
            </a:extLst>
          </p:cNvPr>
          <p:cNvSpPr/>
          <p:nvPr/>
        </p:nvSpPr>
        <p:spPr>
          <a:xfrm>
            <a:off x="9971342" y="3529934"/>
            <a:ext cx="501561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91813B9-69F1-4820-B7A1-8664C6CCD676}"/>
              </a:ext>
            </a:extLst>
          </p:cNvPr>
          <p:cNvCxnSpPr>
            <a:stCxn id="6" idx="2"/>
            <a:endCxn id="36" idx="0"/>
          </p:cNvCxnSpPr>
          <p:nvPr/>
        </p:nvCxnSpPr>
        <p:spPr>
          <a:xfrm flipH="1">
            <a:off x="4267525" y="6071251"/>
            <a:ext cx="627184" cy="31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E9979121-D083-4D32-9C49-812AA8028DB6}"/>
              </a:ext>
            </a:extLst>
          </p:cNvPr>
          <p:cNvCxnSpPr>
            <a:stCxn id="6" idx="2"/>
            <a:endCxn id="35" idx="0"/>
          </p:cNvCxnSpPr>
          <p:nvPr/>
        </p:nvCxnSpPr>
        <p:spPr>
          <a:xfrm>
            <a:off x="4894709" y="6071251"/>
            <a:ext cx="692616" cy="35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DE96BF4D-63A3-4501-8FD0-2C273AC1CF77}"/>
              </a:ext>
            </a:extLst>
          </p:cNvPr>
          <p:cNvCxnSpPr>
            <a:cxnSpLocks/>
          </p:cNvCxnSpPr>
          <p:nvPr/>
        </p:nvCxnSpPr>
        <p:spPr>
          <a:xfrm flipH="1" flipV="1">
            <a:off x="9449748" y="547367"/>
            <a:ext cx="2022468" cy="60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0A34CEA7-93BE-481C-B28F-CF700F93B8C8}"/>
              </a:ext>
            </a:extLst>
          </p:cNvPr>
          <p:cNvCxnSpPr>
            <a:stCxn id="7" idx="0"/>
            <a:endCxn id="34" idx="4"/>
          </p:cNvCxnSpPr>
          <p:nvPr/>
        </p:nvCxnSpPr>
        <p:spPr>
          <a:xfrm flipH="1" flipV="1">
            <a:off x="10762124" y="480249"/>
            <a:ext cx="745584" cy="6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E9FD5642-628A-446D-AA03-4EFF15ABB979}"/>
              </a:ext>
            </a:extLst>
          </p:cNvPr>
          <p:cNvCxnSpPr>
            <a:stCxn id="7" idx="0"/>
            <a:endCxn id="33" idx="4"/>
          </p:cNvCxnSpPr>
          <p:nvPr/>
        </p:nvCxnSpPr>
        <p:spPr>
          <a:xfrm flipV="1">
            <a:off x="11507708" y="791424"/>
            <a:ext cx="90577" cy="33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8202D3A-DE41-4A1E-9993-AE884382EC5A}"/>
              </a:ext>
            </a:extLst>
          </p:cNvPr>
          <p:cNvCxnSpPr>
            <a:stCxn id="7" idx="2"/>
            <a:endCxn id="32" idx="0"/>
          </p:cNvCxnSpPr>
          <p:nvPr/>
        </p:nvCxnSpPr>
        <p:spPr>
          <a:xfrm>
            <a:off x="11507708" y="1680744"/>
            <a:ext cx="69011" cy="24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40F4827-F1FE-452F-B820-665621E7BD84}"/>
              </a:ext>
            </a:extLst>
          </p:cNvPr>
          <p:cNvCxnSpPr>
            <a:endCxn id="141" idx="1"/>
          </p:cNvCxnSpPr>
          <p:nvPr/>
        </p:nvCxnSpPr>
        <p:spPr>
          <a:xfrm>
            <a:off x="8963596" y="1392064"/>
            <a:ext cx="678404" cy="2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D9F0A30-53F2-4999-965E-38A78AD5AE02}"/>
              </a:ext>
            </a:extLst>
          </p:cNvPr>
          <p:cNvCxnSpPr>
            <a:stCxn id="7" idx="1"/>
            <a:endCxn id="141" idx="3"/>
          </p:cNvCxnSpPr>
          <p:nvPr/>
        </p:nvCxnSpPr>
        <p:spPr>
          <a:xfrm flipH="1">
            <a:off x="10492954" y="1404699"/>
            <a:ext cx="441097" cy="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BCBBAC6-04A9-4747-8A6A-C0C1183CFD76}"/>
              </a:ext>
            </a:extLst>
          </p:cNvPr>
          <p:cNvCxnSpPr>
            <a:stCxn id="11" idx="2"/>
            <a:endCxn id="140" idx="0"/>
          </p:cNvCxnSpPr>
          <p:nvPr/>
        </p:nvCxnSpPr>
        <p:spPr>
          <a:xfrm>
            <a:off x="9950283" y="3480113"/>
            <a:ext cx="0" cy="70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8133868-DBBB-41B9-A318-2CC12E839EBD}"/>
              </a:ext>
            </a:extLst>
          </p:cNvPr>
          <p:cNvCxnSpPr>
            <a:stCxn id="140" idx="2"/>
            <a:endCxn id="5" idx="0"/>
          </p:cNvCxnSpPr>
          <p:nvPr/>
        </p:nvCxnSpPr>
        <p:spPr>
          <a:xfrm>
            <a:off x="9950283" y="4441282"/>
            <a:ext cx="52042" cy="105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98E101BF-BE0C-4135-9A50-6CC110EF35BA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flipH="1">
            <a:off x="8660130" y="6045372"/>
            <a:ext cx="1342195" cy="41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AA5D83-52C0-405E-8A4E-17E1F71D9804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9986087" y="6045372"/>
            <a:ext cx="16238" cy="3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754BB3B-F3D7-4198-9E1B-AD54B9C468A0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10002325" y="6045372"/>
            <a:ext cx="1389215" cy="37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089E8FC1-F1E4-438B-8BEC-6BE86C06BF36}"/>
              </a:ext>
            </a:extLst>
          </p:cNvPr>
          <p:cNvCxnSpPr>
            <a:stCxn id="5" idx="2"/>
            <a:endCxn id="12" idx="2"/>
          </p:cNvCxnSpPr>
          <p:nvPr/>
        </p:nvCxnSpPr>
        <p:spPr>
          <a:xfrm flipV="1">
            <a:off x="10002325" y="6009751"/>
            <a:ext cx="1124035" cy="3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266D038C-E3C7-40E5-924C-5F1988981A64}"/>
              </a:ext>
            </a:extLst>
          </p:cNvPr>
          <p:cNvCxnSpPr>
            <a:stCxn id="8" idx="3"/>
            <a:endCxn id="137" idx="1"/>
          </p:cNvCxnSpPr>
          <p:nvPr/>
        </p:nvCxnSpPr>
        <p:spPr>
          <a:xfrm>
            <a:off x="3283999" y="4665099"/>
            <a:ext cx="759756" cy="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40D41EF5-EFFE-4CBA-8AC8-2885811455A2}"/>
              </a:ext>
            </a:extLst>
          </p:cNvPr>
          <p:cNvCxnSpPr>
            <a:stCxn id="137" idx="3"/>
            <a:endCxn id="6" idx="0"/>
          </p:cNvCxnSpPr>
          <p:nvPr/>
        </p:nvCxnSpPr>
        <p:spPr>
          <a:xfrm>
            <a:off x="4894709" y="4673231"/>
            <a:ext cx="0" cy="79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FC2B7C1D-53FB-4609-904A-0428B7CFB507}"/>
              </a:ext>
            </a:extLst>
          </p:cNvPr>
          <p:cNvSpPr/>
          <p:nvPr/>
        </p:nvSpPr>
        <p:spPr>
          <a:xfrm>
            <a:off x="3302390" y="4678670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3CD33D4-CFED-4700-8680-B01E8CA5ACEC}"/>
              </a:ext>
            </a:extLst>
          </p:cNvPr>
          <p:cNvSpPr/>
          <p:nvPr/>
        </p:nvSpPr>
        <p:spPr>
          <a:xfrm>
            <a:off x="4906919" y="5231779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462" name="Flowchart: Decision 461">
            <a:extLst>
              <a:ext uri="{FF2B5EF4-FFF2-40B4-BE49-F238E27FC236}">
                <a16:creationId xmlns:a16="http://schemas.microsoft.com/office/drawing/2014/main" id="{279607A1-9260-4D5E-8A1C-542E3CE0B028}"/>
              </a:ext>
            </a:extLst>
          </p:cNvPr>
          <p:cNvSpPr/>
          <p:nvPr/>
        </p:nvSpPr>
        <p:spPr>
          <a:xfrm>
            <a:off x="7031804" y="5631578"/>
            <a:ext cx="850954" cy="2552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endParaRPr lang="en-US" sz="1200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769F828F-1AC9-484F-B8ED-3EB8D1118940}"/>
              </a:ext>
            </a:extLst>
          </p:cNvPr>
          <p:cNvCxnSpPr>
            <a:stCxn id="462" idx="3"/>
            <a:endCxn id="5" idx="1"/>
          </p:cNvCxnSpPr>
          <p:nvPr/>
        </p:nvCxnSpPr>
        <p:spPr>
          <a:xfrm>
            <a:off x="7882758" y="5759214"/>
            <a:ext cx="1614922" cy="1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12721338-8726-4507-B2C4-AE901A30C649}"/>
              </a:ext>
            </a:extLst>
          </p:cNvPr>
          <p:cNvCxnSpPr>
            <a:stCxn id="462" idx="1"/>
            <a:endCxn id="6" idx="3"/>
          </p:cNvCxnSpPr>
          <p:nvPr/>
        </p:nvCxnSpPr>
        <p:spPr>
          <a:xfrm flipH="1">
            <a:off x="5515811" y="5759214"/>
            <a:ext cx="1515993" cy="1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500D516-9A49-4870-95DA-ADE29D5A124D}"/>
              </a:ext>
            </a:extLst>
          </p:cNvPr>
          <p:cNvSpPr/>
          <p:nvPr/>
        </p:nvSpPr>
        <p:spPr>
          <a:xfrm>
            <a:off x="8948824" y="5539647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4E217DF-0AE4-4E34-8A69-48A61144F79B}"/>
              </a:ext>
            </a:extLst>
          </p:cNvPr>
          <p:cNvSpPr/>
          <p:nvPr/>
        </p:nvSpPr>
        <p:spPr>
          <a:xfrm>
            <a:off x="5530089" y="5526341"/>
            <a:ext cx="534578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7522D6C-60C2-4894-9452-79D2D361E4AE}"/>
              </a:ext>
            </a:extLst>
          </p:cNvPr>
          <p:cNvCxnSpPr>
            <a:stCxn id="136" idx="1"/>
          </p:cNvCxnSpPr>
          <p:nvPr/>
        </p:nvCxnSpPr>
        <p:spPr>
          <a:xfrm flipV="1">
            <a:off x="6722145" y="1379162"/>
            <a:ext cx="0" cy="57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8C335FC1-DCC5-4E8B-90CF-8494BDC4BCC3}"/>
              </a:ext>
            </a:extLst>
          </p:cNvPr>
          <p:cNvCxnSpPr>
            <a:stCxn id="136" idx="3"/>
            <a:endCxn id="10" idx="3"/>
          </p:cNvCxnSpPr>
          <p:nvPr/>
        </p:nvCxnSpPr>
        <p:spPr>
          <a:xfrm rot="5400000">
            <a:off x="6254634" y="3198738"/>
            <a:ext cx="862495" cy="725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965EFE12-764D-43FD-BBB5-DBEB51557392}"/>
              </a:ext>
            </a:extLst>
          </p:cNvPr>
          <p:cNvCxnSpPr>
            <a:stCxn id="10" idx="1"/>
            <a:endCxn id="30" idx="4"/>
          </p:cNvCxnSpPr>
          <p:nvPr/>
        </p:nvCxnSpPr>
        <p:spPr>
          <a:xfrm flipH="1" flipV="1">
            <a:off x="4874172" y="3238536"/>
            <a:ext cx="619505" cy="42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66F3FDB1-090C-40D0-B9EC-EBB9830C0890}"/>
              </a:ext>
            </a:extLst>
          </p:cNvPr>
          <p:cNvCxnSpPr>
            <a:stCxn id="10" idx="1"/>
            <a:endCxn id="29" idx="0"/>
          </p:cNvCxnSpPr>
          <p:nvPr/>
        </p:nvCxnSpPr>
        <p:spPr>
          <a:xfrm flipH="1">
            <a:off x="4788265" y="3666250"/>
            <a:ext cx="705412" cy="1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Flowchart: Decision 496">
            <a:extLst>
              <a:ext uri="{FF2B5EF4-FFF2-40B4-BE49-F238E27FC236}">
                <a16:creationId xmlns:a16="http://schemas.microsoft.com/office/drawing/2014/main" id="{0623E9D9-CA5D-49AD-B505-618654ECE62B}"/>
              </a:ext>
            </a:extLst>
          </p:cNvPr>
          <p:cNvSpPr/>
          <p:nvPr/>
        </p:nvSpPr>
        <p:spPr>
          <a:xfrm>
            <a:off x="7448179" y="3052832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endParaRPr lang="en-US" sz="1200" dirty="0"/>
          </a:p>
        </p:txBody>
      </p: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5AF4241-E2E3-44C2-82CB-A0F606F48DA5}"/>
              </a:ext>
            </a:extLst>
          </p:cNvPr>
          <p:cNvCxnSpPr>
            <a:cxnSpLocks/>
            <a:stCxn id="10" idx="3"/>
            <a:endCxn id="497" idx="1"/>
          </p:cNvCxnSpPr>
          <p:nvPr/>
        </p:nvCxnSpPr>
        <p:spPr>
          <a:xfrm flipV="1">
            <a:off x="6649617" y="3247200"/>
            <a:ext cx="798562" cy="4190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C7147A9E-2565-4E2D-A0DE-2414BD6340C6}"/>
              </a:ext>
            </a:extLst>
          </p:cNvPr>
          <p:cNvSpPr/>
          <p:nvPr/>
        </p:nvSpPr>
        <p:spPr>
          <a:xfrm>
            <a:off x="6993883" y="2961228"/>
            <a:ext cx="503294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(1:n)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0BBBCDB4-2895-47F9-A7F2-F567DC223AD6}"/>
              </a:ext>
            </a:extLst>
          </p:cNvPr>
          <p:cNvCxnSpPr>
            <a:stCxn id="497" idx="3"/>
            <a:endCxn id="11" idx="1"/>
          </p:cNvCxnSpPr>
          <p:nvPr/>
        </p:nvCxnSpPr>
        <p:spPr>
          <a:xfrm>
            <a:off x="8462320" y="3247200"/>
            <a:ext cx="659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>
            <a:extLst>
              <a:ext uri="{FF2B5EF4-FFF2-40B4-BE49-F238E27FC236}">
                <a16:creationId xmlns:a16="http://schemas.microsoft.com/office/drawing/2014/main" id="{96A325ED-832C-4D32-90CC-EDFCEBCA3942}"/>
              </a:ext>
            </a:extLst>
          </p:cNvPr>
          <p:cNvSpPr/>
          <p:nvPr/>
        </p:nvSpPr>
        <p:spPr>
          <a:xfrm>
            <a:off x="8446682" y="3273648"/>
            <a:ext cx="503294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(1:1)</a:t>
            </a:r>
          </a:p>
        </p:txBody>
      </p:sp>
    </p:spTree>
    <p:extLst>
      <p:ext uri="{BB962C8B-B14F-4D97-AF65-F5344CB8AC3E}">
        <p14:creationId xmlns:p14="http://schemas.microsoft.com/office/powerpoint/2010/main" val="23436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TQT</dc:creator>
  <cp:lastModifiedBy>TQT</cp:lastModifiedBy>
  <cp:revision>10</cp:revision>
  <dcterms:created xsi:type="dcterms:W3CDTF">2018-03-13T02:45:37Z</dcterms:created>
  <dcterms:modified xsi:type="dcterms:W3CDTF">2018-03-13T04:10:39Z</dcterms:modified>
</cp:coreProperties>
</file>