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94660"/>
  </p:normalViewPr>
  <p:slideViewPr>
    <p:cSldViewPr snapToGrid="0">
      <p:cViewPr>
        <p:scale>
          <a:sx n="80" d="100"/>
          <a:sy n="80" d="100"/>
        </p:scale>
        <p:origin x="6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B09D-0DE3-4D8F-9DF0-D17735155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6B9B-84E6-4182-8C20-F1569F004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931C-8315-41D5-B85A-16DEA5D1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7446-7BE8-47AF-BD0A-5F146B7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9F48-8855-4EF6-B5E4-DBE5B25C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2DF8-90AF-496C-80AF-0D5C1CD7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164D-3914-47D1-8C1A-D81298F7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EA61-F785-4053-ACDA-5D5C647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5C69-E793-42BF-9D83-DEE43FEB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90A0-513D-4D2D-B4A3-29A682B2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F17B6-724E-4317-B7F1-D9FF192B4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E883-0AE7-4480-A7E6-5D9D38F2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93E3-E71B-4C33-940B-D84DCEB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FDC4-69E3-4216-8889-A729C35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1A70-D8EC-47A0-99D3-FEA8EE5A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9D67-FA6F-4A18-B23C-1E80186D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2D4-45D2-4933-9CD6-E6818A7D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374F-E95C-435F-98D3-FBD33E4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654E-17E6-4186-845D-9CE82E9B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A537-069D-48F2-82F8-5F303FD9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333-95D0-4610-93FB-C8FDB27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3BD6-BB55-40DB-B3B3-CB88D176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C96F-18CA-47AF-AA21-12F6683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56B4-4F2B-4185-9B2D-F684925D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A0B-D7C3-43BE-AA78-28CE6757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328E-3EAB-4AA3-97E8-DFB06BA2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436B-81B6-4FE0-92E9-D4CA4FA4A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36C4-D2C8-4032-8D43-48AF43E6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DC33-8C91-473B-912B-CC4DBB84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52AB-50A5-4800-8FE7-B56DC46A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98CB4-4E82-46BE-9040-57C7E99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E28A-CD78-41A7-829A-8A3FE085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5926C-D811-4077-AEA5-31D40A8F6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8D7DE-E6F3-4565-B5B9-4963E0D8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BF90F-0725-4AC6-8C38-B81CDA229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3CAFB-0EC7-458B-9E95-EBA28E2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322C5-75DB-4C55-AB7D-8707CF93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5995E-EA4C-42CD-A5D2-B4B83254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2B177-934C-4821-BAFF-33062F06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AE29-193D-48A3-A3F9-01CDAFA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6D3BF-7584-4AD6-AECC-A16DC24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91567-2384-4832-9C53-E04BA476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F5A8D-08FA-438D-B3E7-96A359A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2A2BB-EFA0-4120-802B-BE20095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0C2C-8B2D-423B-AF65-5F12393E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8A8F-E058-4DB0-A124-6981B48B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31E4-F1B2-4818-8D19-F9085F82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DBBF-5071-4607-8C8A-9CE2A27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44CC2-B6A6-42AB-8D70-C3C9CB39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00F1-55A1-4566-B5DC-4767B0F5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F3AF-B759-48CE-A672-D0BC2CCA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40F-6BDD-45ED-B890-C741920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06CD-D345-4DC7-97FC-610D08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86592-A52D-48DF-9E40-DD5E629C4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F2FC-B3D5-4491-9D6B-51B0280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D4E6-4B08-489B-B20D-545A16B1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D21C9-3852-4B1A-8D75-48CD2A7F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9784-B2D4-4B73-B576-AAED0904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C1B83-5D29-411A-BE09-85AACEB0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E2A5-6812-499C-980D-C36789EA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4FD19-DBC4-4332-AFF2-EF9B5B6F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F800-22E3-4600-BD5B-9DB32C0C8E55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4F261-69A7-44BF-9A60-1C02E5EFD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76E1B-6548-4754-BFC5-E9C74660E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6988-8C70-474D-8E31-A427AB32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775D7B50-D8DF-4905-AC52-50152C6DC5AE}"/>
              </a:ext>
            </a:extLst>
          </p:cNvPr>
          <p:cNvSpPr/>
          <p:nvPr/>
        </p:nvSpPr>
        <p:spPr>
          <a:xfrm>
            <a:off x="5291143" y="935966"/>
            <a:ext cx="1526874" cy="2890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1B6DAE5-5379-44C2-B208-CEE00C3ACCEA}"/>
              </a:ext>
            </a:extLst>
          </p:cNvPr>
          <p:cNvSpPr/>
          <p:nvPr/>
        </p:nvSpPr>
        <p:spPr>
          <a:xfrm>
            <a:off x="9056791" y="2933753"/>
            <a:ext cx="1009290" cy="393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97D35ED-B5DF-4930-8297-8CB6557A1E1A}"/>
              </a:ext>
            </a:extLst>
          </p:cNvPr>
          <p:cNvSpPr/>
          <p:nvPr/>
        </p:nvSpPr>
        <p:spPr>
          <a:xfrm>
            <a:off x="5245150" y="3007672"/>
            <a:ext cx="1461844" cy="3278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08AB39C-B4B4-4934-B85C-F0851B16D94F}"/>
              </a:ext>
            </a:extLst>
          </p:cNvPr>
          <p:cNvSpPr/>
          <p:nvPr/>
        </p:nvSpPr>
        <p:spPr>
          <a:xfrm>
            <a:off x="10361435" y="2521231"/>
            <a:ext cx="1187570" cy="3175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 giá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3FFFC13-3A4F-4EB9-AA76-F168735D9A4C}"/>
              </a:ext>
            </a:extLst>
          </p:cNvPr>
          <p:cNvSpPr/>
          <p:nvPr/>
        </p:nvSpPr>
        <p:spPr>
          <a:xfrm>
            <a:off x="6610526" y="327221"/>
            <a:ext cx="937438" cy="3284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3FE7EF9-D944-48F9-9210-06999095CE2D}"/>
              </a:ext>
            </a:extLst>
          </p:cNvPr>
          <p:cNvSpPr/>
          <p:nvPr/>
        </p:nvSpPr>
        <p:spPr>
          <a:xfrm>
            <a:off x="4707994" y="302479"/>
            <a:ext cx="1233278" cy="3033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3A84437-59E1-418A-9913-A80E18BBD30F}"/>
              </a:ext>
            </a:extLst>
          </p:cNvPr>
          <p:cNvSpPr/>
          <p:nvPr/>
        </p:nvSpPr>
        <p:spPr>
          <a:xfrm>
            <a:off x="7453484" y="520870"/>
            <a:ext cx="1177131" cy="376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B9424B38-B1B8-48EB-9468-8432D29BA4E3}"/>
              </a:ext>
            </a:extLst>
          </p:cNvPr>
          <p:cNvSpPr/>
          <p:nvPr/>
        </p:nvSpPr>
        <p:spPr>
          <a:xfrm>
            <a:off x="3528119" y="440473"/>
            <a:ext cx="937405" cy="3236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60AE168A-5B8A-4071-A9FE-453A42C72E22}"/>
              </a:ext>
            </a:extLst>
          </p:cNvPr>
          <p:cNvSpPr/>
          <p:nvPr/>
        </p:nvSpPr>
        <p:spPr>
          <a:xfrm>
            <a:off x="5812110" y="35881"/>
            <a:ext cx="1005907" cy="3292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BN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9517493-AA23-49C5-9E58-71197ACEAEFA}"/>
              </a:ext>
            </a:extLst>
          </p:cNvPr>
          <p:cNvSpPr/>
          <p:nvPr/>
        </p:nvSpPr>
        <p:spPr>
          <a:xfrm>
            <a:off x="2650664" y="2217307"/>
            <a:ext cx="1285336" cy="2935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PKB</a:t>
            </a:r>
            <a:endParaRPr lang="en-US" sz="1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E088B88-1B77-4ECF-83E8-C3AC3A346796}"/>
              </a:ext>
            </a:extLst>
          </p:cNvPr>
          <p:cNvCxnSpPr>
            <a:cxnSpLocks/>
            <a:stCxn id="205" idx="0"/>
            <a:endCxn id="214" idx="4"/>
          </p:cNvCxnSpPr>
          <p:nvPr/>
        </p:nvCxnSpPr>
        <p:spPr>
          <a:xfrm flipH="1" flipV="1">
            <a:off x="3996822" y="764148"/>
            <a:ext cx="2057758" cy="1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80448F9-2D56-4437-8C69-4418FD4088AD}"/>
              </a:ext>
            </a:extLst>
          </p:cNvPr>
          <p:cNvCxnSpPr>
            <a:cxnSpLocks/>
            <a:stCxn id="205" idx="0"/>
            <a:endCxn id="211" idx="4"/>
          </p:cNvCxnSpPr>
          <p:nvPr/>
        </p:nvCxnSpPr>
        <p:spPr>
          <a:xfrm flipV="1">
            <a:off x="6054580" y="655660"/>
            <a:ext cx="1024665" cy="28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CBF937C-D3BC-4210-957E-A96C0EA1B2DA}"/>
              </a:ext>
            </a:extLst>
          </p:cNvPr>
          <p:cNvCxnSpPr>
            <a:cxnSpLocks/>
            <a:stCxn id="205" idx="0"/>
            <a:endCxn id="213" idx="4"/>
          </p:cNvCxnSpPr>
          <p:nvPr/>
        </p:nvCxnSpPr>
        <p:spPr>
          <a:xfrm flipV="1">
            <a:off x="6054580" y="897307"/>
            <a:ext cx="1987470" cy="3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15022B0-7C69-4734-A8FD-0C383072FC7A}"/>
              </a:ext>
            </a:extLst>
          </p:cNvPr>
          <p:cNvCxnSpPr>
            <a:cxnSpLocks/>
            <a:stCxn id="205" idx="0"/>
            <a:endCxn id="212" idx="4"/>
          </p:cNvCxnSpPr>
          <p:nvPr/>
        </p:nvCxnSpPr>
        <p:spPr>
          <a:xfrm flipH="1" flipV="1">
            <a:off x="5324633" y="605833"/>
            <a:ext cx="729947" cy="33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7F1EDB5-380C-45F2-8FC4-0C952C6F826C}"/>
              </a:ext>
            </a:extLst>
          </p:cNvPr>
          <p:cNvCxnSpPr>
            <a:cxnSpLocks/>
            <a:stCxn id="205" idx="0"/>
            <a:endCxn id="216" idx="4"/>
          </p:cNvCxnSpPr>
          <p:nvPr/>
        </p:nvCxnSpPr>
        <p:spPr>
          <a:xfrm flipV="1">
            <a:off x="6054580" y="365099"/>
            <a:ext cx="260484" cy="57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0E386C7-0D13-4E8E-B73C-F52A082C191C}"/>
              </a:ext>
            </a:extLst>
          </p:cNvPr>
          <p:cNvSpPr/>
          <p:nvPr/>
        </p:nvSpPr>
        <p:spPr>
          <a:xfrm>
            <a:off x="6600599" y="2645822"/>
            <a:ext cx="52474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(1: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90FA7A0-051A-4F32-8157-EF5BC23FF402}"/>
              </a:ext>
            </a:extLst>
          </p:cNvPr>
          <p:cNvSpPr/>
          <p:nvPr/>
        </p:nvSpPr>
        <p:spPr>
          <a:xfrm>
            <a:off x="5227257" y="2638744"/>
            <a:ext cx="584853" cy="194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:1)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Flowchart: Decision 235">
            <a:extLst>
              <a:ext uri="{FF2B5EF4-FFF2-40B4-BE49-F238E27FC236}">
                <a16:creationId xmlns:a16="http://schemas.microsoft.com/office/drawing/2014/main" id="{02C386E8-A527-4B78-9732-6AB3A781B399}"/>
              </a:ext>
            </a:extLst>
          </p:cNvPr>
          <p:cNvSpPr/>
          <p:nvPr/>
        </p:nvSpPr>
        <p:spPr>
          <a:xfrm>
            <a:off x="6865721" y="2838785"/>
            <a:ext cx="1808817" cy="5835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tiết thuốc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783E519-098C-4EAF-8740-A04D933F122C}"/>
              </a:ext>
            </a:extLst>
          </p:cNvPr>
          <p:cNvSpPr/>
          <p:nvPr/>
        </p:nvSpPr>
        <p:spPr>
          <a:xfrm>
            <a:off x="1287829" y="3215961"/>
            <a:ext cx="1449447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Flowchart: Decision 275">
            <a:extLst>
              <a:ext uri="{FF2B5EF4-FFF2-40B4-BE49-F238E27FC236}">
                <a16:creationId xmlns:a16="http://schemas.microsoft.com/office/drawing/2014/main" id="{8041FE1E-BA40-4531-AEE1-6A06D88E3859}"/>
              </a:ext>
            </a:extLst>
          </p:cNvPr>
          <p:cNvSpPr/>
          <p:nvPr/>
        </p:nvSpPr>
        <p:spPr>
          <a:xfrm>
            <a:off x="5451711" y="1843564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EFA90602-3380-456E-BE9C-A33C753F2E9E}"/>
              </a:ext>
            </a:extLst>
          </p:cNvPr>
          <p:cNvCxnSpPr>
            <a:cxnSpLocks/>
            <a:stCxn id="276" idx="2"/>
            <a:endCxn id="208" idx="0"/>
          </p:cNvCxnSpPr>
          <p:nvPr/>
        </p:nvCxnSpPr>
        <p:spPr>
          <a:xfrm rot="16200000" flipH="1">
            <a:off x="5579741" y="2611340"/>
            <a:ext cx="775373" cy="17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8550C88F-B518-488E-B41C-39AEC59E0AF0}"/>
              </a:ext>
            </a:extLst>
          </p:cNvPr>
          <p:cNvSpPr/>
          <p:nvPr/>
        </p:nvSpPr>
        <p:spPr>
          <a:xfrm>
            <a:off x="10149663" y="1927644"/>
            <a:ext cx="1285336" cy="328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7A60A15F-E11C-4A8E-A8C8-21200CFE5D08}"/>
              </a:ext>
            </a:extLst>
          </p:cNvPr>
          <p:cNvSpPr/>
          <p:nvPr/>
        </p:nvSpPr>
        <p:spPr>
          <a:xfrm>
            <a:off x="10429189" y="3103766"/>
            <a:ext cx="1285336" cy="3175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DD0EBB-CABE-4107-B869-3B1515CFCE37}"/>
              </a:ext>
            </a:extLst>
          </p:cNvPr>
          <p:cNvCxnSpPr>
            <a:cxnSpLocks/>
            <a:stCxn id="208" idx="1"/>
            <a:endCxn id="223" idx="5"/>
          </p:cNvCxnSpPr>
          <p:nvPr/>
        </p:nvCxnSpPr>
        <p:spPr>
          <a:xfrm flipH="1" flipV="1">
            <a:off x="3747767" y="2467897"/>
            <a:ext cx="1497383" cy="70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7998B42-56D0-41C8-A5EC-ECB13A556577}"/>
              </a:ext>
            </a:extLst>
          </p:cNvPr>
          <p:cNvSpPr/>
          <p:nvPr/>
        </p:nvSpPr>
        <p:spPr>
          <a:xfrm>
            <a:off x="6225519" y="1378636"/>
            <a:ext cx="672266" cy="21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(1: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466" name="Connector: Elbow 465">
            <a:extLst>
              <a:ext uri="{FF2B5EF4-FFF2-40B4-BE49-F238E27FC236}">
                <a16:creationId xmlns:a16="http://schemas.microsoft.com/office/drawing/2014/main" id="{38843F09-96F8-45C6-964E-FB706142ED44}"/>
              </a:ext>
            </a:extLst>
          </p:cNvPr>
          <p:cNvCxnSpPr>
            <a:cxnSpLocks/>
            <a:stCxn id="236" idx="3"/>
            <a:endCxn id="206" idx="1"/>
          </p:cNvCxnSpPr>
          <p:nvPr/>
        </p:nvCxnSpPr>
        <p:spPr>
          <a:xfrm flipV="1">
            <a:off x="8674538" y="3130538"/>
            <a:ext cx="382253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BFC41910-5B5A-4C44-9AB7-B800D75FDD31}"/>
              </a:ext>
            </a:extLst>
          </p:cNvPr>
          <p:cNvCxnSpPr>
            <a:cxnSpLocks/>
            <a:stCxn id="206" idx="3"/>
            <a:endCxn id="210" idx="2"/>
          </p:cNvCxnSpPr>
          <p:nvPr/>
        </p:nvCxnSpPr>
        <p:spPr>
          <a:xfrm flipV="1">
            <a:off x="10066081" y="2680008"/>
            <a:ext cx="295354" cy="4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54CF4324-6955-4C06-8BAE-B423570D0EEB}"/>
              </a:ext>
            </a:extLst>
          </p:cNvPr>
          <p:cNvCxnSpPr>
            <a:cxnSpLocks/>
            <a:stCxn id="206" idx="3"/>
            <a:endCxn id="290" idx="2"/>
          </p:cNvCxnSpPr>
          <p:nvPr/>
        </p:nvCxnSpPr>
        <p:spPr>
          <a:xfrm>
            <a:off x="10066081" y="3130538"/>
            <a:ext cx="363108" cy="13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AE44932A-D40B-4692-916F-058CD66D4E83}"/>
              </a:ext>
            </a:extLst>
          </p:cNvPr>
          <p:cNvCxnSpPr>
            <a:cxnSpLocks/>
            <a:stCxn id="206" idx="3"/>
            <a:endCxn id="289" idx="2"/>
          </p:cNvCxnSpPr>
          <p:nvPr/>
        </p:nvCxnSpPr>
        <p:spPr>
          <a:xfrm flipV="1">
            <a:off x="10066081" y="2091947"/>
            <a:ext cx="83582" cy="10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nector: Elbow 497">
            <a:extLst>
              <a:ext uri="{FF2B5EF4-FFF2-40B4-BE49-F238E27FC236}">
                <a16:creationId xmlns:a16="http://schemas.microsoft.com/office/drawing/2014/main" id="{38D7CF1F-9A25-4E42-B6DE-5F48B674468D}"/>
              </a:ext>
            </a:extLst>
          </p:cNvPr>
          <p:cNvCxnSpPr>
            <a:cxnSpLocks/>
            <a:stCxn id="205" idx="2"/>
            <a:endCxn id="276" idx="0"/>
          </p:cNvCxnSpPr>
          <p:nvPr/>
        </p:nvCxnSpPr>
        <p:spPr>
          <a:xfrm rot="5400000">
            <a:off x="5697389" y="1486372"/>
            <a:ext cx="618585" cy="95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0B89DB39-24A2-4B59-8673-CB733B7A464F}"/>
              </a:ext>
            </a:extLst>
          </p:cNvPr>
          <p:cNvCxnSpPr>
            <a:cxnSpLocks/>
            <a:stCxn id="208" idx="1"/>
            <a:endCxn id="267" idx="6"/>
          </p:cNvCxnSpPr>
          <p:nvPr/>
        </p:nvCxnSpPr>
        <p:spPr>
          <a:xfrm flipH="1">
            <a:off x="2737276" y="3171574"/>
            <a:ext cx="250787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 339">
            <a:extLst>
              <a:ext uri="{FF2B5EF4-FFF2-40B4-BE49-F238E27FC236}">
                <a16:creationId xmlns:a16="http://schemas.microsoft.com/office/drawing/2014/main" id="{DCAF111E-CE7D-4E5A-A64E-B917DCE86497}"/>
              </a:ext>
            </a:extLst>
          </p:cNvPr>
          <p:cNvSpPr/>
          <p:nvPr/>
        </p:nvSpPr>
        <p:spPr>
          <a:xfrm>
            <a:off x="9207421" y="1392648"/>
            <a:ext cx="1504947" cy="3292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endParaRPr lang="en-US" sz="1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A4FF78-8A23-4C1A-80F4-B10C7148C4A0}"/>
              </a:ext>
            </a:extLst>
          </p:cNvPr>
          <p:cNvCxnSpPr>
            <a:cxnSpLocks/>
            <a:stCxn id="206" idx="3"/>
            <a:endCxn id="340" idx="3"/>
          </p:cNvCxnSpPr>
          <p:nvPr/>
        </p:nvCxnSpPr>
        <p:spPr>
          <a:xfrm flipH="1" flipV="1">
            <a:off x="9427815" y="1673653"/>
            <a:ext cx="638266" cy="145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706469B-5E30-4A51-8389-9E328B8EA686}"/>
              </a:ext>
            </a:extLst>
          </p:cNvPr>
          <p:cNvSpPr/>
          <p:nvPr/>
        </p:nvSpPr>
        <p:spPr>
          <a:xfrm>
            <a:off x="1507174" y="2709300"/>
            <a:ext cx="1420185" cy="285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A08A23-A718-4BC0-9E4C-BBE64F894EB4}"/>
              </a:ext>
            </a:extLst>
          </p:cNvPr>
          <p:cNvCxnSpPr>
            <a:cxnSpLocks/>
            <a:stCxn id="208" idx="1"/>
            <a:endCxn id="80" idx="6"/>
          </p:cNvCxnSpPr>
          <p:nvPr/>
        </p:nvCxnSpPr>
        <p:spPr>
          <a:xfrm flipH="1" flipV="1">
            <a:off x="2927359" y="2851888"/>
            <a:ext cx="2317791" cy="31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4491D6FC-0C96-4B5D-896F-38C8DE2BFD8C}"/>
              </a:ext>
            </a:extLst>
          </p:cNvPr>
          <p:cNvSpPr/>
          <p:nvPr/>
        </p:nvSpPr>
        <p:spPr>
          <a:xfrm>
            <a:off x="10483291" y="4406161"/>
            <a:ext cx="1177131" cy="376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NgaySX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D28951A-6604-4CDB-A31F-3E865776F0A1}"/>
              </a:ext>
            </a:extLst>
          </p:cNvPr>
          <p:cNvSpPr/>
          <p:nvPr/>
        </p:nvSpPr>
        <p:spPr>
          <a:xfrm>
            <a:off x="10249442" y="5116116"/>
            <a:ext cx="1374294" cy="3098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 dùng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640BDEC-49A5-4B0B-BB40-7AA182851A7C}"/>
              </a:ext>
            </a:extLst>
          </p:cNvPr>
          <p:cNvCxnSpPr>
            <a:cxnSpLocks/>
            <a:stCxn id="206" idx="3"/>
            <a:endCxn id="162" idx="1"/>
          </p:cNvCxnSpPr>
          <p:nvPr/>
        </p:nvCxnSpPr>
        <p:spPr>
          <a:xfrm>
            <a:off x="10066081" y="3130538"/>
            <a:ext cx="384622" cy="20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235827E-3F71-450E-9C7D-F30807B39C51}"/>
              </a:ext>
            </a:extLst>
          </p:cNvPr>
          <p:cNvCxnSpPr>
            <a:cxnSpLocks/>
            <a:stCxn id="206" idx="3"/>
            <a:endCxn id="161" idx="1"/>
          </p:cNvCxnSpPr>
          <p:nvPr/>
        </p:nvCxnSpPr>
        <p:spPr>
          <a:xfrm>
            <a:off x="10066081" y="3130538"/>
            <a:ext cx="589597" cy="133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4C584FB-0054-4251-BA08-18AB08ADA120}"/>
              </a:ext>
            </a:extLst>
          </p:cNvPr>
          <p:cNvSpPr/>
          <p:nvPr/>
        </p:nvSpPr>
        <p:spPr>
          <a:xfrm>
            <a:off x="5252519" y="5363518"/>
            <a:ext cx="1461844" cy="3278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 đơn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8AFC359-0DE5-4654-A666-2257F7419A02}"/>
              </a:ext>
            </a:extLst>
          </p:cNvPr>
          <p:cNvSpPr/>
          <p:nvPr/>
        </p:nvSpPr>
        <p:spPr>
          <a:xfrm>
            <a:off x="4420534" y="5944424"/>
            <a:ext cx="1285336" cy="3278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HĐ</a:t>
            </a:r>
            <a:endParaRPr lang="en-US" sz="1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EF32D3A-7861-4A7E-AF4E-2675C971B850}"/>
              </a:ext>
            </a:extLst>
          </p:cNvPr>
          <p:cNvCxnSpPr>
            <a:cxnSpLocks/>
            <a:stCxn id="292" idx="2"/>
            <a:endCxn id="297" idx="0"/>
          </p:cNvCxnSpPr>
          <p:nvPr/>
        </p:nvCxnSpPr>
        <p:spPr>
          <a:xfrm flipH="1">
            <a:off x="5063202" y="5691321"/>
            <a:ext cx="920239" cy="25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7A0DD346-1BAE-48A3-8F53-DE9201E0F9DD}"/>
              </a:ext>
            </a:extLst>
          </p:cNvPr>
          <p:cNvSpPr/>
          <p:nvPr/>
        </p:nvSpPr>
        <p:spPr>
          <a:xfrm>
            <a:off x="5214939" y="6425303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84B5A96-FC49-4C48-8736-962516335A95}"/>
              </a:ext>
            </a:extLst>
          </p:cNvPr>
          <p:cNvCxnSpPr>
            <a:cxnSpLocks/>
            <a:stCxn id="292" idx="2"/>
            <a:endCxn id="303" idx="0"/>
          </p:cNvCxnSpPr>
          <p:nvPr/>
        </p:nvCxnSpPr>
        <p:spPr>
          <a:xfrm flipH="1">
            <a:off x="5857607" y="5691321"/>
            <a:ext cx="125834" cy="73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92B5A58-1EB3-4993-AC1D-4754C3C23693}"/>
              </a:ext>
            </a:extLst>
          </p:cNvPr>
          <p:cNvCxnSpPr>
            <a:cxnSpLocks/>
            <a:stCxn id="292" idx="2"/>
            <a:endCxn id="307" idx="0"/>
          </p:cNvCxnSpPr>
          <p:nvPr/>
        </p:nvCxnSpPr>
        <p:spPr>
          <a:xfrm>
            <a:off x="5983441" y="5691321"/>
            <a:ext cx="753621" cy="26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A9293511-7E67-4262-B363-BF281501EB5F}"/>
              </a:ext>
            </a:extLst>
          </p:cNvPr>
          <p:cNvSpPr/>
          <p:nvPr/>
        </p:nvSpPr>
        <p:spPr>
          <a:xfrm>
            <a:off x="6094394" y="5951949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93605B5-30AB-4B6E-8048-FF2D1E38DF31}"/>
              </a:ext>
            </a:extLst>
          </p:cNvPr>
          <p:cNvSpPr/>
          <p:nvPr/>
        </p:nvSpPr>
        <p:spPr>
          <a:xfrm>
            <a:off x="2462431" y="3806331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 bệnh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458C945B-8C0C-44B7-AAEE-08368F00A07C}"/>
              </a:ext>
            </a:extLst>
          </p:cNvPr>
          <p:cNvCxnSpPr>
            <a:cxnSpLocks/>
            <a:stCxn id="208" idx="1"/>
            <a:endCxn id="316" idx="6"/>
          </p:cNvCxnSpPr>
          <p:nvPr/>
        </p:nvCxnSpPr>
        <p:spPr>
          <a:xfrm flipH="1">
            <a:off x="3747767" y="3171574"/>
            <a:ext cx="1497383" cy="8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lowchart: Decision 319">
            <a:extLst>
              <a:ext uri="{FF2B5EF4-FFF2-40B4-BE49-F238E27FC236}">
                <a16:creationId xmlns:a16="http://schemas.microsoft.com/office/drawing/2014/main" id="{E45AD896-A974-43FE-A661-13CAB641B661}"/>
              </a:ext>
            </a:extLst>
          </p:cNvPr>
          <p:cNvSpPr/>
          <p:nvPr/>
        </p:nvSpPr>
        <p:spPr>
          <a:xfrm>
            <a:off x="5471752" y="4334402"/>
            <a:ext cx="1014141" cy="3887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6CA9A62-8B70-4522-A9C5-3EB36F5D08A7}"/>
              </a:ext>
            </a:extLst>
          </p:cNvPr>
          <p:cNvCxnSpPr>
            <a:cxnSpLocks/>
            <a:stCxn id="208" idx="2"/>
            <a:endCxn id="320" idx="0"/>
          </p:cNvCxnSpPr>
          <p:nvPr/>
        </p:nvCxnSpPr>
        <p:spPr>
          <a:xfrm>
            <a:off x="5976072" y="3335475"/>
            <a:ext cx="2751" cy="99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70D1221-6BC0-4E03-91A2-1C6DDB408958}"/>
              </a:ext>
            </a:extLst>
          </p:cNvPr>
          <p:cNvSpPr/>
          <p:nvPr/>
        </p:nvSpPr>
        <p:spPr>
          <a:xfrm>
            <a:off x="6094394" y="3694021"/>
            <a:ext cx="642668" cy="20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(1:1)</a:t>
            </a: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357C22D3-ECA5-4F42-BFE2-E247EBA22512}"/>
              </a:ext>
            </a:extLst>
          </p:cNvPr>
          <p:cNvCxnSpPr>
            <a:cxnSpLocks/>
            <a:stCxn id="320" idx="2"/>
            <a:endCxn id="292" idx="0"/>
          </p:cNvCxnSpPr>
          <p:nvPr/>
        </p:nvCxnSpPr>
        <p:spPr>
          <a:xfrm rot="16200000" flipH="1">
            <a:off x="5660942" y="5041018"/>
            <a:ext cx="640381" cy="46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D497235-8015-405A-9DA2-56444CE95609}"/>
              </a:ext>
            </a:extLst>
          </p:cNvPr>
          <p:cNvSpPr/>
          <p:nvPr/>
        </p:nvSpPr>
        <p:spPr>
          <a:xfrm>
            <a:off x="5247902" y="5102890"/>
            <a:ext cx="589891" cy="22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(1:1)</a:t>
            </a:r>
          </a:p>
        </p:txBody>
      </p: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BA98AA43-55B9-4F05-8E76-EC7844B21217}"/>
              </a:ext>
            </a:extLst>
          </p:cNvPr>
          <p:cNvCxnSpPr>
            <a:cxnSpLocks/>
            <a:stCxn id="208" idx="3"/>
            <a:endCxn id="236" idx="1"/>
          </p:cNvCxnSpPr>
          <p:nvPr/>
        </p:nvCxnSpPr>
        <p:spPr>
          <a:xfrm flipV="1">
            <a:off x="6706994" y="3130539"/>
            <a:ext cx="158727" cy="410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E1CE9B77-DC89-417D-B8F7-3DE81A64AA76}"/>
              </a:ext>
            </a:extLst>
          </p:cNvPr>
          <p:cNvSpPr/>
          <p:nvPr/>
        </p:nvSpPr>
        <p:spPr>
          <a:xfrm>
            <a:off x="7142345" y="3892806"/>
            <a:ext cx="1285336" cy="3968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 thuốc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D855802C-C0B9-465D-9A72-CA07124319CD}"/>
              </a:ext>
            </a:extLst>
          </p:cNvPr>
          <p:cNvCxnSpPr>
            <a:cxnSpLocks/>
            <a:stCxn id="236" idx="2"/>
            <a:endCxn id="374" idx="0"/>
          </p:cNvCxnSpPr>
          <p:nvPr/>
        </p:nvCxnSpPr>
        <p:spPr>
          <a:xfrm>
            <a:off x="7770130" y="3422292"/>
            <a:ext cx="14883" cy="47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angle 619">
            <a:extLst>
              <a:ext uri="{FF2B5EF4-FFF2-40B4-BE49-F238E27FC236}">
                <a16:creationId xmlns:a16="http://schemas.microsoft.com/office/drawing/2014/main" id="{5E183DF1-F2B4-45EA-B416-B05230B19EC9}"/>
              </a:ext>
            </a:extLst>
          </p:cNvPr>
          <p:cNvSpPr/>
          <p:nvPr/>
        </p:nvSpPr>
        <p:spPr>
          <a:xfrm>
            <a:off x="8476757" y="2833332"/>
            <a:ext cx="524743" cy="21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BFA23E26-1E08-4658-B5C2-17F8BC738D67}"/>
              </a:ext>
            </a:extLst>
          </p:cNvPr>
          <p:cNvSpPr/>
          <p:nvPr/>
        </p:nvSpPr>
        <p:spPr>
          <a:xfrm>
            <a:off x="7084147" y="1953366"/>
            <a:ext cx="1401955" cy="3319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3316946D-AED8-429B-812A-CCE5BCDA2E7B}"/>
              </a:ext>
            </a:extLst>
          </p:cNvPr>
          <p:cNvCxnSpPr>
            <a:cxnSpLocks/>
            <a:stCxn id="236" idx="0"/>
            <a:endCxn id="682" idx="4"/>
          </p:cNvCxnSpPr>
          <p:nvPr/>
        </p:nvCxnSpPr>
        <p:spPr>
          <a:xfrm flipV="1">
            <a:off x="7770130" y="2285348"/>
            <a:ext cx="14995" cy="55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1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469F-202D-49E8-A101-91276BF4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Mô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hình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quan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hệ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dữ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liệu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2FFF-DEE9-472B-8B19-B904287E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FF0000"/>
                </a:solidFill>
              </a:rPr>
              <a:t>BenhNhan</a:t>
            </a:r>
            <a:r>
              <a:rPr lang="en-US" sz="2400" dirty="0"/>
              <a:t>(</a:t>
            </a:r>
            <a:r>
              <a:rPr lang="en-US" sz="2400" b="1" u="sng" dirty="0" err="1"/>
              <a:t>MaBN</a:t>
            </a:r>
            <a:r>
              <a:rPr lang="en-US" sz="2400" dirty="0"/>
              <a:t>, </a:t>
            </a:r>
            <a:r>
              <a:rPr lang="en-US" sz="2400" dirty="0" err="1"/>
              <a:t>HoTen</a:t>
            </a:r>
            <a:r>
              <a:rPr lang="en-US" sz="2400" dirty="0"/>
              <a:t>, </a:t>
            </a:r>
            <a:r>
              <a:rPr lang="en-US" sz="2400" dirty="0" err="1"/>
              <a:t>NamSinh</a:t>
            </a:r>
            <a:r>
              <a:rPr lang="en-US" sz="2400" dirty="0"/>
              <a:t>, </a:t>
            </a:r>
            <a:r>
              <a:rPr lang="en-US" sz="2400" dirty="0" err="1"/>
              <a:t>DiaChi</a:t>
            </a:r>
            <a:r>
              <a:rPr lang="en-US" sz="2400" dirty="0"/>
              <a:t>, </a:t>
            </a:r>
            <a:r>
              <a:rPr lang="en-US" sz="2400" dirty="0" err="1"/>
              <a:t>GioiTinh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PhieuKB</a:t>
            </a:r>
            <a:r>
              <a:rPr lang="en-US" sz="2400" dirty="0"/>
              <a:t>(</a:t>
            </a:r>
            <a:r>
              <a:rPr lang="en-US" sz="2400" b="1" u="sng" dirty="0" err="1"/>
              <a:t>MaPKB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MaThuoc</a:t>
            </a:r>
            <a:r>
              <a:rPr lang="en-US" sz="2400" dirty="0"/>
              <a:t>, </a:t>
            </a:r>
            <a:r>
              <a:rPr lang="en-US" sz="2400" dirty="0" err="1"/>
              <a:t>LoaiBenh</a:t>
            </a:r>
            <a:r>
              <a:rPr lang="en-US" sz="2400" dirty="0"/>
              <a:t>, </a:t>
            </a:r>
            <a:r>
              <a:rPr lang="en-US" sz="2400" dirty="0" err="1"/>
              <a:t>NgayKham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MaBN</a:t>
            </a:r>
            <a:r>
              <a:rPr lang="en-US" sz="2400" dirty="0"/>
              <a:t>, </a:t>
            </a:r>
            <a:r>
              <a:rPr lang="en-US" sz="2400" dirty="0" err="1"/>
              <a:t>TrieuChung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HoaDon</a:t>
            </a:r>
            <a:r>
              <a:rPr lang="en-US" sz="2400" dirty="0"/>
              <a:t>(</a:t>
            </a:r>
            <a:r>
              <a:rPr lang="en-US" sz="2400" b="1" u="sng" dirty="0" err="1"/>
              <a:t>MaHD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MaPKB</a:t>
            </a:r>
            <a:r>
              <a:rPr lang="en-US" sz="2400" dirty="0"/>
              <a:t>, </a:t>
            </a:r>
            <a:r>
              <a:rPr lang="en-US" sz="2400" dirty="0" err="1"/>
              <a:t>TienKham</a:t>
            </a:r>
            <a:r>
              <a:rPr lang="en-US" sz="2400" dirty="0"/>
              <a:t>, </a:t>
            </a:r>
            <a:r>
              <a:rPr lang="en-US" sz="2400" dirty="0" err="1"/>
              <a:t>TienThuoc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MaBN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Thu</a:t>
            </a:r>
            <a:r>
              <a:rPr lang="vi-VN" sz="2400" b="1" dirty="0">
                <a:solidFill>
                  <a:srgbClr val="FF0000"/>
                </a:solidFill>
              </a:rPr>
              <a:t>o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(</a:t>
            </a:r>
            <a:r>
              <a:rPr lang="en-US" sz="2400" b="1" u="sng" dirty="0" err="1"/>
              <a:t>MaThuoc</a:t>
            </a:r>
            <a:r>
              <a:rPr lang="en-US" sz="2400" dirty="0"/>
              <a:t>, </a:t>
            </a:r>
            <a:r>
              <a:rPr lang="en-US" sz="2400" dirty="0" err="1"/>
              <a:t>DonGia</a:t>
            </a:r>
            <a:r>
              <a:rPr lang="en-US" sz="2400" dirty="0"/>
              <a:t>, </a:t>
            </a:r>
            <a:r>
              <a:rPr lang="en-US" sz="2400" dirty="0" err="1"/>
              <a:t>DonVi</a:t>
            </a:r>
            <a:r>
              <a:rPr lang="en-US" sz="2400" dirty="0"/>
              <a:t>, </a:t>
            </a:r>
            <a:r>
              <a:rPr lang="en-US" sz="2400" dirty="0" err="1"/>
              <a:t>TenThuoc</a:t>
            </a:r>
            <a:r>
              <a:rPr lang="en-US" sz="2400" dirty="0"/>
              <a:t>, </a:t>
            </a:r>
            <a:r>
              <a:rPr lang="en-US" sz="2400" dirty="0" err="1"/>
              <a:t>NgaySX</a:t>
            </a:r>
            <a:r>
              <a:rPr lang="en-US" sz="2400" dirty="0"/>
              <a:t>, </a:t>
            </a:r>
            <a:r>
              <a:rPr lang="en-US" sz="2400" dirty="0" err="1"/>
              <a:t>HanDung</a:t>
            </a:r>
            <a:r>
              <a:rPr lang="en-US" sz="2400" dirty="0"/>
              <a:t>)</a:t>
            </a:r>
            <a:endParaRPr lang="vi-VN" sz="2400" dirty="0"/>
          </a:p>
          <a:p>
            <a:r>
              <a:rPr lang="vi-VN" sz="2400" b="1" dirty="0">
                <a:solidFill>
                  <a:srgbClr val="FF0000"/>
                </a:solidFill>
              </a:rPr>
              <a:t>CTThuoc</a:t>
            </a:r>
            <a:r>
              <a:rPr lang="vi-VN" sz="2400" dirty="0"/>
              <a:t>(</a:t>
            </a:r>
            <a:r>
              <a:rPr lang="en-US" sz="2400" b="1" u="sng" dirty="0" err="1"/>
              <a:t>MaThuoc</a:t>
            </a:r>
            <a:r>
              <a:rPr lang="en-US" sz="2400" b="1" u="sng" dirty="0"/>
              <a:t> </a:t>
            </a:r>
            <a:r>
              <a:rPr lang="vi-VN" sz="2400" b="1" u="sng" dirty="0"/>
              <a:t>,</a:t>
            </a:r>
            <a:r>
              <a:rPr lang="en-US" sz="2400" b="1" u="sng" dirty="0"/>
              <a:t> </a:t>
            </a:r>
            <a:r>
              <a:rPr lang="en-US" sz="2400" b="1" u="sng" dirty="0" err="1"/>
              <a:t>MaPKB</a:t>
            </a:r>
            <a:r>
              <a:rPr lang="vi-VN" sz="2400" b="1" dirty="0"/>
              <a:t>, </a:t>
            </a:r>
            <a:r>
              <a:rPr lang="en-US" sz="2400" dirty="0" err="1"/>
              <a:t>CachDung</a:t>
            </a:r>
            <a:r>
              <a:rPr lang="vi-VN" sz="2400" dirty="0"/>
              <a:t>, </a:t>
            </a:r>
            <a:r>
              <a:rPr lang="en-US" sz="2400" dirty="0" err="1"/>
              <a:t>SLThuoc</a:t>
            </a:r>
            <a:r>
              <a:rPr lang="vi-VN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9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Mô hình quan hệ dữ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TQT</dc:creator>
  <cp:lastModifiedBy>Nhan Nguyen</cp:lastModifiedBy>
  <cp:revision>106</cp:revision>
  <dcterms:created xsi:type="dcterms:W3CDTF">2018-03-13T02:45:37Z</dcterms:created>
  <dcterms:modified xsi:type="dcterms:W3CDTF">2018-04-15T03:55:46Z</dcterms:modified>
</cp:coreProperties>
</file>