
<file path=[Content_Types].xml><?xml version="1.0" encoding="utf-8"?>
<Types xmlns="http://schemas.openxmlformats.org/package/2006/content-types">
  <Default Extension="jpeg" ContentType="image/jpeg"/>
  <Default Extension="mp3" ContentType="audio/m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3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3170" r:id="rId2"/>
    <p:sldId id="3172" r:id="rId3"/>
    <p:sldId id="3188" r:id="rId4"/>
    <p:sldId id="3192" r:id="rId5"/>
    <p:sldId id="3186" r:id="rId6"/>
    <p:sldId id="3193" r:id="rId7"/>
    <p:sldId id="3194" r:id="rId8"/>
    <p:sldId id="3205" r:id="rId9"/>
    <p:sldId id="3204" r:id="rId10"/>
    <p:sldId id="3201" r:id="rId11"/>
  </p:sldIdLst>
  <p:sldSz cx="9001125" cy="5040313"/>
  <p:notesSz cx="6858000" cy="9144000"/>
  <p:custDataLst>
    <p:tags r:id="rId14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47066" indent="-127575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896351" indent="-25736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45636" indent="-387162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794920" indent="-516955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1597457" algn="l" defTabSz="638983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6pPr>
    <a:lvl7pPr marL="1916948" algn="l" defTabSz="638983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7pPr>
    <a:lvl8pPr marL="2236440" algn="l" defTabSz="638983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8pPr>
    <a:lvl9pPr marL="2555931" algn="l" defTabSz="638983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9">
          <p15:clr>
            <a:srgbClr val="A4A3A4"/>
          </p15:clr>
        </p15:guide>
        <p15:guide id="2" orient="horz" pos="2915">
          <p15:clr>
            <a:srgbClr val="A4A3A4"/>
          </p15:clr>
        </p15:guide>
        <p15:guide id="3" pos="2835">
          <p15:clr>
            <a:srgbClr val="A4A3A4"/>
          </p15:clr>
        </p15:guide>
        <p15:guide id="4" pos="390">
          <p15:clr>
            <a:srgbClr val="A4A3A4"/>
          </p15:clr>
        </p15:guide>
        <p15:guide id="5" pos="5248">
          <p15:clr>
            <a:srgbClr val="A4A3A4"/>
          </p15:clr>
        </p15:guide>
        <p15:guide id="6" pos="483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A4E3"/>
    <a:srgbClr val="0070C0"/>
    <a:srgbClr val="07A9E6"/>
    <a:srgbClr val="00AEEF"/>
    <a:srgbClr val="015077"/>
    <a:srgbClr val="000F21"/>
    <a:srgbClr val="133E73"/>
    <a:srgbClr val="14427A"/>
    <a:srgbClr val="051931"/>
    <a:srgbClr val="0418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28C9C38-73C4-4AE6-851F-7CE0BB677B6F}" v="41" dt="2021-05-15T14:35:02.86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19" autoAdjust="0"/>
    <p:restoredTop sz="95317" autoAdjust="0"/>
  </p:normalViewPr>
  <p:slideViewPr>
    <p:cSldViewPr>
      <p:cViewPr varScale="1">
        <p:scale>
          <a:sx n="153" d="100"/>
          <a:sy n="153" d="100"/>
        </p:scale>
        <p:origin x="528" y="138"/>
      </p:cViewPr>
      <p:guideLst>
        <p:guide orient="horz" pos="229"/>
        <p:guide orient="horz" pos="2915"/>
        <p:guide pos="2835"/>
        <p:guide pos="390"/>
        <p:guide pos="5248"/>
        <p:guide pos="4836"/>
      </p:guideLst>
    </p:cSldViewPr>
  </p:slideViewPr>
  <p:outlineViewPr>
    <p:cViewPr>
      <p:scale>
        <a:sx n="100" d="100"/>
        <a:sy n="100" d="100"/>
      </p:scale>
      <p:origin x="0" y="-9972"/>
    </p:cViewPr>
  </p:outlineViewPr>
  <p:notesTextViewPr>
    <p:cViewPr>
      <p:scale>
        <a:sx n="1" d="1"/>
        <a:sy n="1" d="1"/>
      </p:scale>
      <p:origin x="0" y="0"/>
    </p:cViewPr>
  </p:notesTextViewPr>
  <p:sorterViewPr showFormatting="0">
    <p:cViewPr>
      <p:scale>
        <a:sx n="50" d="100"/>
        <a:sy n="50" d="100"/>
      </p:scale>
      <p:origin x="0" y="0"/>
    </p:cViewPr>
  </p:sorterViewPr>
  <p:gridSpacing cx="72006" cy="7200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 noProof="1" smtClean="0"/>
            </a:lvl1pPr>
          </a:lstStyle>
          <a:p>
            <a:pPr>
              <a:defRPr/>
            </a:pPr>
            <a:fld id="{843730D4-DAA0-4961-8D66-8018B71D47DD}" type="datetimeFigureOut">
              <a:rPr lang="zh-CN" altLang="en-US"/>
              <a:pPr>
                <a:defRPr/>
              </a:pPr>
              <a:t>2021/5/15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noProof="1"/>
            </a:lvl1pPr>
          </a:lstStyle>
          <a:p>
            <a:fld id="{53CB15B2-6539-414E-885F-134AB7BAEF7A}" type="slidenum">
              <a:rPr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20647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 noProof="1"/>
            </a:lvl1pPr>
          </a:lstStyle>
          <a:p>
            <a:pPr>
              <a:defRPr/>
            </a:pPr>
            <a:fld id="{F20F0E08-FCD4-40FB-9946-C51233C97953}" type="datetimeFigureOut">
              <a:rPr lang="zh-CN" altLang="en-US"/>
              <a:pPr>
                <a:defRPr/>
              </a:pPr>
              <a:t>2021/5/15</a:t>
            </a:fld>
            <a:endParaRPr lang="zh-CN" altLang="en-US"/>
          </a:p>
        </p:txBody>
      </p:sp>
      <p:sp>
        <p:nvSpPr>
          <p:cNvPr id="2052" name="幻灯片图像占位符 3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368300" y="685800"/>
            <a:ext cx="6121400" cy="3429000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备注占位符 4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noProof="1"/>
            </a:lvl1pPr>
          </a:lstStyle>
          <a:p>
            <a:fld id="{70CA4341-F6FF-475E-A543-0194832CB00B}" type="slidenum">
              <a:rPr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18571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18382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37874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957365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276856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597013" algn="l" defTabSz="63853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1916504" algn="l" defTabSz="63853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235996" algn="l" defTabSz="63853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555487" algn="l" defTabSz="63853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368300" y="685800"/>
            <a:ext cx="6121400" cy="3429000"/>
          </a:xfrm>
          <a:ln>
            <a:miter lim="800000"/>
          </a:ln>
        </p:spPr>
      </p:sp>
      <p:sp>
        <p:nvSpPr>
          <p:cNvPr id="5123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124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5A10EB9B-026B-4DBF-B0DF-F17B4B439C9D}" type="slidenum">
              <a:rPr altLang="en-US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21388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368300" y="685800"/>
            <a:ext cx="6121400" cy="3429000"/>
          </a:xfrm>
          <a:ln>
            <a:miter lim="800000"/>
          </a:ln>
        </p:spPr>
      </p:sp>
      <p:sp>
        <p:nvSpPr>
          <p:cNvPr id="5123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124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5A10EB9B-026B-4DBF-B0DF-F17B4B439C9D}" type="slidenum">
              <a:rPr altLang="en-US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15891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368300" y="685800"/>
            <a:ext cx="6121400" cy="3429000"/>
          </a:xfrm>
          <a:ln>
            <a:miter lim="800000"/>
          </a:ln>
        </p:spPr>
      </p:sp>
      <p:sp>
        <p:nvSpPr>
          <p:cNvPr id="7171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172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A68492C4-473B-4884-9882-18225C6ED146}" type="slidenum">
              <a:rPr altLang="en-US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17465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368300" y="685800"/>
            <a:ext cx="6121400" cy="3429000"/>
          </a:xfrm>
          <a:ln>
            <a:miter lim="800000"/>
          </a:ln>
        </p:spPr>
      </p:sp>
      <p:sp>
        <p:nvSpPr>
          <p:cNvPr id="13315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3316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676A9045-8EEF-42EC-B306-3451D5A561AC}" type="slidenum">
              <a:rPr altLang="en-US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31033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368300" y="685800"/>
            <a:ext cx="6121400" cy="3429000"/>
          </a:xfrm>
          <a:ln>
            <a:miter lim="800000"/>
          </a:ln>
        </p:spPr>
      </p:sp>
      <p:sp>
        <p:nvSpPr>
          <p:cNvPr id="25603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5604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E27829C7-A71E-4408-BC14-D8CAF07AD45B}" type="slidenum">
              <a:rPr altLang="en-US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14176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368300" y="685800"/>
            <a:ext cx="6121400" cy="3429000"/>
          </a:xfrm>
          <a:ln>
            <a:miter lim="800000"/>
          </a:ln>
        </p:spPr>
      </p:sp>
      <p:sp>
        <p:nvSpPr>
          <p:cNvPr id="11267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268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E23D0C2F-9BBC-4DC0-9E16-428744801FD4}" type="slidenum">
              <a:rPr altLang="en-US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19895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368300" y="685800"/>
            <a:ext cx="6121400" cy="3429000"/>
          </a:xfrm>
          <a:ln>
            <a:miter lim="800000"/>
          </a:ln>
        </p:spPr>
      </p:sp>
      <p:sp>
        <p:nvSpPr>
          <p:cNvPr id="15363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5364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DFA487FC-BDBF-4955-A2AE-666F60F4684B}" type="slidenum">
              <a:rPr altLang="en-US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85145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368300" y="685800"/>
            <a:ext cx="6121400" cy="3429000"/>
          </a:xfrm>
          <a:ln>
            <a:miter lim="800000"/>
          </a:ln>
        </p:spPr>
      </p:sp>
      <p:sp>
        <p:nvSpPr>
          <p:cNvPr id="46083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6084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EAE591A0-3760-4EEB-8685-57D159029A34}" type="slidenum">
              <a:rPr altLang="en-US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29922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368300" y="685800"/>
            <a:ext cx="6121400" cy="3429000"/>
          </a:xfrm>
          <a:ln>
            <a:miter lim="800000"/>
          </a:ln>
        </p:spPr>
      </p:sp>
      <p:sp>
        <p:nvSpPr>
          <p:cNvPr id="46083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6084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EAE591A0-3760-4EEB-8685-57D159029A34}" type="slidenum">
              <a:rPr altLang="en-US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38542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368300" y="685800"/>
            <a:ext cx="6121400" cy="3429000"/>
          </a:xfrm>
          <a:ln>
            <a:miter lim="800000"/>
          </a:ln>
        </p:spPr>
      </p:sp>
      <p:sp>
        <p:nvSpPr>
          <p:cNvPr id="46083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6084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EAE591A0-3760-4EEB-8685-57D159029A34}" type="slidenum">
              <a:rPr altLang="en-US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94809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156C02-6AC0-4150-BF14-3C2902387D77}" type="datetimeFigureOut">
              <a:rPr lang="zh-CN" altLang="en-US"/>
              <a:pPr>
                <a:defRPr/>
              </a:pPr>
              <a:t>2021/5/15</a:t>
            </a:fld>
            <a:endParaRPr lang="zh-CN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7B9ED6-FA7E-4333-AD61-EE26BDBEFB97}" type="slidenum">
              <a:rPr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6349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E00D82-2001-449E-AD90-3BB6FC1EF930}" type="datetimeFigureOut">
              <a:rPr lang="zh-CN" altLang="en-US"/>
              <a:pPr>
                <a:defRPr/>
              </a:pPr>
              <a:t>2021/5/15</a:t>
            </a:fld>
            <a:endParaRPr lang="zh-CN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47F294-569F-46BE-9414-D1C28A8AC9F5}" type="slidenum">
              <a:rPr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6218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flip="none" rotWithShape="1">
          <a:gsLst>
            <a:gs pos="0">
              <a:srgbClr val="0D2A4D"/>
            </a:gs>
            <a:gs pos="97000">
              <a:srgbClr val="000F2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18967" y="268832"/>
            <a:ext cx="7763193" cy="9735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3898" tIns="31949" rIns="63898" bIns="3194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1"/>
              <a:t>单击此处编辑母版标题样式</a:t>
            </a:r>
            <a:endParaRPr lang="zh-CN" noProof="1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18967" y="1341945"/>
            <a:ext cx="7763193" cy="3198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3898" tIns="31949" rIns="63898" bIns="319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zh-CN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8967" y="4671915"/>
            <a:ext cx="2024698" cy="267725"/>
          </a:xfrm>
          <a:prstGeom prst="rect">
            <a:avLst/>
          </a:prstGeom>
        </p:spPr>
        <p:txBody>
          <a:bodyPr vert="horz" lIns="63898" tIns="31949" rIns="63898" bIns="31949" rtlCol="0" anchor="ctr"/>
          <a:lstStyle>
            <a:lvl1pPr algn="l" eaLnBrk="1" hangingPunct="1">
              <a:defRPr sz="900" noProof="1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3A56D01-2764-4F3F-81D1-FEDBA43AD549}" type="datetimeFigureOut">
              <a:rPr lang="zh-CN" altLang="en-US"/>
              <a:pPr>
                <a:defRPr/>
              </a:pPr>
              <a:t>2021/5/15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81484" y="4671915"/>
            <a:ext cx="3038158" cy="267725"/>
          </a:xfrm>
          <a:prstGeom prst="rect">
            <a:avLst/>
          </a:prstGeom>
        </p:spPr>
        <p:txBody>
          <a:bodyPr vert="horz" lIns="63898" tIns="31949" rIns="63898" bIns="31949" rtlCol="0" anchor="ctr"/>
          <a:lstStyle>
            <a:lvl1pPr algn="ctr" eaLnBrk="1" hangingPunct="1">
              <a:defRPr sz="900" noProof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57462" y="4671915"/>
            <a:ext cx="2024698" cy="267725"/>
          </a:xfrm>
          <a:prstGeom prst="rect">
            <a:avLst/>
          </a:prstGeom>
        </p:spPr>
        <p:txBody>
          <a:bodyPr vert="horz" wrap="square" lIns="63898" tIns="31949" rIns="63898" bIns="31949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800" noProof="1">
                <a:solidFill>
                  <a:srgbClr val="898989"/>
                </a:solidFill>
              </a:defRPr>
            </a:lvl1pPr>
          </a:lstStyle>
          <a:p>
            <a:fld id="{481A012C-3782-4128-B36B-91F05AF1EE8F}" type="slidenum">
              <a:rPr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67337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7337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defTabSz="67337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defTabSz="67337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defTabSz="67337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319491" algn="l" defTabSz="673373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638983" algn="l" defTabSz="673373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958474" algn="l" defTabSz="673373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277965" algn="l" defTabSz="673373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168620" indent="-168620" algn="l" defTabSz="673373" rtl="0" eaLnBrk="0" fontAlgn="base" hangingPunct="0">
        <a:lnSpc>
          <a:spcPct val="90000"/>
        </a:lnSpc>
        <a:spcBef>
          <a:spcPts val="734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5861" indent="-168620" algn="l" defTabSz="673373" rtl="0" eaLnBrk="0" fontAlgn="base" hangingPunct="0">
        <a:lnSpc>
          <a:spcPct val="90000"/>
        </a:lnSpc>
        <a:spcBef>
          <a:spcPts val="367"/>
        </a:spcBef>
        <a:spcAft>
          <a:spcPct val="0"/>
        </a:spcAft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41993" indent="-168620" algn="l" defTabSz="673373" rtl="0" eaLnBrk="0" fontAlgn="base" hangingPunct="0">
        <a:lnSpc>
          <a:spcPct val="90000"/>
        </a:lnSpc>
        <a:spcBef>
          <a:spcPts val="367"/>
        </a:spcBef>
        <a:spcAft>
          <a:spcPct val="0"/>
        </a:spcAft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79234" indent="-168620" algn="l" defTabSz="673373" rtl="0" eaLnBrk="0" fontAlgn="base" hangingPunct="0">
        <a:lnSpc>
          <a:spcPct val="90000"/>
        </a:lnSpc>
        <a:spcBef>
          <a:spcPts val="367"/>
        </a:spcBef>
        <a:spcAft>
          <a:spcPct val="0"/>
        </a:spcAft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16475" indent="-168620" algn="l" defTabSz="673373" rtl="0" eaLnBrk="0" fontAlgn="base" hangingPunct="0">
        <a:lnSpc>
          <a:spcPct val="90000"/>
        </a:lnSpc>
        <a:spcBef>
          <a:spcPts val="367"/>
        </a:spcBef>
        <a:spcAft>
          <a:spcPct val="0"/>
        </a:spcAft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53050" indent="-168620" algn="l" defTabSz="673594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2190291" indent="-168620" algn="l" defTabSz="673594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527088" indent="-168620" algn="l" defTabSz="673594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863885" indent="-168620" algn="l" defTabSz="673594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359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36797" algn="l" defTabSz="67359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74038" algn="l" defTabSz="67359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10835" algn="l" defTabSz="67359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47632" algn="l" defTabSz="67359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84873" algn="l" defTabSz="67359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2021670" algn="l" defTabSz="67359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58467" algn="l" defTabSz="67359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95265" algn="l" defTabSz="673594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5" Type="http://schemas.openxmlformats.org/officeDocument/2006/relationships/image" Target="../media/image4.png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audio" Target="../media/media1.mp3"/><Relationship Id="rId7" Type="http://schemas.openxmlformats.org/officeDocument/2006/relationships/image" Target="../media/image3.png"/><Relationship Id="rId2" Type="http://schemas.microsoft.com/office/2007/relationships/media" Target="../media/media1.mp3"/><Relationship Id="rId1" Type="http://schemas.openxmlformats.org/officeDocument/2006/relationships/tags" Target="../tags/tag2.xml"/><Relationship Id="rId6" Type="http://schemas.openxmlformats.org/officeDocument/2006/relationships/image" Target="../media/image4.png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7.png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3.png"/><Relationship Id="rId5" Type="http://schemas.openxmlformats.org/officeDocument/2006/relationships/image" Target="../media/image4.png"/><Relationship Id="rId4" Type="http://schemas.openxmlformats.org/officeDocument/2006/relationships/notesSlide" Target="../notesSlides/notesSlide7.xml"/><Relationship Id="rId9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3.png"/><Relationship Id="rId11" Type="http://schemas.openxmlformats.org/officeDocument/2006/relationships/image" Target="../media/image14.png"/><Relationship Id="rId5" Type="http://schemas.openxmlformats.org/officeDocument/2006/relationships/image" Target="../media/image4.png"/><Relationship Id="rId10" Type="http://schemas.openxmlformats.org/officeDocument/2006/relationships/image" Target="../media/image13.png"/><Relationship Id="rId4" Type="http://schemas.openxmlformats.org/officeDocument/2006/relationships/notesSlide" Target="../notesSlides/notesSlide8.xml"/><Relationship Id="rId9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5" Type="http://schemas.openxmlformats.org/officeDocument/2006/relationships/image" Target="../media/image4.png"/><Relationship Id="rId4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5"/>
          <p:cNvSpPr txBox="1"/>
          <p:nvPr/>
        </p:nvSpPr>
        <p:spPr>
          <a:xfrm>
            <a:off x="1764334" y="1800096"/>
            <a:ext cx="74166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00AEEF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Principle of Database Management</a:t>
            </a:r>
            <a:endParaRPr lang="zh-CN" altLang="en-US" sz="3200" dirty="0">
              <a:solidFill>
                <a:srgbClr val="00AEEF"/>
              </a:solidFill>
              <a:latin typeface="黑体" panose="02010600030101010101" pitchFamily="2" charset="-122"/>
              <a:ea typeface="黑体" panose="02010600030101010101" pitchFamily="2" charset="-122"/>
            </a:endParaRPr>
          </a:p>
        </p:txBody>
      </p:sp>
      <p:sp>
        <p:nvSpPr>
          <p:cNvPr id="4" name="TextBox 6"/>
          <p:cNvSpPr txBox="1"/>
          <p:nvPr/>
        </p:nvSpPr>
        <p:spPr>
          <a:xfrm>
            <a:off x="4403678" y="3170583"/>
            <a:ext cx="326781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00" dirty="0">
                <a:solidFill>
                  <a:schemeClr val="bg1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Instructor: </a:t>
            </a:r>
            <a:r>
              <a:rPr lang="en-US" altLang="zh-CN" sz="1300" dirty="0" err="1">
                <a:solidFill>
                  <a:schemeClr val="bg1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Dr.Nguyen</a:t>
            </a:r>
            <a:r>
              <a:rPr lang="en-US" altLang="zh-CN" sz="1300" dirty="0">
                <a:solidFill>
                  <a:schemeClr val="bg1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 </a:t>
            </a:r>
            <a:r>
              <a:rPr lang="en-US" altLang="zh-CN" sz="1300" dirty="0" err="1">
                <a:solidFill>
                  <a:schemeClr val="bg1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Thi</a:t>
            </a:r>
            <a:r>
              <a:rPr lang="en-US" altLang="zh-CN" sz="1300" dirty="0">
                <a:solidFill>
                  <a:schemeClr val="bg1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 Thuy Loan</a:t>
            </a:r>
          </a:p>
        </p:txBody>
      </p:sp>
      <p:cxnSp>
        <p:nvCxnSpPr>
          <p:cNvPr id="5" name="直接连接符 4"/>
          <p:cNvCxnSpPr>
            <a:cxnSpLocks/>
          </p:cNvCxnSpPr>
          <p:nvPr/>
        </p:nvCxnSpPr>
        <p:spPr>
          <a:xfrm>
            <a:off x="7776822" y="3600246"/>
            <a:ext cx="540058" cy="0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8"/>
          <p:cNvSpPr txBox="1"/>
          <p:nvPr/>
        </p:nvSpPr>
        <p:spPr>
          <a:xfrm>
            <a:off x="4623577" y="3600246"/>
            <a:ext cx="280717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zh-CN" sz="1100" dirty="0">
                <a:solidFill>
                  <a:schemeClr val="bg1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Member list:</a:t>
            </a:r>
          </a:p>
          <a:p>
            <a:r>
              <a:rPr lang="en-US" altLang="zh-CN" sz="1100" dirty="0">
                <a:solidFill>
                  <a:schemeClr val="bg1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Phạm Đông Quân	ITDSIU19015</a:t>
            </a:r>
          </a:p>
          <a:p>
            <a:pPr lvl="0"/>
            <a:r>
              <a:rPr lang="en-US" altLang="zh-CN" sz="1100" dirty="0" err="1">
                <a:solidFill>
                  <a:schemeClr val="bg1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Lê</a:t>
            </a:r>
            <a:r>
              <a:rPr lang="en-US" altLang="zh-CN" sz="1100" dirty="0">
                <a:solidFill>
                  <a:schemeClr val="bg1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 Thanh </a:t>
            </a:r>
            <a:r>
              <a:rPr lang="en-US" altLang="zh-CN" sz="1100" dirty="0" err="1">
                <a:solidFill>
                  <a:schemeClr val="bg1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Phương</a:t>
            </a:r>
            <a:r>
              <a:rPr lang="en-US" altLang="zh-CN" sz="1100" dirty="0">
                <a:solidFill>
                  <a:schemeClr val="bg1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 Nam 	ITITUN19008</a:t>
            </a:r>
          </a:p>
          <a:p>
            <a:pPr lvl="0"/>
            <a:r>
              <a:rPr lang="en-US" altLang="zh-CN" sz="1100" dirty="0" err="1">
                <a:solidFill>
                  <a:schemeClr val="bg1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Lê</a:t>
            </a:r>
            <a:r>
              <a:rPr lang="en-US" altLang="zh-CN" sz="1100" dirty="0">
                <a:solidFill>
                  <a:schemeClr val="bg1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 </a:t>
            </a:r>
            <a:r>
              <a:rPr lang="en-US" altLang="zh-CN" sz="1100" dirty="0" err="1">
                <a:solidFill>
                  <a:schemeClr val="bg1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Triệu</a:t>
            </a:r>
            <a:r>
              <a:rPr lang="en-US" altLang="zh-CN" sz="1100" dirty="0">
                <a:solidFill>
                  <a:schemeClr val="bg1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 Long 	ITDSIU19044</a:t>
            </a:r>
          </a:p>
          <a:p>
            <a:pPr lvl="0"/>
            <a:r>
              <a:rPr lang="en-US" altLang="zh-CN" sz="1100" dirty="0" err="1">
                <a:solidFill>
                  <a:schemeClr val="bg1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Nguyễn</a:t>
            </a:r>
            <a:r>
              <a:rPr lang="en-US" altLang="zh-CN" sz="1100" dirty="0">
                <a:solidFill>
                  <a:schemeClr val="bg1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 </a:t>
            </a:r>
            <a:r>
              <a:rPr lang="en-US" altLang="zh-CN" sz="1100" dirty="0" err="1">
                <a:solidFill>
                  <a:schemeClr val="bg1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Huỳnh</a:t>
            </a:r>
            <a:r>
              <a:rPr lang="en-US" altLang="zh-CN" sz="1100" dirty="0">
                <a:solidFill>
                  <a:schemeClr val="bg1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 </a:t>
            </a:r>
            <a:r>
              <a:rPr lang="en-US" altLang="zh-CN" sz="1100" dirty="0" err="1">
                <a:solidFill>
                  <a:schemeClr val="bg1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Thủy</a:t>
            </a:r>
            <a:r>
              <a:rPr lang="en-US" altLang="zh-CN" sz="1100" dirty="0">
                <a:solidFill>
                  <a:schemeClr val="bg1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 </a:t>
            </a:r>
            <a:r>
              <a:rPr lang="en-US" altLang="zh-CN" sz="1100" dirty="0" err="1">
                <a:solidFill>
                  <a:schemeClr val="bg1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Tiên</a:t>
            </a:r>
            <a:r>
              <a:rPr lang="en-US" altLang="zh-CN" sz="1100" dirty="0">
                <a:solidFill>
                  <a:schemeClr val="bg1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	ITDSIU19056</a:t>
            </a:r>
          </a:p>
          <a:p>
            <a:pPr lvl="0"/>
            <a:r>
              <a:rPr lang="en-US" altLang="zh-CN" sz="1100" dirty="0" err="1">
                <a:solidFill>
                  <a:schemeClr val="bg1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Vũ</a:t>
            </a:r>
            <a:r>
              <a:rPr lang="en-US" altLang="zh-CN" sz="1100" dirty="0">
                <a:solidFill>
                  <a:schemeClr val="bg1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 </a:t>
            </a:r>
            <a:r>
              <a:rPr lang="en-US" altLang="zh-CN" sz="1100" dirty="0" err="1">
                <a:solidFill>
                  <a:schemeClr val="bg1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Xuân</a:t>
            </a:r>
            <a:r>
              <a:rPr lang="en-US" altLang="zh-CN" sz="1100" dirty="0">
                <a:solidFill>
                  <a:schemeClr val="bg1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 Linh	             ITDSIU19008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3250" y="0"/>
            <a:ext cx="867875" cy="864018"/>
          </a:xfrm>
          <a:prstGeom prst="rect">
            <a:avLst/>
          </a:prstGeom>
        </p:spPr>
      </p:pic>
      <p:sp>
        <p:nvSpPr>
          <p:cNvPr id="7" name="TextBox 5">
            <a:extLst>
              <a:ext uri="{FF2B5EF4-FFF2-40B4-BE49-F238E27FC236}">
                <a16:creationId xmlns:a16="http://schemas.microsoft.com/office/drawing/2014/main" id="{4D5CBCFA-985D-42D9-B351-F0B5285BEB1F}"/>
              </a:ext>
            </a:extLst>
          </p:cNvPr>
          <p:cNvSpPr txBox="1"/>
          <p:nvPr/>
        </p:nvSpPr>
        <p:spPr>
          <a:xfrm>
            <a:off x="3554641" y="2448533"/>
            <a:ext cx="50404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00AEEF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Weather forecast system</a:t>
            </a:r>
            <a:endParaRPr lang="zh-CN" altLang="en-US" sz="3200" dirty="0">
              <a:solidFill>
                <a:srgbClr val="00AEEF"/>
              </a:solidFill>
              <a:latin typeface="黑体" panose="02010600030101010101" pitchFamily="2" charset="-122"/>
              <a:ea typeface="黑体" panose="02010600030101010101" pitchFamily="2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900"/>
                            </p:stCondLst>
                            <p:childTnLst>
                              <p:par>
                                <p:cTn id="1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400"/>
                            </p:stCondLst>
                            <p:childTnLst>
                              <p:par>
                                <p:cTn id="17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 tmFilter="0,0; .5, 1; 1, 1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900"/>
                            </p:stCondLst>
                            <p:childTnLst>
                              <p:par>
                                <p:cTn id="25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6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400"/>
                            </p:stCondLst>
                            <p:childTnLst>
                              <p:par>
                                <p:cTn id="2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4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4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4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4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4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6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500"/>
                            </p:stCondLst>
                            <p:childTnLst>
                              <p:par>
                                <p:cTn id="4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/>
      <p:bldP spid="6" grpId="0"/>
      <p:bldP spid="7" grpId="0"/>
      <p:bldP spid="7" grpId="1"/>
    </p:bldLst>
  </p:timing>
  <p:extLst>
    <p:ext uri="{E180D4A7-C9FB-4DFB-919C-405C955672EB}">
      <p14:showEvtLst xmlns:p14="http://schemas.microsoft.com/office/powerpoint/2010/main">
        <p14:playEvt time="1" objId="7"/>
      </p14:showEvtLst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"/>
          <p:cNvSpPr txBox="1"/>
          <p:nvPr/>
        </p:nvSpPr>
        <p:spPr>
          <a:xfrm>
            <a:off x="3384469" y="1915833"/>
            <a:ext cx="6408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spc="300" dirty="0">
                <a:solidFill>
                  <a:schemeClr val="bg1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Thanks for listening</a:t>
            </a:r>
          </a:p>
        </p:txBody>
      </p:sp>
    </p:spTree>
    <p:extLst>
      <p:ext uri="{BB962C8B-B14F-4D97-AF65-F5344CB8AC3E}">
        <p14:creationId xmlns:p14="http://schemas.microsoft.com/office/powerpoint/2010/main" val="271220939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350"/>
                            </p:stCondLst>
                            <p:childTnLst>
                              <p:par>
                                <p:cTn id="1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9"/>
          <p:cNvSpPr txBox="1"/>
          <p:nvPr/>
        </p:nvSpPr>
        <p:spPr>
          <a:xfrm>
            <a:off x="3172002" y="750200"/>
            <a:ext cx="268855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spc="300" dirty="0">
                <a:solidFill>
                  <a:srgbClr val="0070C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Content</a:t>
            </a:r>
            <a:endParaRPr lang="zh-CN" altLang="en-US" sz="4400" spc="300" dirty="0">
              <a:solidFill>
                <a:srgbClr val="0070C0"/>
              </a:solidFill>
              <a:latin typeface="黑体" panose="02010600030101010101" pitchFamily="2" charset="-122"/>
              <a:ea typeface="黑体" panose="02010600030101010101" pitchFamily="2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540232" y="2049966"/>
            <a:ext cx="432024" cy="432024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1</a:t>
            </a:r>
            <a:endParaRPr lang="zh-CN" altLang="en-US" sz="3600" dirty="0"/>
          </a:p>
        </p:txBody>
      </p:sp>
      <p:sp>
        <p:nvSpPr>
          <p:cNvPr id="4" name="TextBox 10"/>
          <p:cNvSpPr txBox="1"/>
          <p:nvPr/>
        </p:nvSpPr>
        <p:spPr>
          <a:xfrm>
            <a:off x="1161528" y="2055041"/>
            <a:ext cx="206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pc="300" dirty="0">
                <a:solidFill>
                  <a:srgbClr val="0070C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Introduction</a:t>
            </a:r>
          </a:p>
        </p:txBody>
      </p:sp>
      <p:sp>
        <p:nvSpPr>
          <p:cNvPr id="6" name="椭圆 5"/>
          <p:cNvSpPr/>
          <p:nvPr/>
        </p:nvSpPr>
        <p:spPr>
          <a:xfrm>
            <a:off x="540232" y="3066844"/>
            <a:ext cx="432024" cy="432024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2</a:t>
            </a:r>
            <a:endParaRPr lang="zh-CN" altLang="en-US" sz="3600" dirty="0"/>
          </a:p>
        </p:txBody>
      </p:sp>
      <p:sp>
        <p:nvSpPr>
          <p:cNvPr id="7" name="TextBox 13"/>
          <p:cNvSpPr txBox="1"/>
          <p:nvPr/>
        </p:nvSpPr>
        <p:spPr>
          <a:xfrm>
            <a:off x="5076610" y="2016114"/>
            <a:ext cx="4049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pc="300" dirty="0">
                <a:solidFill>
                  <a:srgbClr val="0070C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Database implementation</a:t>
            </a:r>
          </a:p>
        </p:txBody>
      </p:sp>
      <p:sp>
        <p:nvSpPr>
          <p:cNvPr id="9" name="椭圆 8"/>
          <p:cNvSpPr/>
          <p:nvPr/>
        </p:nvSpPr>
        <p:spPr>
          <a:xfrm>
            <a:off x="540232" y="3928930"/>
            <a:ext cx="432024" cy="432024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3</a:t>
            </a:r>
            <a:endParaRPr lang="zh-CN" altLang="en-US" sz="3600" dirty="0"/>
          </a:p>
        </p:txBody>
      </p:sp>
      <p:sp>
        <p:nvSpPr>
          <p:cNvPr id="10" name="TextBox 16"/>
          <p:cNvSpPr txBox="1"/>
          <p:nvPr/>
        </p:nvSpPr>
        <p:spPr>
          <a:xfrm>
            <a:off x="1161528" y="3024198"/>
            <a:ext cx="3444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pc="300" dirty="0">
                <a:solidFill>
                  <a:srgbClr val="0070C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Requirement analysis</a:t>
            </a:r>
          </a:p>
        </p:txBody>
      </p:sp>
      <p:sp>
        <p:nvSpPr>
          <p:cNvPr id="12" name="椭圆 11"/>
          <p:cNvSpPr/>
          <p:nvPr/>
        </p:nvSpPr>
        <p:spPr>
          <a:xfrm>
            <a:off x="4572568" y="2023695"/>
            <a:ext cx="432024" cy="432024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4</a:t>
            </a:r>
            <a:endParaRPr lang="zh-CN" altLang="en-US" sz="3600" dirty="0"/>
          </a:p>
        </p:txBody>
      </p:sp>
      <p:sp>
        <p:nvSpPr>
          <p:cNvPr id="13" name="TextBox 19"/>
          <p:cNvSpPr txBox="1"/>
          <p:nvPr/>
        </p:nvSpPr>
        <p:spPr>
          <a:xfrm>
            <a:off x="5076610" y="3098190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pc="300" dirty="0">
                <a:solidFill>
                  <a:srgbClr val="0070C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Demos</a:t>
            </a: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1185" y="2984119"/>
            <a:ext cx="7000252" cy="3866225"/>
          </a:xfrm>
          <a:prstGeom prst="rect">
            <a:avLst/>
          </a:prstGeom>
        </p:spPr>
      </p:pic>
      <p:sp>
        <p:nvSpPr>
          <p:cNvPr id="18" name="椭圆 17"/>
          <p:cNvSpPr/>
          <p:nvPr/>
        </p:nvSpPr>
        <p:spPr>
          <a:xfrm>
            <a:off x="4572568" y="3066844"/>
            <a:ext cx="432024" cy="432024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5</a:t>
            </a:r>
            <a:endParaRPr lang="zh-CN" altLang="en-US" sz="3600" dirty="0"/>
          </a:p>
        </p:txBody>
      </p:sp>
      <p:sp>
        <p:nvSpPr>
          <p:cNvPr id="19" name="TextBox 19"/>
          <p:cNvSpPr txBox="1"/>
          <p:nvPr/>
        </p:nvSpPr>
        <p:spPr>
          <a:xfrm>
            <a:off x="1161528" y="3928930"/>
            <a:ext cx="2685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pc="300" dirty="0">
                <a:solidFill>
                  <a:srgbClr val="0070C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Database design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50"/>
                            </p:stCondLst>
                            <p:childTnLst>
                              <p:par>
                                <p:cTn id="25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6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5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50"/>
                            </p:stCondLst>
                            <p:childTnLst>
                              <p:par>
                                <p:cTn id="3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 tmFilter="0,0; .5, 1; 1, 1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100"/>
                            </p:stCondLst>
                            <p:childTnLst>
                              <p:par>
                                <p:cTn id="4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44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5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600"/>
                            </p:stCondLst>
                            <p:childTnLst>
                              <p:par>
                                <p:cTn id="4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100"/>
                            </p:stCondLst>
                            <p:childTnLst>
                              <p:par>
                                <p:cTn id="5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 tmFilter="0,0; .5, 1; 1, 1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500"/>
                            </p:stCondLst>
                            <p:childTnLst>
                              <p:par>
                                <p:cTn id="61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62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3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8000"/>
                            </p:stCondLst>
                            <p:childTnLst>
                              <p:par>
                                <p:cTn id="6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8500"/>
                            </p:stCondLst>
                            <p:childTnLst>
                              <p:par>
                                <p:cTn id="7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 tmFilter="0,0; .5, 1; 1, 1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9200"/>
                            </p:stCondLst>
                            <p:childTnLst>
                              <p:par>
                                <p:cTn id="7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80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1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9700"/>
                            </p:stCondLst>
                            <p:childTnLst>
                              <p:par>
                                <p:cTn id="8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200"/>
                            </p:stCondLst>
                            <p:childTnLst>
                              <p:par>
                                <p:cTn id="8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 tmFilter="0,0; .5, 1; 1, 1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1350"/>
                            </p:stCondLst>
                            <p:childTnLst>
                              <p:par>
                                <p:cTn id="97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98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9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/>
      <p:bldP spid="4" grpId="1"/>
      <p:bldP spid="6" grpId="0" animBg="1"/>
      <p:bldP spid="7" grpId="0"/>
      <p:bldP spid="7" grpId="1"/>
      <p:bldP spid="9" grpId="0" animBg="1"/>
      <p:bldP spid="10" grpId="0"/>
      <p:bldP spid="10" grpId="1"/>
      <p:bldP spid="12" grpId="0" animBg="1"/>
      <p:bldP spid="13" grpId="0"/>
      <p:bldP spid="13" grpId="1"/>
      <p:bldP spid="18" grpId="0" animBg="1"/>
      <p:bldP spid="19" grpId="0"/>
      <p:bldP spid="19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平行四边形 91"/>
          <p:cNvSpPr/>
          <p:nvPr/>
        </p:nvSpPr>
        <p:spPr>
          <a:xfrm flipV="1">
            <a:off x="-1475936" y="431982"/>
            <a:ext cx="2844237" cy="72006"/>
          </a:xfrm>
          <a:prstGeom prst="parallelogram">
            <a:avLst>
              <a:gd name="adj" fmla="val 220818"/>
            </a:avLst>
          </a:prstGeom>
          <a:solidFill>
            <a:srgbClr val="00A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平行四边形 92"/>
          <p:cNvSpPr/>
          <p:nvPr/>
        </p:nvSpPr>
        <p:spPr>
          <a:xfrm flipV="1">
            <a:off x="1332298" y="431982"/>
            <a:ext cx="864072" cy="72006"/>
          </a:xfrm>
          <a:prstGeom prst="parallelogram">
            <a:avLst>
              <a:gd name="adj" fmla="val 220818"/>
            </a:avLst>
          </a:prstGeom>
          <a:solidFill>
            <a:srgbClr val="00A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平行四边形 93"/>
          <p:cNvSpPr/>
          <p:nvPr/>
        </p:nvSpPr>
        <p:spPr>
          <a:xfrm flipV="1">
            <a:off x="2196370" y="431982"/>
            <a:ext cx="648054" cy="72005"/>
          </a:xfrm>
          <a:prstGeom prst="parallelogram">
            <a:avLst>
              <a:gd name="adj" fmla="val 220818"/>
            </a:avLst>
          </a:prstGeom>
          <a:solidFill>
            <a:srgbClr val="1442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平行四边形 94"/>
          <p:cNvSpPr/>
          <p:nvPr/>
        </p:nvSpPr>
        <p:spPr>
          <a:xfrm flipV="1">
            <a:off x="2844424" y="431980"/>
            <a:ext cx="360030" cy="72005"/>
          </a:xfrm>
          <a:prstGeom prst="parallelogram">
            <a:avLst>
              <a:gd name="adj" fmla="val 220818"/>
            </a:avLst>
          </a:prstGeom>
          <a:solidFill>
            <a:srgbClr val="133E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6" name="直接连接符 95"/>
          <p:cNvCxnSpPr/>
          <p:nvPr/>
        </p:nvCxnSpPr>
        <p:spPr>
          <a:xfrm>
            <a:off x="-395846" y="575994"/>
            <a:ext cx="7776648" cy="0"/>
          </a:xfrm>
          <a:prstGeom prst="line">
            <a:avLst/>
          </a:prstGeom>
          <a:ln>
            <a:gradFill flip="none" rotWithShape="1">
              <a:gsLst>
                <a:gs pos="0">
                  <a:srgbClr val="14427A"/>
                </a:gs>
                <a:gs pos="49000">
                  <a:srgbClr val="041830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10"/>
          <p:cNvSpPr txBox="1"/>
          <p:nvPr/>
        </p:nvSpPr>
        <p:spPr>
          <a:xfrm>
            <a:off x="324214" y="71952"/>
            <a:ext cx="19191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300" dirty="0">
                <a:solidFill>
                  <a:srgbClr val="0070C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1. Introduction</a:t>
            </a:r>
            <a:endParaRPr lang="zh-CN" altLang="en-US" sz="1200" spc="300" dirty="0">
              <a:solidFill>
                <a:srgbClr val="0070C0"/>
              </a:solidFill>
              <a:latin typeface="黑体" panose="02010600030101010101" pitchFamily="2" charset="-122"/>
              <a:ea typeface="黑体" panose="02010600030101010101" pitchFamily="2" charset="-122"/>
            </a:endParaRPr>
          </a:p>
        </p:txBody>
      </p:sp>
      <p:grpSp>
        <p:nvGrpSpPr>
          <p:cNvPr id="98" name="Group 7"/>
          <p:cNvGrpSpPr>
            <a:grpSpLocks/>
          </p:cNvGrpSpPr>
          <p:nvPr/>
        </p:nvGrpSpPr>
        <p:grpSpPr bwMode="auto">
          <a:xfrm>
            <a:off x="180202" y="181952"/>
            <a:ext cx="216018" cy="113981"/>
            <a:chOff x="0" y="0"/>
            <a:chExt cx="1041399" cy="549275"/>
          </a:xfrm>
          <a:solidFill>
            <a:srgbClr val="133E73"/>
          </a:solidFill>
        </p:grpSpPr>
        <p:sp>
          <p:nvSpPr>
            <p:cNvPr id="99" name="Freeform 16"/>
            <p:cNvSpPr>
              <a:spLocks/>
            </p:cNvSpPr>
            <p:nvPr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4 w 400"/>
                <a:gd name="T1" fmla="*/ 92 h 608"/>
                <a:gd name="T2" fmla="*/ 96 w 400"/>
                <a:gd name="T3" fmla="*/ 0 h 608"/>
                <a:gd name="T4" fmla="*/ 400 w 400"/>
                <a:gd name="T5" fmla="*/ 304 h 608"/>
                <a:gd name="T6" fmla="*/ 96 w 400"/>
                <a:gd name="T7" fmla="*/ 608 h 608"/>
                <a:gd name="T8" fmla="*/ 0 w 400"/>
                <a:gd name="T9" fmla="*/ 512 h 608"/>
                <a:gd name="T10" fmla="*/ 212 w 400"/>
                <a:gd name="T11" fmla="*/ 300 h 608"/>
                <a:gd name="T12" fmla="*/ 4 w 400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" name="Freeform 17"/>
            <p:cNvSpPr>
              <a:spLocks/>
            </p:cNvSpPr>
            <p:nvPr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6 w 399"/>
                <a:gd name="T3" fmla="*/ 0 h 608"/>
                <a:gd name="T4" fmla="*/ 399 w 399"/>
                <a:gd name="T5" fmla="*/ 304 h 608"/>
                <a:gd name="T6" fmla="*/ 96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" name="Freeform 18"/>
            <p:cNvSpPr>
              <a:spLocks/>
            </p:cNvSpPr>
            <p:nvPr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5 w 399"/>
                <a:gd name="T3" fmla="*/ 0 h 608"/>
                <a:gd name="T4" fmla="*/ 399 w 399"/>
                <a:gd name="T5" fmla="*/ 304 h 608"/>
                <a:gd name="T6" fmla="*/ 95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3" name="6112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2268377" y="-1568065"/>
            <a:ext cx="1008084" cy="1008084"/>
          </a:xfrm>
          <a:prstGeom prst="rect">
            <a:avLst/>
          </a:prstGeom>
        </p:spPr>
      </p:pic>
      <p:sp>
        <p:nvSpPr>
          <p:cNvPr id="16" name="矩形 9">
            <a:extLst>
              <a:ext uri="{FF2B5EF4-FFF2-40B4-BE49-F238E27FC236}">
                <a16:creationId xmlns:a16="http://schemas.microsoft.com/office/drawing/2014/main" id="{4253A184-958F-49C8-8181-C0AC8174A8D8}"/>
              </a:ext>
            </a:extLst>
          </p:cNvPr>
          <p:cNvSpPr/>
          <p:nvPr/>
        </p:nvSpPr>
        <p:spPr>
          <a:xfrm>
            <a:off x="1044274" y="1444172"/>
            <a:ext cx="6988864" cy="19346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indent="-28575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 project is a system that use a combination of science and technology for making accurate predictions on weather conditions of a particular location at a particular time based on multiple parameters, such as temperature, humidity, wind speed, etc.</a:t>
            </a:r>
            <a:endParaRPr lang="en-US" sz="15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marR="0" indent="-28575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bg1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system has an administrator login to update the database to provide more accurate prediction. The predictions made by the systems will based on historical data stored in the database.</a:t>
            </a:r>
            <a:endParaRPr lang="en-US" sz="15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 tmFilter="0,0; .5, 1; 1, 1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650"/>
                            </p:stCondLst>
                            <p:childTnLst>
                              <p:par>
                                <p:cTn id="18" presetID="1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" dur="3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AEEF"/>
                                      </p:to>
                                    </p:animClr>
                                    <p:set>
                                      <p:cBhvr>
                                        <p:cTn id="20" dur="3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3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950"/>
                            </p:stCondLst>
                            <p:childTnLst>
                              <p:par>
                                <p:cTn id="23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4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3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  <p:bldLst>
      <p:bldP spid="94" grpId="0" animBg="1"/>
      <p:bldP spid="97" grpId="0"/>
      <p:bldP spid="16" grpId="0"/>
    </p:bldLst>
  </p:timing>
  <p:extLst>
    <p:ext uri="{E180D4A7-C9FB-4DFB-919C-405C955672EB}">
      <p14:showEvtLst xmlns:p14="http://schemas.microsoft.com/office/powerpoint/2010/main">
        <p14:playEvt time="1315" objId="3"/>
        <p14:stopEvt time="2082" objId="3"/>
      </p14:showEvtLst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矩形 9"/>
          <p:cNvSpPr/>
          <p:nvPr/>
        </p:nvSpPr>
        <p:spPr>
          <a:xfrm>
            <a:off x="3636490" y="659903"/>
            <a:ext cx="5040013" cy="653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4000"/>
              </a:lnSpc>
            </a:pPr>
            <a:r>
              <a:rPr lang="en-US" altLang="zh-CN" sz="1600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Design a database to maintain historical data for weather forecasting system</a:t>
            </a:r>
          </a:p>
        </p:txBody>
      </p:sp>
      <p:grpSp>
        <p:nvGrpSpPr>
          <p:cNvPr id="77" name="Group 91"/>
          <p:cNvGrpSpPr/>
          <p:nvPr/>
        </p:nvGrpSpPr>
        <p:grpSpPr>
          <a:xfrm>
            <a:off x="843206" y="1855979"/>
            <a:ext cx="3354381" cy="1780095"/>
            <a:chOff x="138498" y="3267632"/>
            <a:chExt cx="3408513" cy="1817010"/>
          </a:xfrm>
        </p:grpSpPr>
        <p:sp>
          <p:nvSpPr>
            <p:cNvPr id="78" name="椭圆 10"/>
            <p:cNvSpPr/>
            <p:nvPr/>
          </p:nvSpPr>
          <p:spPr>
            <a:xfrm>
              <a:off x="138498" y="3267632"/>
              <a:ext cx="349697" cy="349697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3200" b="1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0" name="矩形 9"/>
            <p:cNvSpPr/>
            <p:nvPr/>
          </p:nvSpPr>
          <p:spPr>
            <a:xfrm>
              <a:off x="484796" y="3271159"/>
              <a:ext cx="3062215" cy="181348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14000"/>
                </a:lnSpc>
              </a:pPr>
              <a:r>
                <a:rPr lang="en-US" altLang="zh-CN" sz="1600" dirty="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Maintain the weather conditions data ( Cid, Wind Speed, Temperature, Humidity, Date Time) base on location parameters City ( Cid, Name).</a:t>
              </a:r>
            </a:p>
          </p:txBody>
        </p:sp>
      </p:grpSp>
      <p:grpSp>
        <p:nvGrpSpPr>
          <p:cNvPr id="81" name="Group 95"/>
          <p:cNvGrpSpPr/>
          <p:nvPr/>
        </p:nvGrpSpPr>
        <p:grpSpPr>
          <a:xfrm>
            <a:off x="860121" y="3640923"/>
            <a:ext cx="3345006" cy="916655"/>
            <a:chOff x="138498" y="3267632"/>
            <a:chExt cx="3398987" cy="935663"/>
          </a:xfrm>
        </p:grpSpPr>
        <p:sp>
          <p:nvSpPr>
            <p:cNvPr id="82" name="椭圆 10"/>
            <p:cNvSpPr/>
            <p:nvPr/>
          </p:nvSpPr>
          <p:spPr>
            <a:xfrm>
              <a:off x="138498" y="3267632"/>
              <a:ext cx="349697" cy="349697"/>
            </a:xfrm>
            <a:prstGeom prst="ellipse">
              <a:avLst/>
            </a:prstGeom>
            <a:solidFill>
              <a:srgbClr val="00AE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3200" b="1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4" name="矩形 9"/>
            <p:cNvSpPr/>
            <p:nvPr/>
          </p:nvSpPr>
          <p:spPr>
            <a:xfrm>
              <a:off x="484796" y="3271159"/>
              <a:ext cx="3052689" cy="93213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14000"/>
                </a:lnSpc>
              </a:pPr>
              <a:r>
                <a:rPr lang="en-US" altLang="zh-CN" sz="1600" dirty="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Maintain user data ( </a:t>
              </a:r>
              <a:r>
                <a:rPr lang="en-US" altLang="zh-CN" sz="1600" dirty="0" err="1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Uid</a:t>
              </a:r>
              <a:r>
                <a:rPr lang="en-US" altLang="zh-CN" sz="1600" dirty="0">
                  <a:solidFill>
                    <a:schemeClr val="bg1">
                      <a:lumMod val="8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, role, password) with role has 2 types (Admin, User)</a:t>
              </a:r>
            </a:p>
          </p:txBody>
        </p:sp>
      </p:grpSp>
      <p:sp>
        <p:nvSpPr>
          <p:cNvPr id="85" name="平行四边形 84"/>
          <p:cNvSpPr/>
          <p:nvPr/>
        </p:nvSpPr>
        <p:spPr>
          <a:xfrm flipV="1">
            <a:off x="-1475936" y="431982"/>
            <a:ext cx="2844237" cy="72006"/>
          </a:xfrm>
          <a:prstGeom prst="parallelogram">
            <a:avLst>
              <a:gd name="adj" fmla="val 220818"/>
            </a:avLst>
          </a:prstGeom>
          <a:solidFill>
            <a:srgbClr val="00A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平行四边形 85"/>
          <p:cNvSpPr/>
          <p:nvPr/>
        </p:nvSpPr>
        <p:spPr>
          <a:xfrm flipV="1">
            <a:off x="1332298" y="431982"/>
            <a:ext cx="864072" cy="72006"/>
          </a:xfrm>
          <a:prstGeom prst="parallelogram">
            <a:avLst>
              <a:gd name="adj" fmla="val 220818"/>
            </a:avLst>
          </a:prstGeom>
          <a:solidFill>
            <a:srgbClr val="00A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平行四边形 86"/>
          <p:cNvSpPr/>
          <p:nvPr/>
        </p:nvSpPr>
        <p:spPr>
          <a:xfrm flipV="1">
            <a:off x="2196370" y="431982"/>
            <a:ext cx="648054" cy="72005"/>
          </a:xfrm>
          <a:prstGeom prst="parallelogram">
            <a:avLst>
              <a:gd name="adj" fmla="val 220818"/>
            </a:avLst>
          </a:prstGeom>
          <a:solidFill>
            <a:srgbClr val="1442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平行四边形 87"/>
          <p:cNvSpPr/>
          <p:nvPr/>
        </p:nvSpPr>
        <p:spPr>
          <a:xfrm flipV="1">
            <a:off x="2844424" y="431980"/>
            <a:ext cx="360030" cy="72005"/>
          </a:xfrm>
          <a:prstGeom prst="parallelogram">
            <a:avLst>
              <a:gd name="adj" fmla="val 220818"/>
            </a:avLst>
          </a:prstGeom>
          <a:solidFill>
            <a:srgbClr val="133E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9" name="直接连接符 88"/>
          <p:cNvCxnSpPr/>
          <p:nvPr/>
        </p:nvCxnSpPr>
        <p:spPr>
          <a:xfrm>
            <a:off x="-429960" y="648000"/>
            <a:ext cx="7776648" cy="0"/>
          </a:xfrm>
          <a:prstGeom prst="line">
            <a:avLst/>
          </a:prstGeom>
          <a:ln>
            <a:gradFill flip="none" rotWithShape="1">
              <a:gsLst>
                <a:gs pos="0">
                  <a:srgbClr val="14427A"/>
                </a:gs>
                <a:gs pos="49000">
                  <a:srgbClr val="041830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10"/>
          <p:cNvSpPr txBox="1"/>
          <p:nvPr/>
        </p:nvSpPr>
        <p:spPr>
          <a:xfrm>
            <a:off x="321470" y="105952"/>
            <a:ext cx="18255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300" dirty="0">
                <a:solidFill>
                  <a:srgbClr val="0070C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2.Requirement</a:t>
            </a:r>
            <a:endParaRPr lang="zh-CN" altLang="en-US" sz="1200" spc="300" dirty="0">
              <a:solidFill>
                <a:srgbClr val="0070C0"/>
              </a:solidFill>
              <a:latin typeface="黑体" panose="02010600030101010101" pitchFamily="2" charset="-122"/>
              <a:ea typeface="黑体" panose="02010600030101010101" pitchFamily="2" charset="-122"/>
            </a:endParaRPr>
          </a:p>
        </p:txBody>
      </p:sp>
      <p:grpSp>
        <p:nvGrpSpPr>
          <p:cNvPr id="91" name="Group 7"/>
          <p:cNvGrpSpPr>
            <a:grpSpLocks/>
          </p:cNvGrpSpPr>
          <p:nvPr/>
        </p:nvGrpSpPr>
        <p:grpSpPr bwMode="auto">
          <a:xfrm>
            <a:off x="180202" y="181952"/>
            <a:ext cx="216018" cy="113981"/>
            <a:chOff x="0" y="0"/>
            <a:chExt cx="1041399" cy="549275"/>
          </a:xfrm>
          <a:solidFill>
            <a:srgbClr val="133E73"/>
          </a:solidFill>
        </p:grpSpPr>
        <p:sp>
          <p:nvSpPr>
            <p:cNvPr id="92" name="Freeform 16"/>
            <p:cNvSpPr>
              <a:spLocks/>
            </p:cNvSpPr>
            <p:nvPr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4 w 400"/>
                <a:gd name="T1" fmla="*/ 92 h 608"/>
                <a:gd name="T2" fmla="*/ 96 w 400"/>
                <a:gd name="T3" fmla="*/ 0 h 608"/>
                <a:gd name="T4" fmla="*/ 400 w 400"/>
                <a:gd name="T5" fmla="*/ 304 h 608"/>
                <a:gd name="T6" fmla="*/ 96 w 400"/>
                <a:gd name="T7" fmla="*/ 608 h 608"/>
                <a:gd name="T8" fmla="*/ 0 w 400"/>
                <a:gd name="T9" fmla="*/ 512 h 608"/>
                <a:gd name="T10" fmla="*/ 212 w 400"/>
                <a:gd name="T11" fmla="*/ 300 h 608"/>
                <a:gd name="T12" fmla="*/ 4 w 400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" name="Freeform 17"/>
            <p:cNvSpPr>
              <a:spLocks/>
            </p:cNvSpPr>
            <p:nvPr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6 w 399"/>
                <a:gd name="T3" fmla="*/ 0 h 608"/>
                <a:gd name="T4" fmla="*/ 399 w 399"/>
                <a:gd name="T5" fmla="*/ 304 h 608"/>
                <a:gd name="T6" fmla="*/ 96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" name="Freeform 18"/>
            <p:cNvSpPr>
              <a:spLocks/>
            </p:cNvSpPr>
            <p:nvPr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5 w 399"/>
                <a:gd name="T3" fmla="*/ 0 h 608"/>
                <a:gd name="T4" fmla="*/ 399 w 399"/>
                <a:gd name="T5" fmla="*/ 304 h 608"/>
                <a:gd name="T6" fmla="*/ 95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95" name="6112">
            <a:hlinkClick r:id="" action="ppaction://media"/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2268377" y="-1568065"/>
            <a:ext cx="1008084" cy="1008084"/>
          </a:xfrm>
          <a:prstGeom prst="rect">
            <a:avLst/>
          </a:prstGeom>
        </p:spPr>
      </p:pic>
      <p:pic>
        <p:nvPicPr>
          <p:cNvPr id="96" name="图片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586" y="1329973"/>
            <a:ext cx="7000252" cy="386622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 tmFilter="0,0; .5, 1; 1, 1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600"/>
                            </p:stCondLst>
                            <p:childTnLst>
                              <p:par>
                                <p:cTn id="18" presetID="1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" dur="3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AEEF"/>
                                      </p:to>
                                    </p:animClr>
                                    <p:set>
                                      <p:cBhvr>
                                        <p:cTn id="20" dur="3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3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900"/>
                            </p:stCondLst>
                            <p:childTnLst>
                              <p:par>
                                <p:cTn id="23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400"/>
                            </p:stCondLst>
                            <p:childTnLst>
                              <p:par>
                                <p:cTn id="27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900"/>
                            </p:stCondLst>
                            <p:childTnLst>
                              <p:par>
                                <p:cTn id="31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2" dur="1" fill="hold"/>
                                        <p:tgtEl>
                                          <p:spTgt spid="9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3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5"/>
                </p:tgtEl>
              </p:cMediaNode>
            </p:audio>
          </p:childTnLst>
        </p:cTn>
      </p:par>
    </p:tnLst>
    <p:bldLst>
      <p:bldP spid="87" grpId="0" animBg="1"/>
      <p:bldP spid="90" grpId="0"/>
    </p:bldLst>
  </p:timing>
  <p:extLst>
    <p:ext uri="{E180D4A7-C9FB-4DFB-919C-405C955672EB}">
      <p14:showEvtLst xmlns:p14="http://schemas.microsoft.com/office/powerpoint/2010/main">
        <p14:playEvt time="1358" objId="95"/>
        <p14:stopEvt time="2081" objId="95"/>
      </p14:showEvtLst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平行四边形 74"/>
          <p:cNvSpPr/>
          <p:nvPr/>
        </p:nvSpPr>
        <p:spPr>
          <a:xfrm flipV="1">
            <a:off x="-1475936" y="431982"/>
            <a:ext cx="2844237" cy="72006"/>
          </a:xfrm>
          <a:prstGeom prst="parallelogram">
            <a:avLst>
              <a:gd name="adj" fmla="val 220818"/>
            </a:avLst>
          </a:prstGeom>
          <a:solidFill>
            <a:srgbClr val="00A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平行四边形 75"/>
          <p:cNvSpPr/>
          <p:nvPr/>
        </p:nvSpPr>
        <p:spPr>
          <a:xfrm flipV="1">
            <a:off x="1332298" y="431982"/>
            <a:ext cx="864072" cy="72006"/>
          </a:xfrm>
          <a:prstGeom prst="parallelogram">
            <a:avLst>
              <a:gd name="adj" fmla="val 220818"/>
            </a:avLst>
          </a:prstGeom>
          <a:solidFill>
            <a:srgbClr val="00A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平行四边形 76"/>
          <p:cNvSpPr/>
          <p:nvPr/>
        </p:nvSpPr>
        <p:spPr>
          <a:xfrm flipV="1">
            <a:off x="2196370" y="431982"/>
            <a:ext cx="648054" cy="72005"/>
          </a:xfrm>
          <a:prstGeom prst="parallelogram">
            <a:avLst>
              <a:gd name="adj" fmla="val 220818"/>
            </a:avLst>
          </a:prstGeom>
          <a:solidFill>
            <a:srgbClr val="1442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平行四边形 77"/>
          <p:cNvSpPr/>
          <p:nvPr/>
        </p:nvSpPr>
        <p:spPr>
          <a:xfrm flipV="1">
            <a:off x="2844424" y="431980"/>
            <a:ext cx="360030" cy="72005"/>
          </a:xfrm>
          <a:prstGeom prst="parallelogram">
            <a:avLst>
              <a:gd name="adj" fmla="val 220818"/>
            </a:avLst>
          </a:prstGeom>
          <a:solidFill>
            <a:srgbClr val="133E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9" name="直接连接符 78"/>
          <p:cNvCxnSpPr/>
          <p:nvPr/>
        </p:nvCxnSpPr>
        <p:spPr>
          <a:xfrm>
            <a:off x="-395846" y="575991"/>
            <a:ext cx="7776648" cy="0"/>
          </a:xfrm>
          <a:prstGeom prst="line">
            <a:avLst/>
          </a:prstGeom>
          <a:ln>
            <a:gradFill flip="none" rotWithShape="1">
              <a:gsLst>
                <a:gs pos="0">
                  <a:srgbClr val="14427A"/>
                </a:gs>
                <a:gs pos="49000">
                  <a:srgbClr val="041830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Group 7"/>
          <p:cNvGrpSpPr>
            <a:grpSpLocks/>
          </p:cNvGrpSpPr>
          <p:nvPr/>
        </p:nvGrpSpPr>
        <p:grpSpPr bwMode="auto">
          <a:xfrm>
            <a:off x="180202" y="181952"/>
            <a:ext cx="216018" cy="113981"/>
            <a:chOff x="0" y="0"/>
            <a:chExt cx="1041399" cy="549275"/>
          </a:xfrm>
          <a:solidFill>
            <a:srgbClr val="133E73"/>
          </a:solidFill>
        </p:grpSpPr>
        <p:sp>
          <p:nvSpPr>
            <p:cNvPr id="82" name="Freeform 16"/>
            <p:cNvSpPr>
              <a:spLocks/>
            </p:cNvSpPr>
            <p:nvPr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4 w 400"/>
                <a:gd name="T1" fmla="*/ 92 h 608"/>
                <a:gd name="T2" fmla="*/ 96 w 400"/>
                <a:gd name="T3" fmla="*/ 0 h 608"/>
                <a:gd name="T4" fmla="*/ 400 w 400"/>
                <a:gd name="T5" fmla="*/ 304 h 608"/>
                <a:gd name="T6" fmla="*/ 96 w 400"/>
                <a:gd name="T7" fmla="*/ 608 h 608"/>
                <a:gd name="T8" fmla="*/ 0 w 400"/>
                <a:gd name="T9" fmla="*/ 512 h 608"/>
                <a:gd name="T10" fmla="*/ 212 w 400"/>
                <a:gd name="T11" fmla="*/ 300 h 608"/>
                <a:gd name="T12" fmla="*/ 4 w 400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" name="Freeform 17"/>
            <p:cNvSpPr>
              <a:spLocks/>
            </p:cNvSpPr>
            <p:nvPr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6 w 399"/>
                <a:gd name="T3" fmla="*/ 0 h 608"/>
                <a:gd name="T4" fmla="*/ 399 w 399"/>
                <a:gd name="T5" fmla="*/ 304 h 608"/>
                <a:gd name="T6" fmla="*/ 96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" name="Freeform 18"/>
            <p:cNvSpPr>
              <a:spLocks/>
            </p:cNvSpPr>
            <p:nvPr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5 w 399"/>
                <a:gd name="T3" fmla="*/ 0 h 608"/>
                <a:gd name="T4" fmla="*/ 399 w 399"/>
                <a:gd name="T5" fmla="*/ 304 h 608"/>
                <a:gd name="T6" fmla="*/ 95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85" name="Picture 8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9255" y="1008029"/>
            <a:ext cx="7335274" cy="3712121"/>
          </a:xfrm>
          <a:prstGeom prst="rect">
            <a:avLst/>
          </a:prstGeom>
        </p:spPr>
      </p:pic>
      <p:sp>
        <p:nvSpPr>
          <p:cNvPr id="86" name="TextBox 10"/>
          <p:cNvSpPr txBox="1"/>
          <p:nvPr/>
        </p:nvSpPr>
        <p:spPr>
          <a:xfrm>
            <a:off x="321470" y="105952"/>
            <a:ext cx="18255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300" dirty="0">
                <a:solidFill>
                  <a:srgbClr val="0070C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2.Requirement</a:t>
            </a:r>
            <a:endParaRPr lang="zh-CN" altLang="en-US" sz="1200" spc="300" dirty="0">
              <a:solidFill>
                <a:srgbClr val="0070C0"/>
              </a:solidFill>
              <a:latin typeface="黑体" panose="02010600030101010101" pitchFamily="2" charset="-122"/>
              <a:ea typeface="黑体" panose="02010600030101010101" pitchFamily="2" charset="-122"/>
            </a:endParaRPr>
          </a:p>
        </p:txBody>
      </p:sp>
      <p:sp>
        <p:nvSpPr>
          <p:cNvPr id="87" name="文本框 11"/>
          <p:cNvSpPr txBox="1"/>
          <p:nvPr/>
        </p:nvSpPr>
        <p:spPr>
          <a:xfrm>
            <a:off x="2590532" y="575991"/>
            <a:ext cx="43127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dirty="0">
                <a:solidFill>
                  <a:srgbClr val="00A4E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Entity-Relationship Diagram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3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AEEF"/>
                                      </p:to>
                                    </p:animClr>
                                    <p:set>
                                      <p:cBhvr>
                                        <p:cTn id="12" dur="3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3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800"/>
                            </p:stCondLst>
                            <p:childTnLst>
                              <p:par>
                                <p:cTn id="1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 tmFilter="0,0; .5, 1; 1, 1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animBg="1"/>
      <p:bldP spid="86" grpId="0"/>
    </p:bldLst>
  </p:timing>
  <p:extLst>
    <p:ext uri="{E180D4A7-C9FB-4DFB-919C-405C955672EB}">
      <p14:showEvtLst xmlns:p14="http://schemas.microsoft.com/office/powerpoint/2010/main">
        <p14:playEvt time="1315" objId="85"/>
        <p14:stopEvt time="2081" objId="85"/>
      </p14:showEvtLst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平行四边形 23"/>
          <p:cNvSpPr/>
          <p:nvPr/>
        </p:nvSpPr>
        <p:spPr>
          <a:xfrm flipV="1">
            <a:off x="-1475936" y="431982"/>
            <a:ext cx="2844237" cy="72006"/>
          </a:xfrm>
          <a:prstGeom prst="parallelogram">
            <a:avLst>
              <a:gd name="adj" fmla="val 220818"/>
            </a:avLst>
          </a:prstGeom>
          <a:solidFill>
            <a:srgbClr val="00A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平行四边形 24"/>
          <p:cNvSpPr/>
          <p:nvPr/>
        </p:nvSpPr>
        <p:spPr>
          <a:xfrm flipV="1">
            <a:off x="1332298" y="431982"/>
            <a:ext cx="864072" cy="72006"/>
          </a:xfrm>
          <a:prstGeom prst="parallelogram">
            <a:avLst>
              <a:gd name="adj" fmla="val 220818"/>
            </a:avLst>
          </a:prstGeom>
          <a:solidFill>
            <a:srgbClr val="00A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平行四边形 25"/>
          <p:cNvSpPr/>
          <p:nvPr/>
        </p:nvSpPr>
        <p:spPr>
          <a:xfrm flipV="1">
            <a:off x="2196370" y="431982"/>
            <a:ext cx="648054" cy="72005"/>
          </a:xfrm>
          <a:prstGeom prst="parallelogram">
            <a:avLst>
              <a:gd name="adj" fmla="val 220818"/>
            </a:avLst>
          </a:prstGeom>
          <a:solidFill>
            <a:srgbClr val="1442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平行四边形 26"/>
          <p:cNvSpPr/>
          <p:nvPr/>
        </p:nvSpPr>
        <p:spPr>
          <a:xfrm flipV="1">
            <a:off x="2844424" y="431980"/>
            <a:ext cx="360030" cy="72005"/>
          </a:xfrm>
          <a:prstGeom prst="parallelogram">
            <a:avLst>
              <a:gd name="adj" fmla="val 220818"/>
            </a:avLst>
          </a:prstGeom>
          <a:solidFill>
            <a:srgbClr val="133E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" name="直接连接符 27"/>
          <p:cNvCxnSpPr/>
          <p:nvPr/>
        </p:nvCxnSpPr>
        <p:spPr>
          <a:xfrm>
            <a:off x="-395846" y="575994"/>
            <a:ext cx="7776648" cy="0"/>
          </a:xfrm>
          <a:prstGeom prst="line">
            <a:avLst/>
          </a:prstGeom>
          <a:ln>
            <a:gradFill flip="none" rotWithShape="1">
              <a:gsLst>
                <a:gs pos="0">
                  <a:srgbClr val="14427A"/>
                </a:gs>
                <a:gs pos="49000">
                  <a:srgbClr val="041830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10"/>
          <p:cNvSpPr txBox="1"/>
          <p:nvPr/>
        </p:nvSpPr>
        <p:spPr>
          <a:xfrm>
            <a:off x="324214" y="71952"/>
            <a:ext cx="23695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300" dirty="0">
                <a:solidFill>
                  <a:srgbClr val="0070C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3. Database design</a:t>
            </a:r>
            <a:endParaRPr lang="zh-CN" altLang="en-US" sz="1200" spc="300" dirty="0">
              <a:solidFill>
                <a:srgbClr val="0070C0"/>
              </a:solidFill>
              <a:latin typeface="黑体" panose="02010600030101010101" pitchFamily="2" charset="-122"/>
              <a:ea typeface="黑体" panose="02010600030101010101" pitchFamily="2" charset="-122"/>
            </a:endParaRPr>
          </a:p>
        </p:txBody>
      </p:sp>
      <p:grpSp>
        <p:nvGrpSpPr>
          <p:cNvPr id="30" name="Group 7"/>
          <p:cNvGrpSpPr>
            <a:grpSpLocks/>
          </p:cNvGrpSpPr>
          <p:nvPr/>
        </p:nvGrpSpPr>
        <p:grpSpPr bwMode="auto">
          <a:xfrm>
            <a:off x="180202" y="181952"/>
            <a:ext cx="216018" cy="113981"/>
            <a:chOff x="0" y="0"/>
            <a:chExt cx="1041399" cy="549275"/>
          </a:xfrm>
          <a:solidFill>
            <a:srgbClr val="133E73"/>
          </a:solidFill>
        </p:grpSpPr>
        <p:sp>
          <p:nvSpPr>
            <p:cNvPr id="31" name="Freeform 16"/>
            <p:cNvSpPr>
              <a:spLocks/>
            </p:cNvSpPr>
            <p:nvPr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4 w 400"/>
                <a:gd name="T1" fmla="*/ 92 h 608"/>
                <a:gd name="T2" fmla="*/ 96 w 400"/>
                <a:gd name="T3" fmla="*/ 0 h 608"/>
                <a:gd name="T4" fmla="*/ 400 w 400"/>
                <a:gd name="T5" fmla="*/ 304 h 608"/>
                <a:gd name="T6" fmla="*/ 96 w 400"/>
                <a:gd name="T7" fmla="*/ 608 h 608"/>
                <a:gd name="T8" fmla="*/ 0 w 400"/>
                <a:gd name="T9" fmla="*/ 512 h 608"/>
                <a:gd name="T10" fmla="*/ 212 w 400"/>
                <a:gd name="T11" fmla="*/ 300 h 608"/>
                <a:gd name="T12" fmla="*/ 4 w 400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Freeform 17"/>
            <p:cNvSpPr>
              <a:spLocks/>
            </p:cNvSpPr>
            <p:nvPr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6 w 399"/>
                <a:gd name="T3" fmla="*/ 0 h 608"/>
                <a:gd name="T4" fmla="*/ 399 w 399"/>
                <a:gd name="T5" fmla="*/ 304 h 608"/>
                <a:gd name="T6" fmla="*/ 96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Freeform 18"/>
            <p:cNvSpPr>
              <a:spLocks/>
            </p:cNvSpPr>
            <p:nvPr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5 w 399"/>
                <a:gd name="T3" fmla="*/ 0 h 608"/>
                <a:gd name="T4" fmla="*/ 399 w 399"/>
                <a:gd name="T5" fmla="*/ 304 h 608"/>
                <a:gd name="T6" fmla="*/ 95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34" name="Picture 3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0292" y="792012"/>
            <a:ext cx="6840570" cy="3839111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 tmFilter="0,0; .5, 1; 1, 1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750"/>
                            </p:stCondLst>
                            <p:childTnLst>
                              <p:par>
                                <p:cTn id="18" presetID="1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" dur="3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AEEF"/>
                                      </p:to>
                                    </p:animClr>
                                    <p:set>
                                      <p:cBhvr>
                                        <p:cTn id="20" dur="3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3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9" grpId="0"/>
    </p:bldLst>
  </p:timing>
  <p:extLst>
    <p:ext uri="{E180D4A7-C9FB-4DFB-919C-405C955672EB}">
      <p14:showEvtLst xmlns:p14="http://schemas.microsoft.com/office/powerpoint/2010/main">
        <p14:playEvt time="1315" objId="34"/>
        <p14:stopEvt time="2060" objId="34"/>
      </p14:showEvtLst>
    </p:ext>
  </p:extLs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平行四边形 48"/>
          <p:cNvSpPr/>
          <p:nvPr/>
        </p:nvSpPr>
        <p:spPr>
          <a:xfrm flipV="1">
            <a:off x="-1475936" y="431982"/>
            <a:ext cx="2844237" cy="72006"/>
          </a:xfrm>
          <a:prstGeom prst="parallelogram">
            <a:avLst>
              <a:gd name="adj" fmla="val 220818"/>
            </a:avLst>
          </a:prstGeom>
          <a:solidFill>
            <a:srgbClr val="00A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平行四边形 49"/>
          <p:cNvSpPr/>
          <p:nvPr/>
        </p:nvSpPr>
        <p:spPr>
          <a:xfrm flipV="1">
            <a:off x="1332298" y="431982"/>
            <a:ext cx="864072" cy="72006"/>
          </a:xfrm>
          <a:prstGeom prst="parallelogram">
            <a:avLst>
              <a:gd name="adj" fmla="val 220818"/>
            </a:avLst>
          </a:prstGeom>
          <a:solidFill>
            <a:srgbClr val="00A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平行四边形 50"/>
          <p:cNvSpPr/>
          <p:nvPr/>
        </p:nvSpPr>
        <p:spPr>
          <a:xfrm flipV="1">
            <a:off x="2196370" y="431982"/>
            <a:ext cx="648054" cy="72005"/>
          </a:xfrm>
          <a:prstGeom prst="parallelogram">
            <a:avLst>
              <a:gd name="adj" fmla="val 220818"/>
            </a:avLst>
          </a:prstGeom>
          <a:solidFill>
            <a:srgbClr val="1442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平行四边形 51"/>
          <p:cNvSpPr/>
          <p:nvPr/>
        </p:nvSpPr>
        <p:spPr>
          <a:xfrm flipV="1">
            <a:off x="2844424" y="431980"/>
            <a:ext cx="360030" cy="72005"/>
          </a:xfrm>
          <a:prstGeom prst="parallelogram">
            <a:avLst>
              <a:gd name="adj" fmla="val 220818"/>
            </a:avLst>
          </a:prstGeom>
          <a:solidFill>
            <a:srgbClr val="133E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3" name="直接连接符 52"/>
          <p:cNvCxnSpPr/>
          <p:nvPr/>
        </p:nvCxnSpPr>
        <p:spPr>
          <a:xfrm>
            <a:off x="-395846" y="575994"/>
            <a:ext cx="7776648" cy="0"/>
          </a:xfrm>
          <a:prstGeom prst="line">
            <a:avLst/>
          </a:prstGeom>
          <a:ln>
            <a:gradFill flip="none" rotWithShape="1">
              <a:gsLst>
                <a:gs pos="0">
                  <a:srgbClr val="14427A"/>
                </a:gs>
                <a:gs pos="49000">
                  <a:srgbClr val="041830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10"/>
          <p:cNvSpPr txBox="1"/>
          <p:nvPr/>
        </p:nvSpPr>
        <p:spPr>
          <a:xfrm>
            <a:off x="324214" y="71952"/>
            <a:ext cx="33794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300">
                <a:solidFill>
                  <a:srgbClr val="0070C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4. Database implementation</a:t>
            </a:r>
            <a:endParaRPr lang="zh-CN" altLang="en-US" sz="1200" spc="300" dirty="0">
              <a:solidFill>
                <a:srgbClr val="0070C0"/>
              </a:solidFill>
              <a:latin typeface="黑体" panose="02010600030101010101" pitchFamily="2" charset="-122"/>
              <a:ea typeface="黑体" panose="02010600030101010101" pitchFamily="2" charset="-122"/>
            </a:endParaRPr>
          </a:p>
        </p:txBody>
      </p:sp>
      <p:grpSp>
        <p:nvGrpSpPr>
          <p:cNvPr id="55" name="Group 7"/>
          <p:cNvGrpSpPr>
            <a:grpSpLocks/>
          </p:cNvGrpSpPr>
          <p:nvPr/>
        </p:nvGrpSpPr>
        <p:grpSpPr bwMode="auto">
          <a:xfrm>
            <a:off x="180202" y="181952"/>
            <a:ext cx="216018" cy="113981"/>
            <a:chOff x="0" y="0"/>
            <a:chExt cx="1041399" cy="549275"/>
          </a:xfrm>
          <a:solidFill>
            <a:srgbClr val="133E73"/>
          </a:solidFill>
        </p:grpSpPr>
        <p:sp>
          <p:nvSpPr>
            <p:cNvPr id="56" name="Freeform 16"/>
            <p:cNvSpPr>
              <a:spLocks/>
            </p:cNvSpPr>
            <p:nvPr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4 w 400"/>
                <a:gd name="T1" fmla="*/ 92 h 608"/>
                <a:gd name="T2" fmla="*/ 96 w 400"/>
                <a:gd name="T3" fmla="*/ 0 h 608"/>
                <a:gd name="T4" fmla="*/ 400 w 400"/>
                <a:gd name="T5" fmla="*/ 304 h 608"/>
                <a:gd name="T6" fmla="*/ 96 w 400"/>
                <a:gd name="T7" fmla="*/ 608 h 608"/>
                <a:gd name="T8" fmla="*/ 0 w 400"/>
                <a:gd name="T9" fmla="*/ 512 h 608"/>
                <a:gd name="T10" fmla="*/ 212 w 400"/>
                <a:gd name="T11" fmla="*/ 300 h 608"/>
                <a:gd name="T12" fmla="*/ 4 w 400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" name="Freeform 17"/>
            <p:cNvSpPr>
              <a:spLocks/>
            </p:cNvSpPr>
            <p:nvPr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6 w 399"/>
                <a:gd name="T3" fmla="*/ 0 h 608"/>
                <a:gd name="T4" fmla="*/ 399 w 399"/>
                <a:gd name="T5" fmla="*/ 304 h 608"/>
                <a:gd name="T6" fmla="*/ 96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Freeform 18"/>
            <p:cNvSpPr>
              <a:spLocks/>
            </p:cNvSpPr>
            <p:nvPr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5 w 399"/>
                <a:gd name="T3" fmla="*/ 0 h 608"/>
                <a:gd name="T4" fmla="*/ 399 w 399"/>
                <a:gd name="T5" fmla="*/ 304 h 608"/>
                <a:gd name="T6" fmla="*/ 95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59" name="6112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2268377" y="-1568065"/>
            <a:ext cx="1008084" cy="1008084"/>
          </a:xfrm>
          <a:prstGeom prst="rect">
            <a:avLst/>
          </a:prstGeom>
        </p:spPr>
      </p:pic>
      <p:pic>
        <p:nvPicPr>
          <p:cNvPr id="60" name="图片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4514" y="797520"/>
            <a:ext cx="7200600" cy="38662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21D0C38-F884-4920-9312-B9E60846969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0342" y="1048119"/>
            <a:ext cx="4210638" cy="13432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C73C951-871A-41E2-BA3C-4705FEDD836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8196" y="3096210"/>
            <a:ext cx="8784732" cy="117228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30B42FA-C380-4478-9E88-B3A200E94F6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92628" y="1008030"/>
            <a:ext cx="3096057" cy="1438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1195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 tmFilter="0,0; .5, 1; 1, 1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150"/>
                            </p:stCondLst>
                            <p:childTnLst>
                              <p:par>
                                <p:cTn id="18" presetID="1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" dur="3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AEEF"/>
                                      </p:to>
                                    </p:animClr>
                                    <p:set>
                                      <p:cBhvr>
                                        <p:cTn id="20" dur="3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3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5" dur="705" fill="hold"/>
                                        <p:tgtEl>
                                          <p:spTgt spid="5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2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9"/>
                </p:tgtEl>
              </p:cMediaNode>
            </p:audio>
          </p:childTnLst>
        </p:cTn>
      </p:par>
    </p:tnLst>
    <p:bldLst>
      <p:bldP spid="51" grpId="0" animBg="1"/>
      <p:bldP spid="54" grpId="0"/>
    </p:bldLst>
  </p:timing>
  <p:extLst>
    <p:ext uri="{E180D4A7-C9FB-4DFB-919C-405C955672EB}">
      <p14:showEvtLst xmlns:p14="http://schemas.microsoft.com/office/powerpoint/2010/main">
        <p14:playEvt time="1316" objId="59"/>
        <p14:stopEvt time="2092" objId="59"/>
      </p14:showEvtLst>
    </p:ext>
  </p:extLs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平行四边形 48"/>
          <p:cNvSpPr/>
          <p:nvPr/>
        </p:nvSpPr>
        <p:spPr>
          <a:xfrm flipV="1">
            <a:off x="-1475936" y="431982"/>
            <a:ext cx="2844237" cy="72006"/>
          </a:xfrm>
          <a:prstGeom prst="parallelogram">
            <a:avLst>
              <a:gd name="adj" fmla="val 220818"/>
            </a:avLst>
          </a:prstGeom>
          <a:solidFill>
            <a:srgbClr val="00A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平行四边形 49"/>
          <p:cNvSpPr/>
          <p:nvPr/>
        </p:nvSpPr>
        <p:spPr>
          <a:xfrm flipV="1">
            <a:off x="1332298" y="431982"/>
            <a:ext cx="864072" cy="72006"/>
          </a:xfrm>
          <a:prstGeom prst="parallelogram">
            <a:avLst>
              <a:gd name="adj" fmla="val 220818"/>
            </a:avLst>
          </a:prstGeom>
          <a:solidFill>
            <a:srgbClr val="00A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平行四边形 50"/>
          <p:cNvSpPr/>
          <p:nvPr/>
        </p:nvSpPr>
        <p:spPr>
          <a:xfrm flipV="1">
            <a:off x="2196370" y="431982"/>
            <a:ext cx="648054" cy="72005"/>
          </a:xfrm>
          <a:prstGeom prst="parallelogram">
            <a:avLst>
              <a:gd name="adj" fmla="val 220818"/>
            </a:avLst>
          </a:prstGeom>
          <a:solidFill>
            <a:srgbClr val="1442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平行四边形 51"/>
          <p:cNvSpPr/>
          <p:nvPr/>
        </p:nvSpPr>
        <p:spPr>
          <a:xfrm flipV="1">
            <a:off x="2844424" y="431980"/>
            <a:ext cx="360030" cy="72005"/>
          </a:xfrm>
          <a:prstGeom prst="parallelogram">
            <a:avLst>
              <a:gd name="adj" fmla="val 220818"/>
            </a:avLst>
          </a:prstGeom>
          <a:solidFill>
            <a:srgbClr val="133E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3" name="直接连接符 52"/>
          <p:cNvCxnSpPr/>
          <p:nvPr/>
        </p:nvCxnSpPr>
        <p:spPr>
          <a:xfrm>
            <a:off x="-395846" y="575994"/>
            <a:ext cx="7776648" cy="0"/>
          </a:xfrm>
          <a:prstGeom prst="line">
            <a:avLst/>
          </a:prstGeom>
          <a:ln>
            <a:gradFill flip="none" rotWithShape="1">
              <a:gsLst>
                <a:gs pos="0">
                  <a:srgbClr val="14427A"/>
                </a:gs>
                <a:gs pos="49000">
                  <a:srgbClr val="041830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10"/>
          <p:cNvSpPr txBox="1"/>
          <p:nvPr/>
        </p:nvSpPr>
        <p:spPr>
          <a:xfrm>
            <a:off x="324214" y="71952"/>
            <a:ext cx="33794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300">
                <a:solidFill>
                  <a:srgbClr val="0070C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4. Database implementation</a:t>
            </a:r>
            <a:endParaRPr lang="zh-CN" altLang="en-US" sz="1200" spc="300" dirty="0">
              <a:solidFill>
                <a:srgbClr val="0070C0"/>
              </a:solidFill>
              <a:latin typeface="黑体" panose="02010600030101010101" pitchFamily="2" charset="-122"/>
              <a:ea typeface="黑体" panose="02010600030101010101" pitchFamily="2" charset="-122"/>
            </a:endParaRPr>
          </a:p>
        </p:txBody>
      </p:sp>
      <p:grpSp>
        <p:nvGrpSpPr>
          <p:cNvPr id="55" name="Group 7"/>
          <p:cNvGrpSpPr>
            <a:grpSpLocks/>
          </p:cNvGrpSpPr>
          <p:nvPr/>
        </p:nvGrpSpPr>
        <p:grpSpPr bwMode="auto">
          <a:xfrm>
            <a:off x="180202" y="181952"/>
            <a:ext cx="216018" cy="113981"/>
            <a:chOff x="0" y="0"/>
            <a:chExt cx="1041399" cy="549275"/>
          </a:xfrm>
          <a:solidFill>
            <a:srgbClr val="133E73"/>
          </a:solidFill>
        </p:grpSpPr>
        <p:sp>
          <p:nvSpPr>
            <p:cNvPr id="56" name="Freeform 16"/>
            <p:cNvSpPr>
              <a:spLocks/>
            </p:cNvSpPr>
            <p:nvPr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4 w 400"/>
                <a:gd name="T1" fmla="*/ 92 h 608"/>
                <a:gd name="T2" fmla="*/ 96 w 400"/>
                <a:gd name="T3" fmla="*/ 0 h 608"/>
                <a:gd name="T4" fmla="*/ 400 w 400"/>
                <a:gd name="T5" fmla="*/ 304 h 608"/>
                <a:gd name="T6" fmla="*/ 96 w 400"/>
                <a:gd name="T7" fmla="*/ 608 h 608"/>
                <a:gd name="T8" fmla="*/ 0 w 400"/>
                <a:gd name="T9" fmla="*/ 512 h 608"/>
                <a:gd name="T10" fmla="*/ 212 w 400"/>
                <a:gd name="T11" fmla="*/ 300 h 608"/>
                <a:gd name="T12" fmla="*/ 4 w 400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" name="Freeform 17"/>
            <p:cNvSpPr>
              <a:spLocks/>
            </p:cNvSpPr>
            <p:nvPr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6 w 399"/>
                <a:gd name="T3" fmla="*/ 0 h 608"/>
                <a:gd name="T4" fmla="*/ 399 w 399"/>
                <a:gd name="T5" fmla="*/ 304 h 608"/>
                <a:gd name="T6" fmla="*/ 96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Freeform 18"/>
            <p:cNvSpPr>
              <a:spLocks/>
            </p:cNvSpPr>
            <p:nvPr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5 w 399"/>
                <a:gd name="T3" fmla="*/ 0 h 608"/>
                <a:gd name="T4" fmla="*/ 399 w 399"/>
                <a:gd name="T5" fmla="*/ 304 h 608"/>
                <a:gd name="T6" fmla="*/ 95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59" name="6112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2268377" y="-1568065"/>
            <a:ext cx="1008084" cy="1008084"/>
          </a:xfrm>
          <a:prstGeom prst="rect">
            <a:avLst/>
          </a:prstGeom>
        </p:spPr>
      </p:pic>
      <p:pic>
        <p:nvPicPr>
          <p:cNvPr id="60" name="图片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4514" y="797520"/>
            <a:ext cx="7200600" cy="386622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B3EBC04-E0CD-4106-850B-84F6F5B7FA57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9182"/>
          <a:stretch/>
        </p:blipFill>
        <p:spPr>
          <a:xfrm>
            <a:off x="942973" y="1237132"/>
            <a:ext cx="7115175" cy="256054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5E98B1B7-9E4B-4F27-AF05-157BC41838C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5558" y="1239885"/>
            <a:ext cx="8590008" cy="256054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4934ED29-8DDD-42E1-9A83-B6C234FDC849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698" t="14379"/>
          <a:stretch/>
        </p:blipFill>
        <p:spPr>
          <a:xfrm>
            <a:off x="31403" y="1263594"/>
            <a:ext cx="8938313" cy="250761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4A8EBD24-C970-40F8-AFD5-5F67DEDAD37E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t="9825"/>
          <a:stretch/>
        </p:blipFill>
        <p:spPr>
          <a:xfrm>
            <a:off x="0" y="1018609"/>
            <a:ext cx="9001125" cy="2997586"/>
          </a:xfrm>
          <a:prstGeom prst="rect">
            <a:avLst/>
          </a:prstGeom>
        </p:spPr>
      </p:pic>
      <p:pic>
        <p:nvPicPr>
          <p:cNvPr id="26" name="Picture 4" descr="Không có mô tả.">
            <a:extLst>
              <a:ext uri="{FF2B5EF4-FFF2-40B4-BE49-F238E27FC236}">
                <a16:creationId xmlns:a16="http://schemas.microsoft.com/office/drawing/2014/main" id="{8900B0F0-E6F9-48BB-BBA0-F0872B69D6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6" y="1156462"/>
            <a:ext cx="9001125" cy="2721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Không có mô tả.">
            <a:extLst>
              <a:ext uri="{FF2B5EF4-FFF2-40B4-BE49-F238E27FC236}">
                <a16:creationId xmlns:a16="http://schemas.microsoft.com/office/drawing/2014/main" id="{49DA132E-03EC-4151-8DFE-8A7C7FB95B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9288"/>
            <a:ext cx="9001125" cy="374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99388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 tmFilter="0,0; .5, 1; 1, 1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150"/>
                            </p:stCondLst>
                            <p:childTnLst>
                              <p:par>
                                <p:cTn id="18" presetID="1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" dur="3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AEEF"/>
                                      </p:to>
                                    </p:animClr>
                                    <p:set>
                                      <p:cBhvr>
                                        <p:cTn id="20" dur="3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3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0" dur="705" fill="hold"/>
                                        <p:tgtEl>
                                          <p:spTgt spid="5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75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75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75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68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9"/>
                </p:tgtEl>
              </p:cMediaNode>
            </p:audio>
          </p:childTnLst>
        </p:cTn>
      </p:par>
    </p:tnLst>
    <p:bldLst>
      <p:bldP spid="51" grpId="0" animBg="1"/>
      <p:bldP spid="54" grpId="0"/>
    </p:bldLst>
  </p:timing>
  <p:extLst>
    <p:ext uri="{E180D4A7-C9FB-4DFB-919C-405C955672EB}">
      <p14:showEvtLst xmlns:p14="http://schemas.microsoft.com/office/powerpoint/2010/main">
        <p14:playEvt time="1316" objId="59"/>
        <p14:stopEvt time="2092" objId="59"/>
      </p14:showEvtLst>
    </p:ext>
  </p:extLs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平行四边形 48"/>
          <p:cNvSpPr/>
          <p:nvPr/>
        </p:nvSpPr>
        <p:spPr>
          <a:xfrm flipV="1">
            <a:off x="-1475936" y="431982"/>
            <a:ext cx="2844237" cy="72006"/>
          </a:xfrm>
          <a:prstGeom prst="parallelogram">
            <a:avLst>
              <a:gd name="adj" fmla="val 220818"/>
            </a:avLst>
          </a:prstGeom>
          <a:solidFill>
            <a:srgbClr val="00A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平行四边形 49"/>
          <p:cNvSpPr/>
          <p:nvPr/>
        </p:nvSpPr>
        <p:spPr>
          <a:xfrm flipV="1">
            <a:off x="1332298" y="431982"/>
            <a:ext cx="864072" cy="72006"/>
          </a:xfrm>
          <a:prstGeom prst="parallelogram">
            <a:avLst>
              <a:gd name="adj" fmla="val 220818"/>
            </a:avLst>
          </a:prstGeom>
          <a:solidFill>
            <a:srgbClr val="00A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平行四边形 50"/>
          <p:cNvSpPr/>
          <p:nvPr/>
        </p:nvSpPr>
        <p:spPr>
          <a:xfrm flipV="1">
            <a:off x="2196370" y="431982"/>
            <a:ext cx="648054" cy="72005"/>
          </a:xfrm>
          <a:prstGeom prst="parallelogram">
            <a:avLst>
              <a:gd name="adj" fmla="val 220818"/>
            </a:avLst>
          </a:prstGeom>
          <a:solidFill>
            <a:srgbClr val="1442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平行四边形 51"/>
          <p:cNvSpPr/>
          <p:nvPr/>
        </p:nvSpPr>
        <p:spPr>
          <a:xfrm flipV="1">
            <a:off x="2844424" y="431980"/>
            <a:ext cx="360030" cy="72005"/>
          </a:xfrm>
          <a:prstGeom prst="parallelogram">
            <a:avLst>
              <a:gd name="adj" fmla="val 220818"/>
            </a:avLst>
          </a:prstGeom>
          <a:solidFill>
            <a:srgbClr val="133E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3" name="直接连接符 52"/>
          <p:cNvCxnSpPr/>
          <p:nvPr/>
        </p:nvCxnSpPr>
        <p:spPr>
          <a:xfrm>
            <a:off x="-395846" y="575994"/>
            <a:ext cx="7776648" cy="0"/>
          </a:xfrm>
          <a:prstGeom prst="line">
            <a:avLst/>
          </a:prstGeom>
          <a:ln>
            <a:gradFill flip="none" rotWithShape="1">
              <a:gsLst>
                <a:gs pos="0">
                  <a:srgbClr val="14427A"/>
                </a:gs>
                <a:gs pos="49000">
                  <a:srgbClr val="041830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10"/>
          <p:cNvSpPr txBox="1"/>
          <p:nvPr/>
        </p:nvSpPr>
        <p:spPr>
          <a:xfrm>
            <a:off x="324214" y="71952"/>
            <a:ext cx="12330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300" dirty="0">
                <a:solidFill>
                  <a:srgbClr val="0070C0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5. Demos</a:t>
            </a:r>
            <a:endParaRPr lang="zh-CN" altLang="en-US" sz="1200" spc="300" dirty="0">
              <a:solidFill>
                <a:srgbClr val="0070C0"/>
              </a:solidFill>
              <a:latin typeface="黑体" panose="02010600030101010101" pitchFamily="2" charset="-122"/>
              <a:ea typeface="黑体" panose="02010600030101010101" pitchFamily="2" charset="-122"/>
            </a:endParaRPr>
          </a:p>
        </p:txBody>
      </p:sp>
      <p:grpSp>
        <p:nvGrpSpPr>
          <p:cNvPr id="55" name="Group 7"/>
          <p:cNvGrpSpPr>
            <a:grpSpLocks/>
          </p:cNvGrpSpPr>
          <p:nvPr/>
        </p:nvGrpSpPr>
        <p:grpSpPr bwMode="auto">
          <a:xfrm>
            <a:off x="180202" y="181952"/>
            <a:ext cx="216018" cy="113981"/>
            <a:chOff x="0" y="0"/>
            <a:chExt cx="1041399" cy="549275"/>
          </a:xfrm>
          <a:solidFill>
            <a:srgbClr val="133E73"/>
          </a:solidFill>
        </p:grpSpPr>
        <p:sp>
          <p:nvSpPr>
            <p:cNvPr id="56" name="Freeform 16"/>
            <p:cNvSpPr>
              <a:spLocks/>
            </p:cNvSpPr>
            <p:nvPr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4 w 400"/>
                <a:gd name="T1" fmla="*/ 92 h 608"/>
                <a:gd name="T2" fmla="*/ 96 w 400"/>
                <a:gd name="T3" fmla="*/ 0 h 608"/>
                <a:gd name="T4" fmla="*/ 400 w 400"/>
                <a:gd name="T5" fmla="*/ 304 h 608"/>
                <a:gd name="T6" fmla="*/ 96 w 400"/>
                <a:gd name="T7" fmla="*/ 608 h 608"/>
                <a:gd name="T8" fmla="*/ 0 w 400"/>
                <a:gd name="T9" fmla="*/ 512 h 608"/>
                <a:gd name="T10" fmla="*/ 212 w 400"/>
                <a:gd name="T11" fmla="*/ 300 h 608"/>
                <a:gd name="T12" fmla="*/ 4 w 400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" name="Freeform 17"/>
            <p:cNvSpPr>
              <a:spLocks/>
            </p:cNvSpPr>
            <p:nvPr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6 w 399"/>
                <a:gd name="T3" fmla="*/ 0 h 608"/>
                <a:gd name="T4" fmla="*/ 399 w 399"/>
                <a:gd name="T5" fmla="*/ 304 h 608"/>
                <a:gd name="T6" fmla="*/ 96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Freeform 18"/>
            <p:cNvSpPr>
              <a:spLocks/>
            </p:cNvSpPr>
            <p:nvPr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5 w 399"/>
                <a:gd name="T3" fmla="*/ 0 h 608"/>
                <a:gd name="T4" fmla="*/ 399 w 399"/>
                <a:gd name="T5" fmla="*/ 304 h 608"/>
                <a:gd name="T6" fmla="*/ 95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59" name="6112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2268377" y="-1568065"/>
            <a:ext cx="1008084" cy="1008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9744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 tmFilter="0,0; .5, 1; 1, 1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300"/>
                            </p:stCondLst>
                            <p:childTnLst>
                              <p:par>
                                <p:cTn id="18" presetID="1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" dur="3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AEEF"/>
                                      </p:to>
                                    </p:animClr>
                                    <p:set>
                                      <p:cBhvr>
                                        <p:cTn id="20" dur="3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3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5" dur="705" fill="hold"/>
                                        <p:tgtEl>
                                          <p:spTgt spid="5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2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9"/>
                </p:tgtEl>
              </p:cMediaNode>
            </p:audio>
          </p:childTnLst>
        </p:cTn>
      </p:par>
    </p:tnLst>
    <p:bldLst>
      <p:bldP spid="51" grpId="0" animBg="1"/>
      <p:bldP spid="54" grpId="0"/>
    </p:bldLst>
  </p:timing>
  <p:extLst>
    <p:ext uri="{E180D4A7-C9FB-4DFB-919C-405C955672EB}">
      <p14:showEvtLst xmlns:p14="http://schemas.microsoft.com/office/powerpoint/2010/main">
        <p14:playEvt time="1316" objId="59"/>
        <p14:stopEvt time="2092" objId="59"/>
      </p14:showEvtLst>
    </p:ext>
  </p:extLs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bt57845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5"/>
</p:tagLst>
</file>

<file path=ppt/theme/theme1.xml><?xml version="1.0" encoding="utf-8"?>
<a:theme xmlns:a="http://schemas.openxmlformats.org/drawingml/2006/main" name="Office Theme">
  <a:themeElements>
    <a:clrScheme name="自定义 353">
      <a:dk1>
        <a:sysClr val="windowText" lastClr="000000"/>
      </a:dk1>
      <a:lt1>
        <a:sysClr val="window" lastClr="FFFFFF"/>
      </a:lt1>
      <a:dk2>
        <a:srgbClr val="34833F"/>
      </a:dk2>
      <a:lt2>
        <a:srgbClr val="E7E6E6"/>
      </a:lt2>
      <a:accent1>
        <a:srgbClr val="34833F"/>
      </a:accent1>
      <a:accent2>
        <a:srgbClr val="D24977"/>
      </a:accent2>
      <a:accent3>
        <a:srgbClr val="34833F"/>
      </a:accent3>
      <a:accent4>
        <a:srgbClr val="D24977"/>
      </a:accent4>
      <a:accent5>
        <a:srgbClr val="34833F"/>
      </a:accent5>
      <a:accent6>
        <a:srgbClr val="D24977"/>
      </a:accent6>
      <a:hlink>
        <a:srgbClr val="34833F"/>
      </a:hlink>
      <a:folHlink>
        <a:srgbClr val="D24977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Pages>0</Pages>
  <Words>236</Words>
  <Characters>0</Characters>
  <Application>Microsoft Office PowerPoint</Application>
  <DocSecurity>0</DocSecurity>
  <PresentationFormat>Custom</PresentationFormat>
  <Lines>0</Lines>
  <Paragraphs>46</Paragraphs>
  <Slides>10</Slides>
  <Notes>10</Notes>
  <HiddenSlides>0</HiddenSlides>
  <MMClips>5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Microsoft YaHei</vt:lpstr>
      <vt:lpstr>SimHei</vt:lpstr>
      <vt:lpstr>Arial</vt:lpstr>
      <vt:lpstr>Calibri</vt:lpstr>
      <vt:lpstr>Calibri Light</vt:lpstr>
      <vt:lpstr>Open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>http:/www.ypppt.com</cp:keywords>
  <dc:description/>
  <cp:lastModifiedBy/>
  <cp:revision>1</cp:revision>
  <dcterms:created xsi:type="dcterms:W3CDTF">2017-05-21T03:30:57Z</dcterms:created>
  <dcterms:modified xsi:type="dcterms:W3CDTF">2021-05-15T14:35:05Z</dcterms:modified>
  <cp:category/>
</cp:coreProperties>
</file>