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4B78-DD03-CFCB-85F6-D9319208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36CD5-70D5-7C2F-A845-B37DDAE2A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15B9-06EC-4EB3-5DDF-0947D29A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F7E0-BFB7-AB2B-53A7-3CA88CA1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9B12F-FAAE-33D7-E95F-6A1A94D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D78E-2355-9A23-D237-67717010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0DF4-DC82-AA2E-D496-97740675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FEC6-36F6-A4EA-3C6A-0183BE77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D320E-1F9A-908F-337E-34391FDE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7906-B38D-DAD5-B8E2-22D2C8F4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7B624-8C73-A21D-9AED-65CAEB9FC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AC70-7C2B-C7D4-4581-EFECA6523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795B-19A5-3FEE-348A-8DBA284D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66A8-26F0-506F-A6D7-31B3B90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49262-F6F4-2507-8BF4-867C568D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E741-572B-FBCC-C19C-2214C61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4DD9-8DC1-4168-C8C0-3AE07338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286C-EE73-E13F-A31F-B7C3B83C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3006-4690-9181-0BE8-6729B1B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2903-C124-2BC1-7D36-8EE587E8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7BC7-AE3D-5D24-3549-F3D7D1A5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2739-39DE-EA15-380F-5B328DE9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5ED4-5049-B2B8-39D3-E81FC252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6AB5-FE75-B0C6-A8EC-8A6DC441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40DE9-CD83-1480-FE14-2791735B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8F8C-D9A8-1463-B397-F71DD89E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05F3-19A8-FF97-440B-B5FABDF31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6B6B-0F10-786D-C75C-94D9104D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EB72-7631-CE2D-D3F3-05EF080E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F862-6C32-ED91-5DEB-287D4DE5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B03D2-2514-A3B8-7654-2D4670F8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6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AB51-D73F-4BA9-E469-61E5798F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248F-94E6-5EC5-9A6E-7483F154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9B8A2-A03C-EE3C-ADA6-5038EF553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98FF4-1383-2ECA-D28F-516C3623A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734B-0F70-07F8-697B-CE6FEB63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3EC99-9836-2678-BC1D-0206031D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6558-D233-B3DD-2735-15458AF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A210B-F58B-6012-0577-C5835D8D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5EE9-86A6-29BA-8C35-3863A28C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8A244-A7FE-701D-9244-539D31A9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F6528-C43E-448A-3ED0-859677B9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2DE5E-9A48-207C-73DF-04AA496F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AE7CC-6221-0995-F66B-09AA0E13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3C3C-CDD7-FBB5-3C46-5A5F486F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71705-D4BC-5973-2C9C-7EC35C62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C8EF-DAC7-F387-483C-84CAB8F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7ACA-5399-CC48-52E0-CB55DF5F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7229C-A355-D956-79A1-58CDB7097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2AF0-E804-73CB-FFBE-DD302E8A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BD05C-495C-B962-527E-40EB39EB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AA2C8-F59E-876D-9C74-7E745FA1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6EFC-A45F-9084-3503-ACBD7AAC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35ED7-E045-00BC-7E8F-DC6949581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FEE8A-1574-7006-A55E-6EA6FD67F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FDADD-D208-7713-C3CB-06F42EC9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541A8-E159-407D-9FA4-0E3DAC1A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0796C-11A5-199B-95CA-EFD445C8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35DCD-0ACE-36FF-9DAA-E41D82FB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3815-17B7-D95D-F93B-AEF3D546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371C-B77C-33DF-DED0-02C296474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A90D-758D-4600-ABF3-171852E0F948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81C8-E71D-BD6E-5B54-1029CFAEC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9DA1-40D8-04C9-C600-2C92B831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143D-D267-445F-B1A2-76E81CE0F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A3D02-AA87-A1FF-5473-080EAFAF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814"/>
            <a:ext cx="12192000" cy="686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23C0C8-C0C9-27A7-2C94-2DC55C6A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4C85D-B806-41E7-47E3-7E371B23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5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0A3B0-CEAE-5F32-E7DA-46B1D7666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8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91F38-964A-EEF9-B513-41A9EC95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4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8B3BB-C455-4294-20B9-F1100DAB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7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BD839-DAE4-E1AF-F6DC-08FE5297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76BC3-1921-8F66-2504-C1E8CE9B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8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FF332-C3AA-8F90-6DFC-893E1338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0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Bobby</dc:creator>
  <cp:lastModifiedBy>Nam Bobby</cp:lastModifiedBy>
  <cp:revision>1</cp:revision>
  <dcterms:created xsi:type="dcterms:W3CDTF">2023-05-28T08:59:25Z</dcterms:created>
  <dcterms:modified xsi:type="dcterms:W3CDTF">2023-05-28T09:04:16Z</dcterms:modified>
</cp:coreProperties>
</file>