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>
        <p:scale>
          <a:sx n="75" d="100"/>
          <a:sy n="75" d="100"/>
        </p:scale>
        <p:origin x="32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170-B50A-2C92-3B4C-C54655C5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D944C-3838-97D2-EDAA-681116601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AC9D-F75F-3ECD-9874-62920D61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D7AA-8771-749A-24EB-31CA604F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4913-A714-EA18-0B11-B05B894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8B36-AF67-BCA2-0633-5C58E6F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ACD1E-BEE2-4FC0-D167-1AF0AD07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D0A4-E5B6-4ABF-E54C-9F4DBF9B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403E-40D9-07EB-B342-48B958DD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784D-E0C3-7E77-D916-18B5F5F4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F5AF4-5248-E365-EDBD-8DA6A1717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624B2-DAB7-5844-6391-FD3A875E5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1717-1CF0-255D-D74B-C6F1F441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AB93-E194-2FDA-54E1-02B0AF0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51AA-1E73-7CB9-797F-53607EFD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BB67-0DEC-A83B-EA72-3C94807A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39E8-BFC2-7446-31C0-8CCA7856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FEF03-A350-F923-60B4-704FF5FB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A7B0-6479-07C7-F561-10C9A543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66C1-599A-3197-74BF-A3DC61E2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724-3EDE-8A42-1780-F66E07E7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ABA9-4A4D-57BE-2335-35A84E45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976-6E7B-99C6-375E-0677E6CE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768F-281A-0AC2-1C1E-9B92669A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5C33-DBCC-3723-7D5D-C66D6B86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6BF3-D110-4A82-41D3-CBF2DF78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C756-4B3F-436B-9DB5-561F3AA0E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839F-E038-704F-2FB6-249934056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78DE-1EE1-26AC-3267-74349712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F1FC-2F4E-B028-E8D7-152060EB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273ED-8770-A0A4-52BE-CDC36436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5A-9CC4-943C-61DC-07E3012B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B230-5D25-CA47-0FCD-A04897AD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6A676-6CA8-3169-792C-287EF9B8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1999-372C-0741-D724-8D57C5BF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1A19D-7320-E1DD-F97E-E2414F2C7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D9B67-4A83-816A-635E-6E8F3AD6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E0E17-7CDA-2502-F1D4-801697DA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14809-2332-A328-68B7-48C1519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D9EA-AF4A-A4FA-906A-54EF72F1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112E-5A9C-A433-7AE0-72FCE896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2E540-0D26-0113-A51B-2770BB49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F1648-BB6A-8BE9-14B1-0EE280A6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32B91-CA04-9089-6CA8-9CA17BCD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531C-1116-266D-0558-DCBE9E78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D1130-5E7E-734F-389A-501173E2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6F95-DB1F-30B7-9783-84505320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487F-5110-30E3-6722-47CECF24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69DB6-EF41-56A2-268B-AC7AA9D3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B3A2-4A92-800D-D2DF-ACE35A10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0920-9519-DA4B-62AA-FD24EC3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02777-F01B-E83B-F6BD-27CC5B3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170C-98BF-1B3E-BD70-DB964C60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13957-F177-3415-6FA5-398B5F854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09BD3-5D4B-A0EC-F8F6-B12007B7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A9B-A057-5889-FCF4-5963D1C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1441-2201-EA92-8979-826CCB59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2940F-D5A5-C5FE-3ECE-95C3FF1A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75944-86D0-44FE-A09E-F7AFEAB4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714C-6A6B-8B32-88D3-EAE13DFB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049-C129-4C1B-5D5D-3FAA401C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775A-CBF6-4385-9C8D-6DD1BE457F1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0C14-D291-AD64-2151-C9AC7DCC7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C8D-2085-180B-F371-1AF0F5F15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BE3E-5365-4A21-8EBA-59FE069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1DF-F95F-304B-8AF7-BFA93BC82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A165-0973-A24B-B830-E8A475445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432F9-C28E-4825-2544-243A833B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93" y="0"/>
            <a:ext cx="9674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5918-6F9C-50DF-2B7D-40A86B0A2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56FAD-0570-DF31-C78F-1B7CA5A22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61FBEF-F652-B7B2-F518-B5FDF51E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30336"/>
              </p:ext>
            </p:extLst>
          </p:nvPr>
        </p:nvGraphicFramePr>
        <p:xfrm>
          <a:off x="456293" y="182880"/>
          <a:ext cx="11366501" cy="486650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21214">
                  <a:extLst>
                    <a:ext uri="{9D8B030D-6E8A-4147-A177-3AD203B41FA5}">
                      <a16:colId xmlns:a16="http://schemas.microsoft.com/office/drawing/2014/main" val="1150759825"/>
                    </a:ext>
                  </a:extLst>
                </a:gridCol>
                <a:gridCol w="3679372">
                  <a:extLst>
                    <a:ext uri="{9D8B030D-6E8A-4147-A177-3AD203B41FA5}">
                      <a16:colId xmlns:a16="http://schemas.microsoft.com/office/drawing/2014/main" val="1187489081"/>
                    </a:ext>
                  </a:extLst>
                </a:gridCol>
                <a:gridCol w="4865915">
                  <a:extLst>
                    <a:ext uri="{9D8B030D-6E8A-4147-A177-3AD203B41FA5}">
                      <a16:colId xmlns:a16="http://schemas.microsoft.com/office/drawing/2014/main" val="143090252"/>
                    </a:ext>
                  </a:extLst>
                </a:gridCol>
              </a:tblGrid>
              <a:tr h="3191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99420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check an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695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even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click button “View order”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5380"/>
                  </a:ext>
                </a:extLst>
              </a:tr>
              <a:tr h="4410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click “View order”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1406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6764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0399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login to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82291"/>
                  </a:ext>
                </a:extLst>
              </a:tr>
              <a:tr h="513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Postcoditions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can see the history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6347"/>
                  </a:ext>
                </a:extLst>
              </a:tr>
              <a:tr h="25200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64755"/>
                  </a:ext>
                </a:extLst>
              </a:tr>
              <a:tr h="5408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“View order”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request order list from database and return to 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012401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error or no connection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3D539-A25C-427B-76A2-ACA48F5D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48144"/>
              </p:ext>
            </p:extLst>
          </p:nvPr>
        </p:nvGraphicFramePr>
        <p:xfrm>
          <a:off x="934357" y="97971"/>
          <a:ext cx="10089243" cy="7315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04193">
                  <a:extLst>
                    <a:ext uri="{9D8B030D-6E8A-4147-A177-3AD203B41FA5}">
                      <a16:colId xmlns:a16="http://schemas.microsoft.com/office/drawing/2014/main" val="1150759825"/>
                    </a:ext>
                  </a:extLst>
                </a:gridCol>
                <a:gridCol w="3265920">
                  <a:extLst>
                    <a:ext uri="{9D8B030D-6E8A-4147-A177-3AD203B41FA5}">
                      <a16:colId xmlns:a16="http://schemas.microsoft.com/office/drawing/2014/main" val="1187489081"/>
                    </a:ext>
                  </a:extLst>
                </a:gridCol>
                <a:gridCol w="4319130">
                  <a:extLst>
                    <a:ext uri="{9D8B030D-6E8A-4147-A177-3AD203B41FA5}">
                      <a16:colId xmlns:a16="http://schemas.microsoft.com/office/drawing/2014/main" val="143090252"/>
                    </a:ext>
                  </a:extLst>
                </a:gridCol>
              </a:tblGrid>
              <a:tr h="3413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99420"/>
                  </a:ext>
                </a:extLst>
              </a:tr>
              <a:tr h="3413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cancel the order of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6958"/>
                  </a:ext>
                </a:extLst>
              </a:tr>
              <a:tr h="3413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even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click button “cancel”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5380"/>
                  </a:ext>
                </a:extLst>
              </a:tr>
              <a:tr h="5972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customer or manager require to cancel one particular order, the staff will delete that order.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14068"/>
                  </a:ext>
                </a:extLst>
              </a:tr>
              <a:tr h="3413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6764"/>
                  </a:ext>
                </a:extLst>
              </a:tr>
              <a:tr h="3413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0399"/>
                  </a:ext>
                </a:extLst>
              </a:tr>
              <a:tr h="3413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staff login to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82291"/>
                  </a:ext>
                </a:extLst>
              </a:tr>
              <a:tr h="5972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Postcoditions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staff receive the requirement of canceling one order. Then, he/she view that order. 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6347"/>
                  </a:ext>
                </a:extLst>
              </a:tr>
              <a:tr h="34130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64755"/>
                  </a:ext>
                </a:extLst>
              </a:tr>
              <a:tr h="2133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click “view orders” button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click “filter by requirement”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Staff choose one order in “required to be cancel”.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Staff click  “cancel” button</a:t>
                      </a:r>
                    </a:p>
                    <a:p>
                      <a:pPr marL="0" indent="0" algn="l"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request order list from database and return to Staff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classify order by requirement. After that, there are some orders labeled as “required to be cancel”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show information of that order.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requires updating in database and return message to 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012401"/>
                  </a:ext>
                </a:extLst>
              </a:tr>
              <a:tr h="5972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logout the account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error or no connection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0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DBF603-7C1C-B334-E5BA-A8123322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15673"/>
              </p:ext>
            </p:extLst>
          </p:nvPr>
        </p:nvGraphicFramePr>
        <p:xfrm>
          <a:off x="456293" y="182880"/>
          <a:ext cx="11366501" cy="5943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21214">
                  <a:extLst>
                    <a:ext uri="{9D8B030D-6E8A-4147-A177-3AD203B41FA5}">
                      <a16:colId xmlns:a16="http://schemas.microsoft.com/office/drawing/2014/main" val="1150759825"/>
                    </a:ext>
                  </a:extLst>
                </a:gridCol>
                <a:gridCol w="3679372">
                  <a:extLst>
                    <a:ext uri="{9D8B030D-6E8A-4147-A177-3AD203B41FA5}">
                      <a16:colId xmlns:a16="http://schemas.microsoft.com/office/drawing/2014/main" val="1187489081"/>
                    </a:ext>
                  </a:extLst>
                </a:gridCol>
                <a:gridCol w="4865915">
                  <a:extLst>
                    <a:ext uri="{9D8B030D-6E8A-4147-A177-3AD203B41FA5}">
                      <a16:colId xmlns:a16="http://schemas.microsoft.com/office/drawing/2014/main" val="143090252"/>
                    </a:ext>
                  </a:extLst>
                </a:gridCol>
              </a:tblGrid>
              <a:tr h="3191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99420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check  history of an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695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even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click button “history”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5380"/>
                  </a:ext>
                </a:extLst>
              </a:tr>
              <a:tr h="4410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 is order which could be labeled as  “delivered successfully” or “canceled”.  This order includes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such as customer’s name, product, price, amount. 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1406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including: Staff, Manager,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6764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0399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have an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82291"/>
                  </a:ext>
                </a:extLst>
              </a:tr>
              <a:tr h="513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Postcoditions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login to account. 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6347"/>
                  </a:ext>
                </a:extLst>
              </a:tr>
              <a:tr h="25200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64755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“history” button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Staff click one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show order list which contains orders labeled as  “delivered successfully” or “canceled”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request that order from database and return to 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012401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logout the account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error or no connection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5FA8-0870-0528-8B8A-4EB3CAA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8FD9-C842-FCF6-3FD1-4FCA735F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20EA6-C6D1-A92A-F529-A5BA09CA1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97470"/>
              </p:ext>
            </p:extLst>
          </p:nvPr>
        </p:nvGraphicFramePr>
        <p:xfrm>
          <a:off x="456293" y="182880"/>
          <a:ext cx="11366501" cy="5486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21214">
                  <a:extLst>
                    <a:ext uri="{9D8B030D-6E8A-4147-A177-3AD203B41FA5}">
                      <a16:colId xmlns:a16="http://schemas.microsoft.com/office/drawing/2014/main" val="1150759825"/>
                    </a:ext>
                  </a:extLst>
                </a:gridCol>
                <a:gridCol w="3679372">
                  <a:extLst>
                    <a:ext uri="{9D8B030D-6E8A-4147-A177-3AD203B41FA5}">
                      <a16:colId xmlns:a16="http://schemas.microsoft.com/office/drawing/2014/main" val="1187489081"/>
                    </a:ext>
                  </a:extLst>
                </a:gridCol>
                <a:gridCol w="4865915">
                  <a:extLst>
                    <a:ext uri="{9D8B030D-6E8A-4147-A177-3AD203B41FA5}">
                      <a16:colId xmlns:a16="http://schemas.microsoft.com/office/drawing/2014/main" val="143090252"/>
                    </a:ext>
                  </a:extLst>
                </a:gridCol>
              </a:tblGrid>
              <a:tr h="3191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99420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and deliver confirm an order which is delivered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695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even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 click “deliver successfully” + Staff click “confirm”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5380"/>
                  </a:ext>
                </a:extLst>
              </a:tr>
              <a:tr h="4410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deliver clicking “deliver successfully” , staff click “confirm” to update information of order in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1406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Staff, Deliver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6764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0399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Staff, Deliver have an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82291"/>
                  </a:ext>
                </a:extLst>
              </a:tr>
              <a:tr h="513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Postcoditions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Staff, Deliver login to account. 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6347"/>
                  </a:ext>
                </a:extLst>
              </a:tr>
              <a:tr h="25200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64755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 click “deliver successfully” button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Staff click “confirm”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send message to Staff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request updating order in database and then return message to 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012401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logout the account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error or no connection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72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502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Cow Nam</dc:creator>
  <cp:lastModifiedBy>Cow Nam</cp:lastModifiedBy>
  <cp:revision>4</cp:revision>
  <dcterms:created xsi:type="dcterms:W3CDTF">2024-04-15T11:38:28Z</dcterms:created>
  <dcterms:modified xsi:type="dcterms:W3CDTF">2024-04-18T15:51:13Z</dcterms:modified>
</cp:coreProperties>
</file>