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7"/>
  </p:notesMasterIdLst>
  <p:sldIdLst>
    <p:sldId id="335" r:id="rId3"/>
    <p:sldId id="346" r:id="rId4"/>
    <p:sldId id="334" r:id="rId5"/>
    <p:sldId id="348" r:id="rId6"/>
    <p:sldId id="352" r:id="rId7"/>
    <p:sldId id="349" r:id="rId8"/>
    <p:sldId id="342" r:id="rId9"/>
    <p:sldId id="353" r:id="rId10"/>
    <p:sldId id="354" r:id="rId11"/>
    <p:sldId id="355" r:id="rId12"/>
    <p:sldId id="356" r:id="rId13"/>
    <p:sldId id="357" r:id="rId14"/>
    <p:sldId id="351" r:id="rId15"/>
    <p:sldId id="30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A2CC-75C3-4E43-A6E4-8BB4AFC2C75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61351-45AB-40CD-AF62-AF3DF668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51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9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0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8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4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C8EC40F-B552-4A4E-B786-C5B34BAC21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0964" y="3049803"/>
            <a:ext cx="3685231" cy="1160522"/>
          </a:xfrm>
        </p:spPr>
        <p:txBody>
          <a:bodyPr anchor="b">
            <a:normAutofit/>
          </a:bodyPr>
          <a:lstStyle>
            <a:lvl1pPr algn="r">
              <a:defRPr sz="45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0964" y="4352123"/>
            <a:ext cx="3685231" cy="505904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7EA472F-50D0-8C4B-B4BF-CCB4500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3814" y="6434674"/>
            <a:ext cx="857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6135640-A978-D44A-B3A6-D0403BB3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487" y="6434674"/>
            <a:ext cx="39374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D38AAB4-1F5D-F64A-868B-E9FCAE9D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9459" y="6438731"/>
            <a:ext cx="413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1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A203ED2-1C41-F94C-B61B-6962E238DE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418" y="457201"/>
            <a:ext cx="6629400" cy="1981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418" y="2667000"/>
            <a:ext cx="6629400" cy="3332816"/>
          </a:xfrm>
        </p:spPr>
        <p:txBody>
          <a:bodyPr anchor="t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AF07CB0-ACB8-474E-8A0B-61184554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9667" y="6434674"/>
            <a:ext cx="857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EBB56DF-2831-4D51-BC7B-BD769FDC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1419" y="6434674"/>
            <a:ext cx="188843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3EF00FF-788E-4993-817E-DD7A2699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5312" y="6434674"/>
            <a:ext cx="413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3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encil&#10;&#10;Description automatically generated">
            <a:extLst>
              <a:ext uri="{FF2B5EF4-FFF2-40B4-BE49-F238E27FC236}">
                <a16:creationId xmlns:a16="http://schemas.microsoft.com/office/drawing/2014/main" id="{BC4611EA-CAC0-C542-8FED-2DC484EF75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804" y="685801"/>
            <a:ext cx="7708392" cy="17525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804" y="2667000"/>
            <a:ext cx="7708392" cy="2472160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DEB736E-9743-4A34-A71E-5CF76BA5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9492" y="6434674"/>
            <a:ext cx="857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714D635-C6C6-43D4-A344-D874404E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4313" y="6434674"/>
            <a:ext cx="29901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3A37C2F-C87D-4F29-81C0-8CC1E473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5137" y="6434674"/>
            <a:ext cx="413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8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D38BD49-D046-A74F-906D-CEA6D7750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606910">
            <a:off x="644136" y="2277208"/>
            <a:ext cx="6698060" cy="1044112"/>
          </a:xfrm>
        </p:spPr>
        <p:txBody>
          <a:bodyPr anchor="b">
            <a:normAutofit/>
          </a:bodyPr>
          <a:lstStyle>
            <a:lvl1pPr algn="ctr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606910">
            <a:off x="1160388" y="3251006"/>
            <a:ext cx="6698061" cy="68845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3227704-E88D-4315-94F6-18465295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4338" y="6434674"/>
            <a:ext cx="857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CB63451-8909-40E9-8ABE-5520A0C8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2841" y="6434674"/>
            <a:ext cx="239692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0B1C744-548C-45F1-A72C-4A4C2CE8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9983" y="6434674"/>
            <a:ext cx="413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table, remote, computer&#10;&#10;Description automatically generated">
            <a:extLst>
              <a:ext uri="{FF2B5EF4-FFF2-40B4-BE49-F238E27FC236}">
                <a16:creationId xmlns:a16="http://schemas.microsoft.com/office/drawing/2014/main" id="{32BCB951-B56A-3F48-8CA6-51F3117446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8DE0918-357C-46AF-B855-07C5C12E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9379" y="6434674"/>
            <a:ext cx="857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E8D70AB-3A1D-4F7A-A568-DBF2E23F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487" y="6434674"/>
            <a:ext cx="17906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BEB2EA9-E7F2-49A8-ABCF-CBDD2095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75024" y="6434674"/>
            <a:ext cx="413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2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oy, table, holding, man&#10;&#10;Description automatically generated">
            <a:extLst>
              <a:ext uri="{FF2B5EF4-FFF2-40B4-BE49-F238E27FC236}">
                <a16:creationId xmlns:a16="http://schemas.microsoft.com/office/drawing/2014/main" id="{E407ECE5-AACE-8342-B639-EF0E01640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D7E6FE3-02FE-4541-9B7F-F8B5E574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18" y="457201"/>
            <a:ext cx="6629400" cy="904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197B4B-9F08-0E40-A239-8984EA21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418" y="1550929"/>
            <a:ext cx="6629400" cy="4174010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C485AD8-2D0A-7149-B9E5-CD64146B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6059" y="6434674"/>
            <a:ext cx="857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C1C659F-D7E7-A647-9C1A-E228613F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7811" y="6434674"/>
            <a:ext cx="188843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6CB6B7-3973-B244-95A2-424C72A7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704" y="6434674"/>
            <a:ext cx="413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6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clock, computer&#10;&#10;Description automatically generated">
            <a:extLst>
              <a:ext uri="{FF2B5EF4-FFF2-40B4-BE49-F238E27FC236}">
                <a16:creationId xmlns:a16="http://schemas.microsoft.com/office/drawing/2014/main" id="{C3D49537-492E-9D4A-8440-0B97F2DAB9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17228">
            <a:off x="3115985" y="2994437"/>
            <a:ext cx="5827501" cy="806317"/>
          </a:xfrm>
        </p:spPr>
        <p:txBody>
          <a:bodyPr anchor="b">
            <a:normAutofit/>
          </a:bodyPr>
          <a:lstStyle>
            <a:lvl1pPr algn="ctr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717228">
            <a:off x="3529092" y="3743988"/>
            <a:ext cx="5827501" cy="53786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97674" y="6434674"/>
            <a:ext cx="8572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626" y="6434674"/>
            <a:ext cx="21456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12075" y="6434674"/>
            <a:ext cx="413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7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59" y="5982900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23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667" y="470906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667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6212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4530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0850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B3456C3-FFC6-4F24-8153-3CFD71C2793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0D7380-4B44-4EAA-934C-A64D9930ABB2}"/>
              </a:ext>
            </a:extLst>
          </p:cNvPr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D2D9A3-7400-4BE0-BFF4-23AE75744FA4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8446E3-8DE7-4F6C-8334-4D66A6671632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10CE891-179C-4D49-AC0E-922AB1E0BF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CE30EFF-F3BE-4970-8436-FDB0647C980F}"/>
              </a:ext>
            </a:extLst>
          </p:cNvPr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4" r:id="rId2"/>
    <p:sldLayoutId id="2147483695" r:id="rId3"/>
    <p:sldLayoutId id="2147483693" r:id="rId4"/>
    <p:sldLayoutId id="2147483696" r:id="rId5"/>
    <p:sldLayoutId id="2147483697" r:id="rId6"/>
    <p:sldLayoutId id="2147483699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D0D48-696B-4896-8F6F-B19AA59A6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vi-VN" dirty="0"/>
              <a:t>Game Presentation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39C1AF-BC69-40CE-935D-B07D61F11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By Đào Vũ Hoàng Nam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61F5C-6188-4AF2-B75E-6578B419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0957D-B740-408F-87BC-F2D9B152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1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Hoặc bạn có thể thua?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9492" y="6434674"/>
            <a:ext cx="857250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C947-47C8-4643-9EAC-F06C7DF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9150" y="6434674"/>
            <a:ext cx="2613192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3" y="6434674"/>
            <a:ext cx="413375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926A0F-895B-49EF-BF6C-78E492B1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A55A5-B100-4303-8CCB-883C44D5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360" y="2043815"/>
            <a:ext cx="5345280" cy="40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8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80D41-2D13-4587-92FE-8FED023A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Âm nhạc và hiệu ứng âm thanh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7DEBA-EE1F-4ED0-8D58-C2803D51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9D66B-15FB-4696-9EE4-B2CFB2AA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0FBB7-309F-4B57-923B-B54347C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0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3249-7A09-4BC3-813E-BB3E987F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Âm nhạc và hiệu ứng âm thanh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4F3D-A05B-4EE8-ABC4-BBACE365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vi-VN" noProof="1"/>
              <a:t>Game sẽ có âm nhạc ở 3 màn hình là: màn hình chính, màn hình chơi game, màn hình chiến thắng và màn hình thất bại</a:t>
            </a:r>
          </a:p>
          <a:p>
            <a:pPr algn="just">
              <a:spcBef>
                <a:spcPts val="1800"/>
              </a:spcBef>
            </a:pPr>
            <a:r>
              <a:rPr lang="vi-VN" noProof="1"/>
              <a:t>Game cũng sẽ có hiệu ứng âm thanh của tiếng tấn công của nhân vật cũng như kẻ thù, tiếng bị nhận damage, ...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B98C-7426-4D8C-8FDF-CD82E67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BAF4-A368-4B62-B8B9-858FCD90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6616-8045-4E27-84D0-3B2F6E81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7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75C38-651B-4D8B-A382-532CF031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1"/>
              <a:t>Lorem ipsum dolor sit amet, tollit epicuri est ex, exerci accumsan singulis ei mel.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60488-E726-4784-8CFB-A86B1415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55795-21C6-4FA5-98A3-702270F9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2FA1A-97ED-4DB6-A9BE-EA7ED508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3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về Game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75C38-651B-4D8B-A382-532CF031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Present about your game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EC11A-3DF3-46E8-BEA3-7205CEB7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8F539-1071-468B-A2A2-108DCDF2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9CA5-2B72-480D-BE44-2B3C299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2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Sơ lược về game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1350"/>
              </a:spcBef>
            </a:pPr>
            <a:r>
              <a:rPr lang="vi-VN" noProof="1"/>
              <a:t>Tựa game được đặt tên là: Everpath</a:t>
            </a:r>
          </a:p>
          <a:p>
            <a:pPr algn="just">
              <a:spcBef>
                <a:spcPts val="1350"/>
              </a:spcBef>
            </a:pPr>
            <a:r>
              <a:rPr lang="vi-VN" noProof="1"/>
              <a:t>Đây là tựa game 2D action nhập vai đi theo màn</a:t>
            </a:r>
          </a:p>
          <a:p>
            <a:pPr algn="just">
              <a:spcBef>
                <a:spcPts val="1350"/>
              </a:spcBef>
            </a:pPr>
            <a:r>
              <a:rPr lang="vi-VN" noProof="1"/>
              <a:t>Chúng ta sẽ nhập vai vào 1 nhân vật</a:t>
            </a:r>
          </a:p>
          <a:p>
            <a:pPr algn="just">
              <a:spcBef>
                <a:spcPts val="1350"/>
              </a:spcBef>
            </a:pPr>
            <a:r>
              <a:rPr lang="vi-VN" noProof="1"/>
              <a:t>Mục tiêu của game là tiêu diệt quái vật trong mỗi màn để chiến thắng.</a:t>
            </a:r>
            <a:endParaRPr lang="en-US" noProof="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4A72C-6AE8-451A-AC42-74148A1A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E1B5C-06B6-42C7-A2DD-C41FC067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3DE1A-E7FE-4998-8EB4-FC1FF30A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4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Màn hình chính của game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16A3ED-6881-4214-BEC4-8551BA725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1474" y="2101515"/>
            <a:ext cx="5220868" cy="393031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9492" y="6434674"/>
            <a:ext cx="857250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C947-47C8-4643-9EAC-F06C7DF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9150" y="6434674"/>
            <a:ext cx="2613192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3" y="6434674"/>
            <a:ext cx="413375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5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Màn hình chơi game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9492" y="6434674"/>
            <a:ext cx="857250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C947-47C8-4643-9EAC-F06C7DF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9150" y="6434674"/>
            <a:ext cx="2613192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3" y="6434674"/>
            <a:ext cx="413375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926A0F-895B-49EF-BF6C-78E492B1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6C0F8F-23D8-4E26-B334-87F2B58D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04" y="1997760"/>
            <a:ext cx="5787296" cy="43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1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80D41-2D13-4587-92FE-8FED023A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Hướng dẫn chơi game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DB90E-C5A3-4DE4-AEC6-5754E17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7DEBA-EE1F-4ED0-8D58-C2803D51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9D66B-15FB-4696-9EE4-B2CFB2AA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0FBB7-309F-4B57-923B-B54347C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3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3249-7A09-4BC3-813E-BB3E987F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Hướng dẫn chơi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4F3D-A05B-4EE8-ABC4-BBACE365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Bef>
                <a:spcPts val="1800"/>
              </a:spcBef>
            </a:pPr>
            <a:r>
              <a:rPr lang="vi-VN" noProof="1"/>
              <a:t>Game sẽ có 3 nút di chuyển bao gồm:</a:t>
            </a:r>
          </a:p>
          <a:p>
            <a:pPr lvl="1" algn="just">
              <a:spcBef>
                <a:spcPts val="1800"/>
              </a:spcBef>
            </a:pPr>
            <a:r>
              <a:rPr lang="vi-VN" noProof="1"/>
              <a:t>“a”: sang trái</a:t>
            </a:r>
          </a:p>
          <a:p>
            <a:pPr lvl="1" algn="just">
              <a:spcBef>
                <a:spcPts val="1800"/>
              </a:spcBef>
            </a:pPr>
            <a:r>
              <a:rPr lang="vi-VN" noProof="1"/>
              <a:t>“w”: nhảy</a:t>
            </a:r>
          </a:p>
          <a:p>
            <a:pPr lvl="1" algn="just">
              <a:spcBef>
                <a:spcPts val="1800"/>
              </a:spcBef>
            </a:pPr>
            <a:r>
              <a:rPr lang="vi-VN" noProof="1"/>
              <a:t>“d” : sang phải</a:t>
            </a:r>
          </a:p>
          <a:p>
            <a:pPr algn="just">
              <a:spcBef>
                <a:spcPts val="1800"/>
              </a:spcBef>
            </a:pPr>
            <a:r>
              <a:rPr lang="vi-VN" noProof="1"/>
              <a:t>Ngoài ra sẽ có thêm 3 nút chức năng</a:t>
            </a:r>
          </a:p>
          <a:p>
            <a:pPr lvl="1" algn="just">
              <a:spcBef>
                <a:spcPts val="1800"/>
              </a:spcBef>
            </a:pPr>
            <a:r>
              <a:rPr lang="vi-VN" noProof="1"/>
              <a:t>“s”: đỡ</a:t>
            </a:r>
          </a:p>
          <a:p>
            <a:pPr lvl="1" algn="just">
              <a:spcBef>
                <a:spcPts val="1800"/>
              </a:spcBef>
            </a:pPr>
            <a:r>
              <a:rPr lang="vi-VN" noProof="1"/>
              <a:t>“j’: tấn công</a:t>
            </a:r>
          </a:p>
          <a:p>
            <a:pPr lvl="1" algn="just">
              <a:spcBef>
                <a:spcPts val="1800"/>
              </a:spcBef>
            </a:pPr>
            <a:r>
              <a:rPr lang="vi-VN" noProof="1"/>
              <a:t>“k”: né 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B98C-7426-4D8C-8FDF-CD82E67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BAF4-A368-4B62-B8B9-858FCD90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6616-8045-4E27-84D0-3B2F6E81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6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4B06-3EFA-4B6D-A3D9-CD40B28D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Cách để chiến thắng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E553-BF5D-4AF7-AC0F-4D0AAEF58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Đây là 1 trò chơi action, nên việc chúng ta cần tìm hiểu cách chiến thắng kẻ thù trong game là rất quan trọng</a:t>
            </a:r>
          </a:p>
          <a:p>
            <a:r>
              <a:rPr lang="vi-VN" dirty="0"/>
              <a:t>Những con boss có vẻ sẽ rất khó nếu mới bắt đầu, nhưng hãy chú ý đến những gimmick của chúng và bạn sẽ cảm thấy dễ dàng hơn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2604-B0BD-44DB-ABCC-45BA3F8D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C1AE-F99C-4E32-92E5-FBBCA507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AA99-0812-40E7-8C00-B0379CFC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7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Màn hình chiến thắng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9492" y="6434674"/>
            <a:ext cx="857250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C947-47C8-4643-9EAC-F06C7DF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9150" y="6434674"/>
            <a:ext cx="2613192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3" y="6434674"/>
            <a:ext cx="413375" cy="365125"/>
          </a:xfrm>
        </p:spPr>
        <p:txBody>
          <a:bodyPr/>
          <a:lstStyle/>
          <a:p>
            <a:endParaRPr lang="vi-VN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005E65-8DA9-41FD-A12F-3767EC9F5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5271" y="2149642"/>
            <a:ext cx="5356705" cy="4022557"/>
          </a:xfrm>
        </p:spPr>
      </p:pic>
    </p:spTree>
    <p:extLst>
      <p:ext uri="{BB962C8B-B14F-4D97-AF65-F5344CB8AC3E}">
        <p14:creationId xmlns:p14="http://schemas.microsoft.com/office/powerpoint/2010/main" val="2955184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GO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40_T_PGO_GAMING-PGo-4x3.pptx" id="{434CBF48-F57A-4E26-A235-67FD0306D9EF}" vid="{D2BD56FA-9234-4E76-8266-FE5ACEE841EA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40_T_PGO_GAMING-PGo-4x3.pptx" id="{434CBF48-F57A-4E26-A235-67FD0306D9EF}" vid="{BF659E72-0337-4122-93BD-10087833E5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0140_T_PGO_GAMING-PGo-4x3</Template>
  <TotalTime>167</TotalTime>
  <Words>536</Words>
  <Application>Microsoft Office PowerPoint</Application>
  <PresentationFormat>On-screen Show (4:3)</PresentationFormat>
  <Paragraphs>88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Open Sans</vt:lpstr>
      <vt:lpstr>Arial</vt:lpstr>
      <vt:lpstr>Calibri</vt:lpstr>
      <vt:lpstr>Calibri Light</vt:lpstr>
      <vt:lpstr>PresentationGO</vt:lpstr>
      <vt:lpstr>Designed by PresentationGO</vt:lpstr>
      <vt:lpstr>Game Presentation</vt:lpstr>
      <vt:lpstr>Giới thiệu về Game</vt:lpstr>
      <vt:lpstr>Sơ lược về game</vt:lpstr>
      <vt:lpstr>Màn hình chính của game</vt:lpstr>
      <vt:lpstr>Màn hình chơi game</vt:lpstr>
      <vt:lpstr>Hướng dẫn chơi game</vt:lpstr>
      <vt:lpstr>Hướng dẫn chơi game</vt:lpstr>
      <vt:lpstr>Cách để chiến thắng</vt:lpstr>
      <vt:lpstr>Màn hình chiến thắng</vt:lpstr>
      <vt:lpstr>Hoặc bạn có thể thua?</vt:lpstr>
      <vt:lpstr>Âm nhạc và hiệu ứng âm thanh</vt:lpstr>
      <vt:lpstr>Âm nhạc và hiệu ứng âm thanh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Presentation</dc:title>
  <dc:creator>Windows User</dc:creator>
  <dc:description>© Copyright PresentationGo.com</dc:description>
  <cp:lastModifiedBy>Windows User</cp:lastModifiedBy>
  <cp:revision>16</cp:revision>
  <dcterms:created xsi:type="dcterms:W3CDTF">2021-04-07T18:11:11Z</dcterms:created>
  <dcterms:modified xsi:type="dcterms:W3CDTF">2021-04-07T20:58:46Z</dcterms:modified>
  <cp:category>Templates</cp:category>
</cp:coreProperties>
</file>