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25"/>
  </p:notesMasterIdLst>
  <p:sldIdLst>
    <p:sldId id="335" r:id="rId3"/>
    <p:sldId id="346" r:id="rId4"/>
    <p:sldId id="334" r:id="rId5"/>
    <p:sldId id="348" r:id="rId6"/>
    <p:sldId id="352" r:id="rId7"/>
    <p:sldId id="349" r:id="rId8"/>
    <p:sldId id="34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4" r:id="rId19"/>
    <p:sldId id="362" r:id="rId20"/>
    <p:sldId id="363" r:id="rId21"/>
    <p:sldId id="365" r:id="rId22"/>
    <p:sldId id="351" r:id="rId23"/>
    <p:sldId id="30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6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FA2CC-75C3-4E43-A6E4-8BB4AFC2C756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61351-45AB-40CD-AF62-AF3DF6687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7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16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51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81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82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30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6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58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04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99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8D2766-C49B-4C1A-9FEE-6F146754B0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18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91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1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91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03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88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4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1C8EC40F-B552-4A4E-B786-C5B34BAC21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0964" y="3049803"/>
            <a:ext cx="3685231" cy="1160522"/>
          </a:xfrm>
        </p:spPr>
        <p:txBody>
          <a:bodyPr anchor="b">
            <a:normAutofit/>
          </a:bodyPr>
          <a:lstStyle>
            <a:lvl1pPr algn="r">
              <a:defRPr sz="45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0964" y="4352123"/>
            <a:ext cx="3685231" cy="505904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7EA472F-50D0-8C4B-B4BF-CCB45005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93814" y="6434674"/>
            <a:ext cx="85725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26135640-A978-D44A-B3A6-D0403BB3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5487" y="6434674"/>
            <a:ext cx="39374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D38AAB4-1F5D-F64A-868B-E9FCAE9D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49459" y="6438731"/>
            <a:ext cx="4133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1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A203ED2-1C41-F94C-B61B-6962E238DE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1418" y="457201"/>
            <a:ext cx="6629400" cy="1981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1418" y="2667000"/>
            <a:ext cx="6629400" cy="3332816"/>
          </a:xfrm>
        </p:spPr>
        <p:txBody>
          <a:bodyPr anchor="t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7AF07CB0-ACB8-474E-8A0B-61184554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9667" y="6434674"/>
            <a:ext cx="85725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EBB56DF-2831-4D51-BC7B-BD769FDC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1419" y="6434674"/>
            <a:ext cx="188843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3EF00FF-788E-4993-817E-DD7A2699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65312" y="6434674"/>
            <a:ext cx="4133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3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pencil&#10;&#10;Description automatically generated">
            <a:extLst>
              <a:ext uri="{FF2B5EF4-FFF2-40B4-BE49-F238E27FC236}">
                <a16:creationId xmlns:a16="http://schemas.microsoft.com/office/drawing/2014/main" id="{BC4611EA-CAC0-C542-8FED-2DC484EF75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804" y="685801"/>
            <a:ext cx="7708392" cy="17525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804" y="2667000"/>
            <a:ext cx="7708392" cy="2472160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DEB736E-9743-4A34-A71E-5CF76BA5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9492" y="6434674"/>
            <a:ext cx="85725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0714D635-C6C6-43D4-A344-D874404E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4313" y="6434674"/>
            <a:ext cx="299019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3A37C2F-C87D-4F29-81C0-8CC1E473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5137" y="6434674"/>
            <a:ext cx="4133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8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computer&#10;&#10;Description automatically generated">
            <a:extLst>
              <a:ext uri="{FF2B5EF4-FFF2-40B4-BE49-F238E27FC236}">
                <a16:creationId xmlns:a16="http://schemas.microsoft.com/office/drawing/2014/main" id="{9D38BD49-D046-A74F-906D-CEA6D77507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606910">
            <a:off x="644136" y="2277208"/>
            <a:ext cx="6698060" cy="1044112"/>
          </a:xfrm>
        </p:spPr>
        <p:txBody>
          <a:bodyPr anchor="b">
            <a:normAutofit/>
          </a:bodyPr>
          <a:lstStyle>
            <a:lvl1pPr algn="ctr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606910">
            <a:off x="1160388" y="3251006"/>
            <a:ext cx="6698061" cy="688452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3227704-E88D-4315-94F6-18465295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4338" y="6434674"/>
            <a:ext cx="85725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CB63451-8909-40E9-8ABE-5520A0C8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02841" y="6434674"/>
            <a:ext cx="239692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0B1C744-548C-45F1-A72C-4A4C2CE8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9983" y="6434674"/>
            <a:ext cx="4133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2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table, remote, computer&#10;&#10;Description automatically generated">
            <a:extLst>
              <a:ext uri="{FF2B5EF4-FFF2-40B4-BE49-F238E27FC236}">
                <a16:creationId xmlns:a16="http://schemas.microsoft.com/office/drawing/2014/main" id="{32BCB951-B56A-3F48-8CA6-51F3117446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752599"/>
            <a:ext cx="4069619" cy="1371600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3124199"/>
            <a:ext cx="406961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8DE0918-357C-46AF-B855-07C5C12E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19379" y="6434674"/>
            <a:ext cx="85725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E8D70AB-3A1D-4F7A-A568-DBF2E23F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5487" y="6434674"/>
            <a:ext cx="17906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BEB2EA9-E7F2-49A8-ABCF-CBDD2095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75024" y="6434674"/>
            <a:ext cx="4133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2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oy, table, holding, man&#10;&#10;Description automatically generated">
            <a:extLst>
              <a:ext uri="{FF2B5EF4-FFF2-40B4-BE49-F238E27FC236}">
                <a16:creationId xmlns:a16="http://schemas.microsoft.com/office/drawing/2014/main" id="{E407ECE5-AACE-8342-B639-EF0E016404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D7E6FE3-02FE-4541-9B7F-F8B5E574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418" y="457201"/>
            <a:ext cx="6629400" cy="9044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B197B4B-9F08-0E40-A239-8984EA21F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418" y="1550929"/>
            <a:ext cx="6629400" cy="4174010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C485AD8-2D0A-7149-B9E5-CD64146B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66059" y="6434674"/>
            <a:ext cx="85725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C1C659F-D7E7-A647-9C1A-E228613F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7811" y="6434674"/>
            <a:ext cx="188843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E6CB6B7-3973-B244-95A2-424C72A7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21704" y="6434674"/>
            <a:ext cx="4133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6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clock, computer&#10;&#10;Description automatically generated">
            <a:extLst>
              <a:ext uri="{FF2B5EF4-FFF2-40B4-BE49-F238E27FC236}">
                <a16:creationId xmlns:a16="http://schemas.microsoft.com/office/drawing/2014/main" id="{C3D49537-492E-9D4A-8440-0B97F2DAB9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717228">
            <a:off x="3115985" y="2994437"/>
            <a:ext cx="5827501" cy="806317"/>
          </a:xfrm>
        </p:spPr>
        <p:txBody>
          <a:bodyPr anchor="b">
            <a:normAutofit/>
          </a:bodyPr>
          <a:lstStyle>
            <a:lvl1pPr algn="ctr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717228">
            <a:off x="3529092" y="3743988"/>
            <a:ext cx="5827501" cy="53786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97674" y="6434674"/>
            <a:ext cx="85725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8626" y="6434674"/>
            <a:ext cx="21456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12075" y="6434674"/>
            <a:ext cx="4133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7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5"/>
            <a:ext cx="9144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33" y="3071723"/>
            <a:ext cx="5046133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673959" y="5982900"/>
            <a:ext cx="379607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A5CD00"/>
                </a:solidFill>
              </a:rPr>
              <a:t>T</a:t>
            </a:r>
            <a:r>
              <a:rPr lang="en-US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dirty="0">
              <a:solidFill>
                <a:srgbClr val="A5CD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459936" y="2633133"/>
            <a:ext cx="22241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ffectLst/>
              </a:rPr>
              <a:t>Designed</a:t>
            </a:r>
            <a:r>
              <a:rPr lang="en-US" baseline="0">
                <a:solidFill>
                  <a:schemeClr val="bg1"/>
                </a:solidFill>
                <a:effectLst/>
              </a:rPr>
              <a:t> with         by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Freeform 290"/>
          <p:cNvSpPr/>
          <p:nvPr userDrawn="1"/>
        </p:nvSpPr>
        <p:spPr>
          <a:xfrm>
            <a:off x="4977441" y="2705803"/>
            <a:ext cx="261456" cy="223991"/>
          </a:xfrm>
          <a:custGeom>
            <a:avLst/>
            <a:gdLst/>
            <a:ahLst/>
            <a:cxnLst/>
            <a:rect l="l" t="t" r="r" b="b"/>
            <a:pathLst>
              <a:path w="504825" h="432707">
                <a:moveTo>
                  <a:pt x="134658" y="0"/>
                </a:moveTo>
                <a:cubicBezTo>
                  <a:pt x="146301" y="0"/>
                  <a:pt x="158180" y="2019"/>
                  <a:pt x="170294" y="6057"/>
                </a:cubicBezTo>
                <a:cubicBezTo>
                  <a:pt x="182407" y="10095"/>
                  <a:pt x="193676" y="15541"/>
                  <a:pt x="204099" y="22396"/>
                </a:cubicBezTo>
                <a:cubicBezTo>
                  <a:pt x="214522" y="29251"/>
                  <a:pt x="223490" y="35683"/>
                  <a:pt x="231002" y="41693"/>
                </a:cubicBezTo>
                <a:cubicBezTo>
                  <a:pt x="238514" y="47703"/>
                  <a:pt x="245652" y="54088"/>
                  <a:pt x="252412" y="60849"/>
                </a:cubicBezTo>
                <a:cubicBezTo>
                  <a:pt x="259174" y="54088"/>
                  <a:pt x="266310" y="47703"/>
                  <a:pt x="273823" y="41693"/>
                </a:cubicBezTo>
                <a:cubicBezTo>
                  <a:pt x="281334" y="35683"/>
                  <a:pt x="290303" y="29251"/>
                  <a:pt x="300726" y="22396"/>
                </a:cubicBezTo>
                <a:cubicBezTo>
                  <a:pt x="311149" y="15541"/>
                  <a:pt x="322417" y="10095"/>
                  <a:pt x="334531" y="6057"/>
                </a:cubicBezTo>
                <a:cubicBezTo>
                  <a:pt x="346645" y="2019"/>
                  <a:pt x="358524" y="0"/>
                  <a:pt x="370167" y="0"/>
                </a:cubicBezTo>
                <a:cubicBezTo>
                  <a:pt x="412236" y="0"/>
                  <a:pt x="445197" y="11644"/>
                  <a:pt x="469048" y="34932"/>
                </a:cubicBezTo>
                <a:cubicBezTo>
                  <a:pt x="492899" y="58220"/>
                  <a:pt x="504825" y="90523"/>
                  <a:pt x="504825" y="131840"/>
                </a:cubicBezTo>
                <a:cubicBezTo>
                  <a:pt x="504825" y="173346"/>
                  <a:pt x="483321" y="215602"/>
                  <a:pt x="440313" y="258610"/>
                </a:cubicBezTo>
                <a:lnTo>
                  <a:pt x="264807" y="427636"/>
                </a:lnTo>
                <a:cubicBezTo>
                  <a:pt x="261427" y="431017"/>
                  <a:pt x="257295" y="432707"/>
                  <a:pt x="252412" y="432707"/>
                </a:cubicBezTo>
                <a:cubicBezTo>
                  <a:pt x="247529" y="432707"/>
                  <a:pt x="243398" y="431017"/>
                  <a:pt x="240018" y="427636"/>
                </a:cubicBezTo>
                <a:lnTo>
                  <a:pt x="64230" y="258047"/>
                </a:lnTo>
                <a:cubicBezTo>
                  <a:pt x="62351" y="256544"/>
                  <a:pt x="59770" y="254103"/>
                  <a:pt x="56482" y="250722"/>
                </a:cubicBezTo>
                <a:cubicBezTo>
                  <a:pt x="53196" y="247342"/>
                  <a:pt x="47984" y="241191"/>
                  <a:pt x="40848" y="232270"/>
                </a:cubicBezTo>
                <a:cubicBezTo>
                  <a:pt x="33712" y="223349"/>
                  <a:pt x="27326" y="214194"/>
                  <a:pt x="21692" y="204803"/>
                </a:cubicBezTo>
                <a:cubicBezTo>
                  <a:pt x="16057" y="195413"/>
                  <a:pt x="11035" y="184051"/>
                  <a:pt x="6620" y="170717"/>
                </a:cubicBezTo>
                <a:cubicBezTo>
                  <a:pt x="2207" y="157382"/>
                  <a:pt x="0" y="144423"/>
                  <a:pt x="0" y="131840"/>
                </a:cubicBezTo>
                <a:cubicBezTo>
                  <a:pt x="0" y="90523"/>
                  <a:pt x="11926" y="58220"/>
                  <a:pt x="35777" y="34932"/>
                </a:cubicBezTo>
                <a:cubicBezTo>
                  <a:pt x="59629" y="11644"/>
                  <a:pt x="92588" y="0"/>
                  <a:pt x="134658" y="0"/>
                </a:cubicBezTo>
                <a:close/>
              </a:path>
            </a:pathLst>
          </a:custGeom>
          <a:solidFill>
            <a:srgbClr val="D9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323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presentationgo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667" y="470906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667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96212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24530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10850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B3456C3-FFC6-4F24-8153-3CFD71C2793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0D7380-4B44-4EAA-934C-A64D9930ABB2}"/>
              </a:ext>
            </a:extLst>
          </p:cNvPr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D2D9A3-7400-4BE0-BFF4-23AE75744FA4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8446E3-8DE7-4F6C-8334-4D66A6671632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10CE891-179C-4D49-AC0E-922AB1E0BF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9CE30EFF-F3BE-4970-8436-FDB0647C980F}"/>
              </a:ext>
            </a:extLst>
          </p:cNvPr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  <a:hlinkClick r:id="rId10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5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74" r:id="rId2"/>
    <p:sldLayoutId id="2147483695" r:id="rId3"/>
    <p:sldLayoutId id="2147483693" r:id="rId4"/>
    <p:sldLayoutId id="2147483696" r:id="rId5"/>
    <p:sldLayoutId id="2147483697" r:id="rId6"/>
    <p:sldLayoutId id="2147483699" r:id="rId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0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FD0D48-696B-4896-8F6F-B19AA59A6A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vi-VN" dirty="0"/>
              <a:t>Game Presentation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239C1AF-BC69-40CE-935D-B07D61F112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By Đào Vũ Hoàng Nam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61F5C-6188-4AF2-B75E-6578B419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0957D-B740-408F-87BC-F2D9B152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16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8425-2F50-4608-A74C-052CD9F6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Hoặc bạn có thể thua?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9492" y="6434674"/>
            <a:ext cx="857250" cy="365125"/>
          </a:xfrm>
        </p:spPr>
        <p:txBody>
          <a:bodyPr/>
          <a:lstStyle/>
          <a:p>
            <a:endParaRPr lang="vi-VN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8C947-47C8-4643-9EAC-F06C7DF9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29150" y="6434674"/>
            <a:ext cx="2613192" cy="365125"/>
          </a:xfrm>
        </p:spPr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3893" y="6434674"/>
            <a:ext cx="413375" cy="365125"/>
          </a:xfrm>
        </p:spPr>
        <p:txBody>
          <a:bodyPr/>
          <a:lstStyle/>
          <a:p>
            <a:endParaRPr lang="vi-VN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926A0F-895B-49EF-BF6C-78E492B18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0A55A5-B100-4303-8CCB-883C44D52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360" y="2043815"/>
            <a:ext cx="5345280" cy="400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83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780D41-2D13-4587-92FE-8FED023A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Âm nhạc và hiệu ứng âm thanh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6DB90E-C5A3-4DE4-AEC6-5754E177A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37DEBA-EE1F-4ED0-8D58-C2803D51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9D66B-15FB-4696-9EE4-B2CFB2AA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0FBB7-309F-4B57-923B-B54347C2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0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3249-7A09-4BC3-813E-BB3E987F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Âm nhạc và hiệu ứng âm thanh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C4F3D-A05B-4EE8-ABC4-BBACE3653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vi-VN" noProof="1"/>
              <a:t>Game sẽ có âm nhạc ở 3 màn hình là: màn hình chính, màn hình chơi game, màn hình chiến thắng và màn hình thất bại</a:t>
            </a:r>
          </a:p>
          <a:p>
            <a:pPr algn="just">
              <a:spcBef>
                <a:spcPts val="1800"/>
              </a:spcBef>
            </a:pPr>
            <a:r>
              <a:rPr lang="vi-VN" noProof="1"/>
              <a:t>Game cũng sẽ có hiệu ứng âm thanh của tiếng tấn công của nhân vật cũng như kẻ thù, tiếng bị nhận damage, ...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DB98C-7426-4D8C-8FDF-CD82E679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7BAF4-A368-4B62-B8B9-858FCD90A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86616-8045-4E27-84D0-3B2F6E81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76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780D41-2D13-4587-92FE-8FED023A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khó khăn gặp phải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6DB90E-C5A3-4DE4-AEC6-5754E177A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37DEBA-EE1F-4ED0-8D58-C2803D51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9D66B-15FB-4696-9EE4-B2CFB2AA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0FBB7-309F-4B57-923B-B54347C2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67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3249-7A09-4BC3-813E-BB3E987F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Animation &amp; Hitbox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C4F3D-A05B-4EE8-ABC4-BBACE3653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vi-VN" noProof="1"/>
              <a:t>Khó khăn trong việc tìm kiếm asset</a:t>
            </a:r>
          </a:p>
          <a:p>
            <a:pPr algn="just">
              <a:spcBef>
                <a:spcPts val="1800"/>
              </a:spcBef>
            </a:pPr>
            <a:r>
              <a:rPr lang="vi-VN" noProof="1"/>
              <a:t>Các asset là những kiểu dạng khác nhau</a:t>
            </a:r>
          </a:p>
          <a:p>
            <a:pPr algn="just">
              <a:spcBef>
                <a:spcPts val="1800"/>
              </a:spcBef>
            </a:pPr>
            <a:r>
              <a:rPr lang="vi-VN" noProof="1"/>
              <a:t>Hitbox của nhân vật cũng như đòn đánh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DB98C-7426-4D8C-8FDF-CD82E679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7BAF4-A368-4B62-B8B9-858FCD90A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86616-8045-4E27-84D0-3B2F6E81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05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8425-2F50-4608-A74C-052CD9F6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Animation &amp; Hitbox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9492" y="6434674"/>
            <a:ext cx="857250" cy="365125"/>
          </a:xfrm>
        </p:spPr>
        <p:txBody>
          <a:bodyPr/>
          <a:lstStyle/>
          <a:p>
            <a:endParaRPr lang="vi-VN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8C947-47C8-4643-9EAC-F06C7DF9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29150" y="6434674"/>
            <a:ext cx="2613192" cy="365125"/>
          </a:xfrm>
        </p:spPr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3893" y="6434674"/>
            <a:ext cx="413375" cy="365125"/>
          </a:xfrm>
        </p:spPr>
        <p:txBody>
          <a:bodyPr/>
          <a:lstStyle/>
          <a:p>
            <a:endParaRPr lang="vi-VN" dirty="0"/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DBB1E13-6875-4ED1-A476-F6E18C603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531" y="2130383"/>
            <a:ext cx="3821238" cy="3821238"/>
          </a:xfrm>
        </p:spPr>
      </p:pic>
    </p:spTree>
    <p:extLst>
      <p:ext uri="{BB962C8B-B14F-4D97-AF65-F5344CB8AC3E}">
        <p14:creationId xmlns:p14="http://schemas.microsoft.com/office/powerpoint/2010/main" val="4039537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7E8D-B3C2-4826-BF0E-8B37B03C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Enemies’ Behaviour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EAD36-8BCC-4051-ADA2-AB72F9A36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Một Enemie’s Bahaviour tốt giúp cho người cho có hứng thú trong việc chơi game</a:t>
            </a:r>
          </a:p>
          <a:p>
            <a:r>
              <a:rPr lang="vi-VN" dirty="0"/>
              <a:t>Việc tạo ra một Bahaviour tốt là điều rất khó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3065F-D0C6-4DDF-ABE6-46D08E3E6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4EAAF-9E0D-434B-A79E-4E9C2CEF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05EA7-2954-48EF-AD58-EE1EBF06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6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3249-7A09-4BC3-813E-BB3E987F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Animation &amp; Hitbox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C4F3D-A05B-4EE8-ABC4-BBACE3653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vi-VN" noProof="1"/>
              <a:t>Khó khăn trong việc tìm kiếm asset</a:t>
            </a:r>
          </a:p>
          <a:p>
            <a:pPr algn="just">
              <a:spcBef>
                <a:spcPts val="1800"/>
              </a:spcBef>
            </a:pPr>
            <a:r>
              <a:rPr lang="vi-VN" noProof="1"/>
              <a:t>Các asset là những kiểu dạng khác nhau</a:t>
            </a:r>
          </a:p>
          <a:p>
            <a:pPr algn="just">
              <a:spcBef>
                <a:spcPts val="1800"/>
              </a:spcBef>
            </a:pPr>
            <a:r>
              <a:rPr lang="vi-VN" noProof="1"/>
              <a:t>Hitbox của nhân vật cũng như đòn đánh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DB98C-7426-4D8C-8FDF-CD82E679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7BAF4-A368-4B62-B8B9-858FCD90A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86616-8045-4E27-84D0-3B2F6E81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481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780D41-2D13-4587-92FE-8FED023A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Hướng phát triển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6DB90E-C5A3-4DE4-AEC6-5754E177A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37DEBA-EE1F-4ED0-8D58-C2803D51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9D66B-15FB-4696-9EE4-B2CFB2AA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0FBB7-309F-4B57-923B-B54347C2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25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7E8D-B3C2-4826-BF0E-8B37B03C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Gameplay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EAD36-8BCC-4051-ADA2-AB72F9A36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Kết hợp Platforming</a:t>
            </a:r>
          </a:p>
          <a:p>
            <a:r>
              <a:rPr lang="vi-VN" dirty="0"/>
              <a:t>Thêm skill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3065F-D0C6-4DDF-ABE6-46D08E3E6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4EAAF-9E0D-434B-A79E-4E9C2CEF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05EA7-2954-48EF-AD58-EE1EBF06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2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B403BC-4327-4F09-99DB-F6BBA21B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Giới thiệu về Game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75C38-651B-4D8B-A382-532CF03169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Present about your game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1EC11A-3DF3-46E8-BEA3-7205CEB7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8F539-1071-468B-A2A2-108DCDF23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9CA5-2B72-480D-BE44-2B3C2995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2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993D-6703-4539-8BB6-C03A90C1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Logic Game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5E25A-A7FF-4DEB-BD4E-AFBB4DD31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Tạo file text map cho việc tạo chướng ngại vật, spawn enemies</a:t>
            </a:r>
          </a:p>
          <a:p>
            <a:r>
              <a:rPr lang="vi-VN"/>
              <a:t>Tính thêm thời gian,...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0DDFE-DB2E-4109-8515-5E6B2B15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86958-C4B3-4234-9D43-5640B6BC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C1F03-8A73-46FC-9AD0-5E942312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02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B403BC-4327-4F09-99DB-F6BBA21B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75C38-651B-4D8B-A382-532CF03169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660488-E726-4784-8CFB-A86B14150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55795-21C6-4FA5-98A3-702270F9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2FA1A-97ED-4DB6-A9BE-EA7ED508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38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8425-2F50-4608-A74C-052CD9F6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Sơ lược về game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D2F034-1AA1-45F2-AACA-3ABBD5117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1350"/>
              </a:spcBef>
            </a:pPr>
            <a:r>
              <a:rPr lang="vi-VN" noProof="1"/>
              <a:t>Tựa game được đặt tên là: Everpath</a:t>
            </a:r>
          </a:p>
          <a:p>
            <a:pPr algn="just">
              <a:spcBef>
                <a:spcPts val="1350"/>
              </a:spcBef>
            </a:pPr>
            <a:r>
              <a:rPr lang="vi-VN" noProof="1"/>
              <a:t>Đây là tựa game 2D action nhập vai đi theo màn</a:t>
            </a:r>
          </a:p>
          <a:p>
            <a:pPr algn="just">
              <a:spcBef>
                <a:spcPts val="1350"/>
              </a:spcBef>
            </a:pPr>
            <a:r>
              <a:rPr lang="vi-VN" noProof="1"/>
              <a:t>Chúng ta sẽ nhập vai vào 1 nhân vật</a:t>
            </a:r>
          </a:p>
          <a:p>
            <a:pPr algn="just">
              <a:spcBef>
                <a:spcPts val="1350"/>
              </a:spcBef>
            </a:pPr>
            <a:r>
              <a:rPr lang="vi-VN" noProof="1"/>
              <a:t>Mục tiêu của game là tiêu diệt quái vật trong mỗi màn để chiến thắng.</a:t>
            </a:r>
            <a:endParaRPr lang="en-US" noProof="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14A72C-6AE8-451A-AC42-74148A1A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7E1B5C-06B6-42C7-A2DD-C41FC067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63DE1A-E7FE-4998-8EB4-FC1FF30A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4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8425-2F50-4608-A74C-052CD9F6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Màn hình chính của game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16A3ED-6881-4214-BEC4-8551BA725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1474" y="2101515"/>
            <a:ext cx="5220868" cy="3930317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9492" y="6434674"/>
            <a:ext cx="857250" cy="365125"/>
          </a:xfrm>
        </p:spPr>
        <p:txBody>
          <a:bodyPr/>
          <a:lstStyle/>
          <a:p>
            <a:endParaRPr lang="vi-VN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8C947-47C8-4643-9EAC-F06C7DF9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29150" y="6434674"/>
            <a:ext cx="2613192" cy="365125"/>
          </a:xfrm>
        </p:spPr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3893" y="6434674"/>
            <a:ext cx="413375" cy="365125"/>
          </a:xfrm>
        </p:spPr>
        <p:txBody>
          <a:bodyPr/>
          <a:lstStyle/>
          <a:p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5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8425-2F50-4608-A74C-052CD9F6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Màn hình chơi game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9492" y="6434674"/>
            <a:ext cx="857250" cy="365125"/>
          </a:xfrm>
        </p:spPr>
        <p:txBody>
          <a:bodyPr/>
          <a:lstStyle/>
          <a:p>
            <a:endParaRPr lang="vi-VN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8C947-47C8-4643-9EAC-F06C7DF9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29150" y="6434674"/>
            <a:ext cx="2613192" cy="365125"/>
          </a:xfrm>
        </p:spPr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3893" y="6434674"/>
            <a:ext cx="413375" cy="365125"/>
          </a:xfrm>
        </p:spPr>
        <p:txBody>
          <a:bodyPr/>
          <a:lstStyle/>
          <a:p>
            <a:endParaRPr lang="vi-VN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926A0F-895B-49EF-BF6C-78E492B18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6C0F8F-23D8-4E26-B334-87F2B58DE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704" y="1997760"/>
            <a:ext cx="5787296" cy="43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1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780D41-2D13-4587-92FE-8FED023A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Hướng dẫn chơi game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6DB90E-C5A3-4DE4-AEC6-5754E177A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37DEBA-EE1F-4ED0-8D58-C2803D51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9D66B-15FB-4696-9EE4-B2CFB2AA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0FBB7-309F-4B57-923B-B54347C2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3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3249-7A09-4BC3-813E-BB3E987F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Hướng dẫn chơi game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C4F3D-A05B-4EE8-ABC4-BBACE3653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spcBef>
                <a:spcPts val="1800"/>
              </a:spcBef>
            </a:pPr>
            <a:r>
              <a:rPr lang="vi-VN" noProof="1"/>
              <a:t>Game sẽ có 3 nút di chuyển bao gồm:</a:t>
            </a:r>
          </a:p>
          <a:p>
            <a:pPr lvl="1" algn="just">
              <a:spcBef>
                <a:spcPts val="1800"/>
              </a:spcBef>
            </a:pPr>
            <a:r>
              <a:rPr lang="vi-VN" noProof="1"/>
              <a:t>“a”: sang trái</a:t>
            </a:r>
          </a:p>
          <a:p>
            <a:pPr lvl="1" algn="just">
              <a:spcBef>
                <a:spcPts val="1800"/>
              </a:spcBef>
            </a:pPr>
            <a:r>
              <a:rPr lang="vi-VN" noProof="1"/>
              <a:t>“w”: nhảy</a:t>
            </a:r>
          </a:p>
          <a:p>
            <a:pPr lvl="1" algn="just">
              <a:spcBef>
                <a:spcPts val="1800"/>
              </a:spcBef>
            </a:pPr>
            <a:r>
              <a:rPr lang="vi-VN" noProof="1"/>
              <a:t>“d” : sang phải</a:t>
            </a:r>
          </a:p>
          <a:p>
            <a:pPr algn="just">
              <a:spcBef>
                <a:spcPts val="1800"/>
              </a:spcBef>
            </a:pPr>
            <a:r>
              <a:rPr lang="vi-VN" noProof="1"/>
              <a:t>Ngoài ra sẽ có thêm 3 nút chức năng</a:t>
            </a:r>
          </a:p>
          <a:p>
            <a:pPr lvl="1" algn="just">
              <a:spcBef>
                <a:spcPts val="1800"/>
              </a:spcBef>
            </a:pPr>
            <a:r>
              <a:rPr lang="vi-VN" noProof="1"/>
              <a:t>“s”: đỡ</a:t>
            </a:r>
          </a:p>
          <a:p>
            <a:pPr lvl="1" algn="just">
              <a:spcBef>
                <a:spcPts val="1800"/>
              </a:spcBef>
            </a:pPr>
            <a:r>
              <a:rPr lang="vi-VN" noProof="1"/>
              <a:t>“j’: tấn công</a:t>
            </a:r>
          </a:p>
          <a:p>
            <a:pPr lvl="1" algn="just">
              <a:spcBef>
                <a:spcPts val="1800"/>
              </a:spcBef>
            </a:pPr>
            <a:r>
              <a:rPr lang="vi-VN" noProof="1"/>
              <a:t>“k”: né 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DB98C-7426-4D8C-8FDF-CD82E679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7BAF4-A368-4B62-B8B9-858FCD90A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86616-8045-4E27-84D0-3B2F6E81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6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4B06-3EFA-4B6D-A3D9-CD40B28D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Cách để chiến thắng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5E553-BF5D-4AF7-AC0F-4D0AAEF58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Đây là 1 trò chơi action, nên việc chúng ta cần tìm hiểu cách chiến thắng kẻ thù trong game là rất quan trọng</a:t>
            </a:r>
          </a:p>
          <a:p>
            <a:r>
              <a:rPr lang="vi-VN" dirty="0"/>
              <a:t>Những con boss có vẻ sẽ rất khó nếu mới bắt đầu, nhưng hãy chú ý đến những gimmick của chúng và bạn sẽ cảm thấy dễ dàng hơn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22604-B0BD-44DB-ABCC-45BA3F8D7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4C1AE-F99C-4E32-92E5-FBBCA507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1AA99-0812-40E7-8C00-B0379CFC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776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8425-2F50-4608-A74C-052CD9F6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Màn hình chiến thắng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9492" y="6434674"/>
            <a:ext cx="857250" cy="365125"/>
          </a:xfrm>
        </p:spPr>
        <p:txBody>
          <a:bodyPr/>
          <a:lstStyle/>
          <a:p>
            <a:endParaRPr lang="vi-VN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8C947-47C8-4643-9EAC-F06C7DF9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29150" y="6434674"/>
            <a:ext cx="2613192" cy="365125"/>
          </a:xfrm>
        </p:spPr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3893" y="6434674"/>
            <a:ext cx="413375" cy="365125"/>
          </a:xfrm>
        </p:spPr>
        <p:txBody>
          <a:bodyPr/>
          <a:lstStyle/>
          <a:p>
            <a:endParaRPr lang="vi-VN" dirty="0"/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005E65-8DA9-41FD-A12F-3767EC9F5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5271" y="2149642"/>
            <a:ext cx="5356705" cy="4022557"/>
          </a:xfrm>
        </p:spPr>
      </p:pic>
    </p:spTree>
    <p:extLst>
      <p:ext uri="{BB962C8B-B14F-4D97-AF65-F5344CB8AC3E}">
        <p14:creationId xmlns:p14="http://schemas.microsoft.com/office/powerpoint/2010/main" val="2955184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GO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40_T_PGO_GAMING-PGo-4x3.pptx" id="{434CBF48-F57A-4E26-A235-67FD0306D9EF}" vid="{D2BD56FA-9234-4E76-8266-FE5ACEE841EA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40_T_PGO_GAMING-PGo-4x3.pptx" id="{434CBF48-F57A-4E26-A235-67FD0306D9EF}" vid="{BF659E72-0337-4122-93BD-10087833E5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0140_T_PGO_GAMING-PGo-4x3</Template>
  <TotalTime>225</TotalTime>
  <Words>749</Words>
  <Application>Microsoft Office PowerPoint</Application>
  <PresentationFormat>On-screen Show (4:3)</PresentationFormat>
  <Paragraphs>139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Open Sans</vt:lpstr>
      <vt:lpstr>Arial</vt:lpstr>
      <vt:lpstr>Calibri</vt:lpstr>
      <vt:lpstr>Calibri Light</vt:lpstr>
      <vt:lpstr>PresentationGO</vt:lpstr>
      <vt:lpstr>Designed by PresentationGO</vt:lpstr>
      <vt:lpstr>Game Presentation</vt:lpstr>
      <vt:lpstr>Giới thiệu về Game</vt:lpstr>
      <vt:lpstr>Sơ lược về game</vt:lpstr>
      <vt:lpstr>Màn hình chính của game</vt:lpstr>
      <vt:lpstr>Màn hình chơi game</vt:lpstr>
      <vt:lpstr>Hướng dẫn chơi game</vt:lpstr>
      <vt:lpstr>Hướng dẫn chơi game</vt:lpstr>
      <vt:lpstr>Cách để chiến thắng</vt:lpstr>
      <vt:lpstr>Màn hình chiến thắng</vt:lpstr>
      <vt:lpstr>Hoặc bạn có thể thua?</vt:lpstr>
      <vt:lpstr>Âm nhạc và hiệu ứng âm thanh</vt:lpstr>
      <vt:lpstr>Âm nhạc và hiệu ứng âm thanh</vt:lpstr>
      <vt:lpstr>Các khó khăn gặp phải</vt:lpstr>
      <vt:lpstr>Animation &amp; Hitbox</vt:lpstr>
      <vt:lpstr>Animation &amp; Hitbox</vt:lpstr>
      <vt:lpstr>Enemies’ Behaviour</vt:lpstr>
      <vt:lpstr>Animation &amp; Hitbox</vt:lpstr>
      <vt:lpstr>Hướng phát triển</vt:lpstr>
      <vt:lpstr>Gameplay</vt:lpstr>
      <vt:lpstr>Logic Game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Presentation</dc:title>
  <dc:creator>Windows User</dc:creator>
  <dc:description>© Copyright PresentationGo.com</dc:description>
  <cp:lastModifiedBy>Windows User</cp:lastModifiedBy>
  <cp:revision>31</cp:revision>
  <dcterms:created xsi:type="dcterms:W3CDTF">2021-04-07T18:11:11Z</dcterms:created>
  <dcterms:modified xsi:type="dcterms:W3CDTF">2021-04-08T03:48:56Z</dcterms:modified>
  <cp:category>Templates</cp:category>
</cp:coreProperties>
</file>