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3"/>
    <p:sldId id="262" r:id="rId14"/>
    <p:sldId id="263" r:id="rId15"/>
    <p:sldId id="264" r:id="rId16"/>
    <p:sldId id="265" r:id="rId17"/>
    <p:sldId id="266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uio.no/studier/emner/matnat/ifi/nedlagte-emner/INF3320/h03/undervisningsmateriale/lecture3.pdf" TargetMode="Externa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944245"/>
            <a:ext cx="7512050" cy="390715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0345" y="4953000"/>
            <a:ext cx="11751945" cy="1144905"/>
          </a:xfrm>
        </p:spPr>
        <p:txBody>
          <a:bodyPr>
            <a:normAutofit/>
          </a:bodyPr>
          <a:p>
            <a:r>
              <a:rPr lang="en-US" altLang="zh-CN" sz="4800" b="1">
                <a:solidFill>
                  <a:srgbClr val="FF0000"/>
                </a:solidFill>
              </a:rPr>
              <a:t>Lie Groups and Lie  Algebras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200" y="1562735"/>
            <a:ext cx="5677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Pixel Coordinates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8910" y="1931035"/>
            <a:ext cx="6774815" cy="4351655"/>
          </a:xfrm>
          <a:prstGeom prst="rect">
            <a:avLst/>
          </a:prstGeom>
        </p:spPr>
      </p:pic>
      <p:sp>
        <p:nvSpPr>
          <p:cNvPr id="7" name="文本框 6">
            <a:hlinkClick r:id="rId2" action="ppaction://hlinkfile"/>
          </p:cNvPr>
          <p:cNvSpPr txBox="1"/>
          <p:nvPr/>
        </p:nvSpPr>
        <p:spPr>
          <a:xfrm>
            <a:off x="362585" y="6374130"/>
            <a:ext cx="1441958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https://www.uio.no/studier/emner/matnat/ifi/nedlagte</a:t>
            </a:r>
            <a:r>
              <a:rPr lang="en-US" altLang="zh-CN" sz="1000">
                <a:solidFill>
                  <a:srgbClr val="FF0000"/>
                </a:solidFill>
              </a:rPr>
              <a:t>-</a:t>
            </a:r>
            <a:r>
              <a:rPr lang="zh-CN" altLang="en-US" sz="1000">
                <a:solidFill>
                  <a:srgbClr val="FF0000"/>
                </a:solidFill>
              </a:rPr>
              <a:t>emner/INF3320/h03/undervisningsmateriale/lecture3.pdf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185670"/>
            <a:ext cx="8382000" cy="1057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3651885"/>
            <a:ext cx="9816465" cy="1518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8325" y="2251075"/>
            <a:ext cx="851535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050" y="2263775"/>
            <a:ext cx="10515600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2020" y="2134235"/>
            <a:ext cx="5829300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90" y="2248535"/>
            <a:ext cx="37052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785" y="1535430"/>
            <a:ext cx="5381625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15235"/>
            <a:ext cx="1022985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9140" y="1852295"/>
            <a:ext cx="76581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6615" y="2104390"/>
            <a:ext cx="10515600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4530" y="1482725"/>
            <a:ext cx="8520430" cy="5323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BCH</a:t>
            </a:r>
            <a:r>
              <a:rPr lang="zh-CN" altLang="en-US"/>
              <a:t>公式：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2350770"/>
            <a:ext cx="920115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5" y="3752215"/>
            <a:ext cx="699135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691005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2152650"/>
            <a:ext cx="818197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64170" y="2015490"/>
            <a:ext cx="1752600" cy="78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95" y="2796540"/>
            <a:ext cx="1666875" cy="571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45" y="3944620"/>
            <a:ext cx="3381375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90" y="1804670"/>
            <a:ext cx="5721350" cy="3609340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8597265" y="3368040"/>
            <a:ext cx="331470" cy="715010"/>
          </a:xfrm>
          <a:prstGeom prst="downArrow">
            <a:avLst/>
          </a:prstGeom>
          <a:noFill/>
          <a:ln w="412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730" y="1790065"/>
            <a:ext cx="9399905" cy="44850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5455" y="2026920"/>
            <a:ext cx="8720455" cy="3265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1725" y="2489835"/>
            <a:ext cx="7448550" cy="418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40" y="1691005"/>
            <a:ext cx="56292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691005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2142490"/>
            <a:ext cx="822007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581150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949450"/>
            <a:ext cx="8229600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581150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1949450"/>
            <a:ext cx="827722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9785" y="1581150"/>
            <a:ext cx="748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Cartesian coordinates, Points and Vectors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1949450"/>
            <a:ext cx="775335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19785" y="1562735"/>
            <a:ext cx="3554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Homogeneous Coordinates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1931035"/>
            <a:ext cx="815340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200" y="1562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Perspective Imaging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1931035"/>
            <a:ext cx="7265035" cy="4806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Rigid Body Transformations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8200" y="1562735"/>
            <a:ext cx="5677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Camera Model ging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105" y="1931035"/>
            <a:ext cx="6701790" cy="4916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演示</Application>
  <PresentationFormat>宽屏</PresentationFormat>
  <Paragraphs>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Nimbus Roman No9 L</vt:lpstr>
      <vt:lpstr>Calibri Light</vt:lpstr>
      <vt:lpstr>DejaVu Sans</vt:lpstr>
      <vt:lpstr>Microsoft YaHei</vt:lpstr>
      <vt:lpstr>Droid Sans Fallback</vt:lpstr>
      <vt:lpstr>Arial Unicode MS</vt:lpstr>
      <vt:lpstr>Calibri</vt:lpstr>
      <vt:lpstr>SimSun</vt:lpstr>
      <vt:lpstr>Office 主题</vt:lpstr>
      <vt:lpstr>Lie Groups and Lie  Algebras 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Rigid Body Transformations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Lie Groups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quan</cp:lastModifiedBy>
  <cp:revision>74</cp:revision>
  <dcterms:created xsi:type="dcterms:W3CDTF">2022-06-03T04:13:29Z</dcterms:created>
  <dcterms:modified xsi:type="dcterms:W3CDTF">2022-06-03T04:13:29Z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