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7" r:id="rId7"/>
    <p:sldId id="315" r:id="rId8"/>
    <p:sldId id="316" r:id="rId9"/>
    <p:sldId id="317" r:id="rId10"/>
    <p:sldId id="318" r:id="rId11"/>
    <p:sldId id="319" r:id="rId12"/>
    <p:sldId id="262" r:id="rId13"/>
    <p:sldId id="268" r:id="rId14"/>
    <p:sldId id="320" r:id="rId15"/>
    <p:sldId id="321" r:id="rId16"/>
    <p:sldId id="322" r:id="rId17"/>
    <p:sldId id="323" r:id="rId18"/>
    <p:sldId id="324" r:id="rId19"/>
    <p:sldId id="325" r:id="rId20"/>
    <p:sldId id="263" r:id="rId21"/>
    <p:sldId id="269" r:id="rId22"/>
    <p:sldId id="326" r:id="rId23"/>
    <p:sldId id="334" r:id="rId24"/>
    <p:sldId id="327" r:id="rId25"/>
    <p:sldId id="328" r:id="rId26"/>
    <p:sldId id="329" r:id="rId27"/>
    <p:sldId id="335" r:id="rId28"/>
    <p:sldId id="336" r:id="rId29"/>
    <p:sldId id="330" r:id="rId30"/>
    <p:sldId id="331" r:id="rId31"/>
    <p:sldId id="332" r:id="rId32"/>
    <p:sldId id="333" r:id="rId33"/>
    <p:sldId id="264" r:id="rId34"/>
    <p:sldId id="270" r:id="rId35"/>
    <p:sldId id="337" r:id="rId36"/>
    <p:sldId id="338" r:id="rId37"/>
    <p:sldId id="273"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1A24"/>
    <a:srgbClr val="1D2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0" autoAdjust="0"/>
    <p:restoredTop sz="94660"/>
  </p:normalViewPr>
  <p:slideViewPr>
    <p:cSldViewPr snapToGrid="0">
      <p:cViewPr varScale="1">
        <p:scale>
          <a:sx n="111" d="100"/>
          <a:sy n="111" d="100"/>
        </p:scale>
        <p:origin x="58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2022/4/4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2022/4/4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2022/4/4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2022/4/4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image" Target="../media/image3.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hyperlink" Target="https://github.com/duyongquan/LTSLAM" TargetMode="External"/><Relationship Id="rId2" Type="http://schemas.openxmlformats.org/officeDocument/2006/relationships/tags" Target="../tags/tag2.xml"/><Relationship Id="rId16" Type="http://schemas.openxmlformats.org/officeDocument/2006/relationships/image" Target="../media/image2.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1.jpeg"/><Relationship Id="rId10" Type="http://schemas.openxmlformats.org/officeDocument/2006/relationships/tags" Target="../tags/tag10.xml"/><Relationship Id="rId19" Type="http://schemas.openxmlformats.org/officeDocument/2006/relationships/image" Target="../media/image4.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132.xml"/><Relationship Id="rId13" Type="http://schemas.openxmlformats.org/officeDocument/2006/relationships/oleObject" Target="../embeddings/oleObject2.bin"/><Relationship Id="rId3" Type="http://schemas.openxmlformats.org/officeDocument/2006/relationships/tags" Target="../tags/tag127.xml"/><Relationship Id="rId7" Type="http://schemas.openxmlformats.org/officeDocument/2006/relationships/tags" Target="../tags/tag131.xml"/><Relationship Id="rId12" Type="http://schemas.openxmlformats.org/officeDocument/2006/relationships/image" Target="../media/image14.png"/><Relationship Id="rId2" Type="http://schemas.openxmlformats.org/officeDocument/2006/relationships/tags" Target="../tags/tag126.xml"/><Relationship Id="rId1" Type="http://schemas.openxmlformats.org/officeDocument/2006/relationships/vmlDrawing" Target="../drawings/vmlDrawing2.vml"/><Relationship Id="rId6" Type="http://schemas.openxmlformats.org/officeDocument/2006/relationships/tags" Target="../tags/tag130.xml"/><Relationship Id="rId11" Type="http://schemas.openxmlformats.org/officeDocument/2006/relationships/slideLayout" Target="../slideLayouts/slideLayout2.xml"/><Relationship Id="rId5" Type="http://schemas.openxmlformats.org/officeDocument/2006/relationships/tags" Target="../tags/tag129.xml"/><Relationship Id="rId15" Type="http://schemas.openxmlformats.org/officeDocument/2006/relationships/image" Target="../media/image15.png"/><Relationship Id="rId10" Type="http://schemas.openxmlformats.org/officeDocument/2006/relationships/tags" Target="../tags/tag134.xml"/><Relationship Id="rId4" Type="http://schemas.openxmlformats.org/officeDocument/2006/relationships/tags" Target="../tags/tag128.xml"/><Relationship Id="rId9" Type="http://schemas.openxmlformats.org/officeDocument/2006/relationships/tags" Target="../tags/tag133.xml"/><Relationship Id="rId14" Type="http://schemas.openxmlformats.org/officeDocument/2006/relationships/image" Target="../media/image13.wmf"/></Relationships>
</file>

<file path=ppt/slides/_rels/slide11.xml.rels><?xml version="1.0" encoding="UTF-8" standalone="yes"?>
<Relationships xmlns="http://schemas.openxmlformats.org/package/2006/relationships"><Relationship Id="rId8" Type="http://schemas.openxmlformats.org/officeDocument/2006/relationships/tags" Target="../tags/tag142.xml"/><Relationship Id="rId3" Type="http://schemas.openxmlformats.org/officeDocument/2006/relationships/tags" Target="../tags/tag137.xml"/><Relationship Id="rId7" Type="http://schemas.openxmlformats.org/officeDocument/2006/relationships/tags" Target="../tags/tag141.xml"/><Relationship Id="rId12" Type="http://schemas.openxmlformats.org/officeDocument/2006/relationships/image" Target="../media/image17.png"/><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11" Type="http://schemas.openxmlformats.org/officeDocument/2006/relationships/image" Target="../media/image16.png"/><Relationship Id="rId5" Type="http://schemas.openxmlformats.org/officeDocument/2006/relationships/tags" Target="../tags/tag139.xml"/><Relationship Id="rId10" Type="http://schemas.openxmlformats.org/officeDocument/2006/relationships/slideLayout" Target="../slideLayouts/slideLayout2.xml"/><Relationship Id="rId4" Type="http://schemas.openxmlformats.org/officeDocument/2006/relationships/tags" Target="../tags/tag138.xml"/><Relationship Id="rId9" Type="http://schemas.openxmlformats.org/officeDocument/2006/relationships/tags" Target="../tags/tag143.xml"/></Relationships>
</file>

<file path=ppt/slides/_rels/slide12.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slideLayout" Target="../slideLayouts/slideLayout2.xml"/><Relationship Id="rId5" Type="http://schemas.openxmlformats.org/officeDocument/2006/relationships/tags" Target="../tags/tag148.xml"/><Relationship Id="rId4" Type="http://schemas.openxmlformats.org/officeDocument/2006/relationships/tags" Target="../tags/tag147.xml"/></Relationships>
</file>

<file path=ppt/slides/_rels/slide13.xml.rels><?xml version="1.0" encoding="UTF-8" standalone="yes"?>
<Relationships xmlns="http://schemas.openxmlformats.org/package/2006/relationships"><Relationship Id="rId8" Type="http://schemas.openxmlformats.org/officeDocument/2006/relationships/tags" Target="../tags/tag156.xml"/><Relationship Id="rId13" Type="http://schemas.openxmlformats.org/officeDocument/2006/relationships/image" Target="../media/image20.png"/><Relationship Id="rId3" Type="http://schemas.openxmlformats.org/officeDocument/2006/relationships/tags" Target="../tags/tag151.xml"/><Relationship Id="rId7" Type="http://schemas.openxmlformats.org/officeDocument/2006/relationships/tags" Target="../tags/tag155.xml"/><Relationship Id="rId12" Type="http://schemas.openxmlformats.org/officeDocument/2006/relationships/image" Target="../media/image19.png"/><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image" Target="../media/image18.png"/><Relationship Id="rId5" Type="http://schemas.openxmlformats.org/officeDocument/2006/relationships/tags" Target="../tags/tag153.xml"/><Relationship Id="rId10" Type="http://schemas.openxmlformats.org/officeDocument/2006/relationships/slideLayout" Target="../slideLayouts/slideLayout2.xml"/><Relationship Id="rId4" Type="http://schemas.openxmlformats.org/officeDocument/2006/relationships/tags" Target="../tags/tag152.xml"/><Relationship Id="rId9" Type="http://schemas.openxmlformats.org/officeDocument/2006/relationships/tags" Target="../tags/tag157.xml"/><Relationship Id="rId14"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tags" Target="../tags/tag165.xml"/><Relationship Id="rId3" Type="http://schemas.openxmlformats.org/officeDocument/2006/relationships/tags" Target="../tags/tag160.xml"/><Relationship Id="rId7" Type="http://schemas.openxmlformats.org/officeDocument/2006/relationships/tags" Target="../tags/tag164.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tags" Target="../tags/tag163.xml"/><Relationship Id="rId11" Type="http://schemas.openxmlformats.org/officeDocument/2006/relationships/image" Target="../media/image22.png"/><Relationship Id="rId5" Type="http://schemas.openxmlformats.org/officeDocument/2006/relationships/tags" Target="../tags/tag162.xml"/><Relationship Id="rId10" Type="http://schemas.openxmlformats.org/officeDocument/2006/relationships/slideLayout" Target="../slideLayouts/slideLayout2.xml"/><Relationship Id="rId4" Type="http://schemas.openxmlformats.org/officeDocument/2006/relationships/tags" Target="../tags/tag161.xml"/><Relationship Id="rId9" Type="http://schemas.openxmlformats.org/officeDocument/2006/relationships/tags" Target="../tags/tag166.xml"/></Relationships>
</file>

<file path=ppt/slides/_rels/slide15.xml.rels><?xml version="1.0" encoding="UTF-8" standalone="yes"?>
<Relationships xmlns="http://schemas.openxmlformats.org/package/2006/relationships"><Relationship Id="rId8" Type="http://schemas.openxmlformats.org/officeDocument/2006/relationships/tags" Target="../tags/tag174.xml"/><Relationship Id="rId13" Type="http://schemas.openxmlformats.org/officeDocument/2006/relationships/tags" Target="../tags/tag179.xml"/><Relationship Id="rId18" Type="http://schemas.openxmlformats.org/officeDocument/2006/relationships/tags" Target="../tags/tag184.xml"/><Relationship Id="rId3" Type="http://schemas.openxmlformats.org/officeDocument/2006/relationships/tags" Target="../tags/tag169.xml"/><Relationship Id="rId21" Type="http://schemas.openxmlformats.org/officeDocument/2006/relationships/image" Target="../media/image24.png"/><Relationship Id="rId7" Type="http://schemas.openxmlformats.org/officeDocument/2006/relationships/tags" Target="../tags/tag173.xml"/><Relationship Id="rId12" Type="http://schemas.openxmlformats.org/officeDocument/2006/relationships/tags" Target="../tags/tag178.xml"/><Relationship Id="rId17" Type="http://schemas.openxmlformats.org/officeDocument/2006/relationships/tags" Target="../tags/tag183.xml"/><Relationship Id="rId2" Type="http://schemas.openxmlformats.org/officeDocument/2006/relationships/tags" Target="../tags/tag168.xml"/><Relationship Id="rId16" Type="http://schemas.openxmlformats.org/officeDocument/2006/relationships/tags" Target="../tags/tag182.xml"/><Relationship Id="rId20" Type="http://schemas.openxmlformats.org/officeDocument/2006/relationships/image" Target="../media/image23.png"/><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tags" Target="../tags/tag177.xml"/><Relationship Id="rId5" Type="http://schemas.openxmlformats.org/officeDocument/2006/relationships/tags" Target="../tags/tag171.xml"/><Relationship Id="rId15" Type="http://schemas.openxmlformats.org/officeDocument/2006/relationships/tags" Target="../tags/tag181.xml"/><Relationship Id="rId23" Type="http://schemas.openxmlformats.org/officeDocument/2006/relationships/image" Target="../media/image22.png"/><Relationship Id="rId10" Type="http://schemas.openxmlformats.org/officeDocument/2006/relationships/tags" Target="../tags/tag176.xml"/><Relationship Id="rId19" Type="http://schemas.openxmlformats.org/officeDocument/2006/relationships/slideLayout" Target="../slideLayouts/slideLayout2.xml"/><Relationship Id="rId4" Type="http://schemas.openxmlformats.org/officeDocument/2006/relationships/tags" Target="../tags/tag170.xml"/><Relationship Id="rId9" Type="http://schemas.openxmlformats.org/officeDocument/2006/relationships/tags" Target="../tags/tag175.xml"/><Relationship Id="rId14" Type="http://schemas.openxmlformats.org/officeDocument/2006/relationships/tags" Target="../tags/tag180.xml"/><Relationship Id="rId22"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openxmlformats.org/officeDocument/2006/relationships/tags" Target="../tags/tag192.xml"/><Relationship Id="rId13" Type="http://schemas.openxmlformats.org/officeDocument/2006/relationships/image" Target="../media/image28.png"/><Relationship Id="rId3" Type="http://schemas.openxmlformats.org/officeDocument/2006/relationships/tags" Target="../tags/tag187.xml"/><Relationship Id="rId7" Type="http://schemas.openxmlformats.org/officeDocument/2006/relationships/tags" Target="../tags/tag191.xml"/><Relationship Id="rId12" Type="http://schemas.openxmlformats.org/officeDocument/2006/relationships/image" Target="../media/image27.png"/><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tags" Target="../tags/tag190.xml"/><Relationship Id="rId11" Type="http://schemas.openxmlformats.org/officeDocument/2006/relationships/image" Target="../media/image26.png"/><Relationship Id="rId5" Type="http://schemas.openxmlformats.org/officeDocument/2006/relationships/tags" Target="../tags/tag189.xml"/><Relationship Id="rId10" Type="http://schemas.openxmlformats.org/officeDocument/2006/relationships/slideLayout" Target="../slideLayouts/slideLayout2.xml"/><Relationship Id="rId4" Type="http://schemas.openxmlformats.org/officeDocument/2006/relationships/tags" Target="../tags/tag188.xml"/><Relationship Id="rId9" Type="http://schemas.openxmlformats.org/officeDocument/2006/relationships/tags" Target="../tags/tag193.xml"/><Relationship Id="rId14" Type="http://schemas.openxmlformats.org/officeDocument/2006/relationships/image" Target="../media/image29.png"/></Relationships>
</file>

<file path=ppt/slides/_rels/slide17.xml.rels><?xml version="1.0" encoding="UTF-8" standalone="yes"?>
<Relationships xmlns="http://schemas.openxmlformats.org/package/2006/relationships"><Relationship Id="rId8" Type="http://schemas.openxmlformats.org/officeDocument/2006/relationships/tags" Target="../tags/tag201.xml"/><Relationship Id="rId13" Type="http://schemas.openxmlformats.org/officeDocument/2006/relationships/tags" Target="../tags/tag206.xml"/><Relationship Id="rId18" Type="http://schemas.openxmlformats.org/officeDocument/2006/relationships/tags" Target="../tags/tag211.xml"/><Relationship Id="rId26" Type="http://schemas.openxmlformats.org/officeDocument/2006/relationships/image" Target="../media/image36.png"/><Relationship Id="rId3" Type="http://schemas.openxmlformats.org/officeDocument/2006/relationships/tags" Target="../tags/tag196.xml"/><Relationship Id="rId21" Type="http://schemas.openxmlformats.org/officeDocument/2006/relationships/image" Target="../media/image31.png"/><Relationship Id="rId7" Type="http://schemas.openxmlformats.org/officeDocument/2006/relationships/tags" Target="../tags/tag200.xml"/><Relationship Id="rId12" Type="http://schemas.openxmlformats.org/officeDocument/2006/relationships/tags" Target="../tags/tag205.xml"/><Relationship Id="rId17" Type="http://schemas.openxmlformats.org/officeDocument/2006/relationships/tags" Target="../tags/tag210.xml"/><Relationship Id="rId25" Type="http://schemas.openxmlformats.org/officeDocument/2006/relationships/image" Target="../media/image35.png"/><Relationship Id="rId2" Type="http://schemas.openxmlformats.org/officeDocument/2006/relationships/tags" Target="../tags/tag195.xml"/><Relationship Id="rId16" Type="http://schemas.openxmlformats.org/officeDocument/2006/relationships/tags" Target="../tags/tag209.xml"/><Relationship Id="rId20" Type="http://schemas.openxmlformats.org/officeDocument/2006/relationships/image" Target="../media/image30.png"/><Relationship Id="rId1" Type="http://schemas.openxmlformats.org/officeDocument/2006/relationships/tags" Target="../tags/tag194.xml"/><Relationship Id="rId6" Type="http://schemas.openxmlformats.org/officeDocument/2006/relationships/tags" Target="../tags/tag199.xml"/><Relationship Id="rId11" Type="http://schemas.openxmlformats.org/officeDocument/2006/relationships/tags" Target="../tags/tag204.xml"/><Relationship Id="rId24" Type="http://schemas.openxmlformats.org/officeDocument/2006/relationships/image" Target="../media/image34.png"/><Relationship Id="rId5" Type="http://schemas.openxmlformats.org/officeDocument/2006/relationships/tags" Target="../tags/tag198.xml"/><Relationship Id="rId15" Type="http://schemas.openxmlformats.org/officeDocument/2006/relationships/tags" Target="../tags/tag208.xml"/><Relationship Id="rId23" Type="http://schemas.openxmlformats.org/officeDocument/2006/relationships/image" Target="../media/image33.png"/><Relationship Id="rId10" Type="http://schemas.openxmlformats.org/officeDocument/2006/relationships/tags" Target="../tags/tag203.xml"/><Relationship Id="rId19" Type="http://schemas.openxmlformats.org/officeDocument/2006/relationships/slideLayout" Target="../slideLayouts/slideLayout2.xml"/><Relationship Id="rId4" Type="http://schemas.openxmlformats.org/officeDocument/2006/relationships/tags" Target="../tags/tag197.xml"/><Relationship Id="rId9" Type="http://schemas.openxmlformats.org/officeDocument/2006/relationships/tags" Target="../tags/tag202.xml"/><Relationship Id="rId14" Type="http://schemas.openxmlformats.org/officeDocument/2006/relationships/tags" Target="../tags/tag207.xml"/><Relationship Id="rId22" Type="http://schemas.openxmlformats.org/officeDocument/2006/relationships/image" Target="../media/image32.png"/></Relationships>
</file>

<file path=ppt/slides/_rels/slide18.xml.rels><?xml version="1.0" encoding="UTF-8" standalone="yes"?>
<Relationships xmlns="http://schemas.openxmlformats.org/package/2006/relationships"><Relationship Id="rId8" Type="http://schemas.openxmlformats.org/officeDocument/2006/relationships/tags" Target="../tags/tag219.xml"/><Relationship Id="rId3" Type="http://schemas.openxmlformats.org/officeDocument/2006/relationships/tags" Target="../tags/tag214.xml"/><Relationship Id="rId7" Type="http://schemas.openxmlformats.org/officeDocument/2006/relationships/tags" Target="../tags/tag218.xml"/><Relationship Id="rId2" Type="http://schemas.openxmlformats.org/officeDocument/2006/relationships/tags" Target="../tags/tag213.xml"/><Relationship Id="rId1" Type="http://schemas.openxmlformats.org/officeDocument/2006/relationships/tags" Target="../tags/tag212.xml"/><Relationship Id="rId6" Type="http://schemas.openxmlformats.org/officeDocument/2006/relationships/tags" Target="../tags/tag217.xml"/><Relationship Id="rId11" Type="http://schemas.openxmlformats.org/officeDocument/2006/relationships/image" Target="../media/image37.png"/><Relationship Id="rId5" Type="http://schemas.openxmlformats.org/officeDocument/2006/relationships/tags" Target="../tags/tag216.xml"/><Relationship Id="rId10" Type="http://schemas.openxmlformats.org/officeDocument/2006/relationships/slideLayout" Target="../slideLayouts/slideLayout2.xml"/><Relationship Id="rId4" Type="http://schemas.openxmlformats.org/officeDocument/2006/relationships/tags" Target="../tags/tag215.xml"/><Relationship Id="rId9" Type="http://schemas.openxmlformats.org/officeDocument/2006/relationships/tags" Target="../tags/tag220.xml"/></Relationships>
</file>

<file path=ppt/slides/_rels/slide19.xml.rels><?xml version="1.0" encoding="UTF-8" standalone="yes"?>
<Relationships xmlns="http://schemas.openxmlformats.org/package/2006/relationships"><Relationship Id="rId8" Type="http://schemas.openxmlformats.org/officeDocument/2006/relationships/tags" Target="../tags/tag228.xml"/><Relationship Id="rId13" Type="http://schemas.openxmlformats.org/officeDocument/2006/relationships/tags" Target="../tags/tag233.xml"/><Relationship Id="rId18" Type="http://schemas.openxmlformats.org/officeDocument/2006/relationships/image" Target="../media/image41.png"/><Relationship Id="rId3" Type="http://schemas.openxmlformats.org/officeDocument/2006/relationships/tags" Target="../tags/tag223.xml"/><Relationship Id="rId7" Type="http://schemas.openxmlformats.org/officeDocument/2006/relationships/tags" Target="../tags/tag227.xml"/><Relationship Id="rId12" Type="http://schemas.openxmlformats.org/officeDocument/2006/relationships/tags" Target="../tags/tag232.xml"/><Relationship Id="rId17" Type="http://schemas.openxmlformats.org/officeDocument/2006/relationships/image" Target="../media/image40.png"/><Relationship Id="rId2" Type="http://schemas.openxmlformats.org/officeDocument/2006/relationships/tags" Target="../tags/tag222.xml"/><Relationship Id="rId16" Type="http://schemas.openxmlformats.org/officeDocument/2006/relationships/image" Target="../media/image39.png"/><Relationship Id="rId1" Type="http://schemas.openxmlformats.org/officeDocument/2006/relationships/tags" Target="../tags/tag221.xml"/><Relationship Id="rId6" Type="http://schemas.openxmlformats.org/officeDocument/2006/relationships/tags" Target="../tags/tag226.xml"/><Relationship Id="rId11" Type="http://schemas.openxmlformats.org/officeDocument/2006/relationships/tags" Target="../tags/tag231.xml"/><Relationship Id="rId5" Type="http://schemas.openxmlformats.org/officeDocument/2006/relationships/tags" Target="../tags/tag225.xml"/><Relationship Id="rId15" Type="http://schemas.openxmlformats.org/officeDocument/2006/relationships/image" Target="../media/image38.png"/><Relationship Id="rId10" Type="http://schemas.openxmlformats.org/officeDocument/2006/relationships/tags" Target="../tags/tag230.xml"/><Relationship Id="rId19" Type="http://schemas.openxmlformats.org/officeDocument/2006/relationships/image" Target="../media/image42.png"/><Relationship Id="rId4" Type="http://schemas.openxmlformats.org/officeDocument/2006/relationships/tags" Target="../tags/tag224.xml"/><Relationship Id="rId9" Type="http://schemas.openxmlformats.org/officeDocument/2006/relationships/tags" Target="../tags/tag229.xml"/><Relationship Id="rId1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18" Type="http://schemas.openxmlformats.org/officeDocument/2006/relationships/tags" Target="../tags/tag31.xml"/><Relationship Id="rId26" Type="http://schemas.openxmlformats.org/officeDocument/2006/relationships/tags" Target="../tags/tag39.xml"/><Relationship Id="rId3" Type="http://schemas.openxmlformats.org/officeDocument/2006/relationships/tags" Target="../tags/tag16.xml"/><Relationship Id="rId21" Type="http://schemas.openxmlformats.org/officeDocument/2006/relationships/tags" Target="../tags/tag34.xml"/><Relationship Id="rId7" Type="http://schemas.openxmlformats.org/officeDocument/2006/relationships/tags" Target="../tags/tag20.xml"/><Relationship Id="rId12" Type="http://schemas.openxmlformats.org/officeDocument/2006/relationships/tags" Target="../tags/tag25.xml"/><Relationship Id="rId17" Type="http://schemas.openxmlformats.org/officeDocument/2006/relationships/tags" Target="../tags/tag30.xml"/><Relationship Id="rId25" Type="http://schemas.openxmlformats.org/officeDocument/2006/relationships/tags" Target="../tags/tag38.xml"/><Relationship Id="rId2" Type="http://schemas.openxmlformats.org/officeDocument/2006/relationships/tags" Target="../tags/tag15.xml"/><Relationship Id="rId16" Type="http://schemas.openxmlformats.org/officeDocument/2006/relationships/tags" Target="../tags/tag29.xml"/><Relationship Id="rId20" Type="http://schemas.openxmlformats.org/officeDocument/2006/relationships/tags" Target="../tags/tag33.xml"/><Relationship Id="rId29" Type="http://schemas.openxmlformats.org/officeDocument/2006/relationships/tags" Target="../tags/tag42.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24" Type="http://schemas.openxmlformats.org/officeDocument/2006/relationships/tags" Target="../tags/tag37.xml"/><Relationship Id="rId5" Type="http://schemas.openxmlformats.org/officeDocument/2006/relationships/tags" Target="../tags/tag18.xml"/><Relationship Id="rId15" Type="http://schemas.openxmlformats.org/officeDocument/2006/relationships/tags" Target="../tags/tag28.xml"/><Relationship Id="rId23" Type="http://schemas.openxmlformats.org/officeDocument/2006/relationships/tags" Target="../tags/tag36.xml"/><Relationship Id="rId28" Type="http://schemas.openxmlformats.org/officeDocument/2006/relationships/tags" Target="../tags/tag41.xml"/><Relationship Id="rId10" Type="http://schemas.openxmlformats.org/officeDocument/2006/relationships/tags" Target="../tags/tag23.xml"/><Relationship Id="rId19" Type="http://schemas.openxmlformats.org/officeDocument/2006/relationships/tags" Target="../tags/tag32.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tags" Target="../tags/tag27.xml"/><Relationship Id="rId22" Type="http://schemas.openxmlformats.org/officeDocument/2006/relationships/tags" Target="../tags/tag35.xml"/><Relationship Id="rId27" Type="http://schemas.openxmlformats.org/officeDocument/2006/relationships/tags" Target="../tags/tag40.xml"/><Relationship Id="rId30"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slideLayout" Target="../slideLayouts/slideLayout2.xml"/><Relationship Id="rId5" Type="http://schemas.openxmlformats.org/officeDocument/2006/relationships/tags" Target="../tags/tag238.xml"/><Relationship Id="rId4" Type="http://schemas.openxmlformats.org/officeDocument/2006/relationships/tags" Target="../tags/tag237.xml"/></Relationships>
</file>

<file path=ppt/slides/_rels/slide21.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image" Target="../media/image45.png"/><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image" Target="../media/image44.png"/><Relationship Id="rId2" Type="http://schemas.openxmlformats.org/officeDocument/2006/relationships/tags" Target="../tags/tag240.xml"/><Relationship Id="rId1" Type="http://schemas.openxmlformats.org/officeDocument/2006/relationships/tags" Target="../tags/tag239.xml"/><Relationship Id="rId6" Type="http://schemas.openxmlformats.org/officeDocument/2006/relationships/tags" Target="../tags/tag244.xml"/><Relationship Id="rId11" Type="http://schemas.openxmlformats.org/officeDocument/2006/relationships/image" Target="../media/image43.png"/><Relationship Id="rId5" Type="http://schemas.openxmlformats.org/officeDocument/2006/relationships/tags" Target="../tags/tag243.xml"/><Relationship Id="rId10" Type="http://schemas.openxmlformats.org/officeDocument/2006/relationships/slideLayout" Target="../slideLayouts/slideLayout2.xml"/><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image" Target="../media/image46.png"/></Relationships>
</file>

<file path=ppt/slides/_rels/slide22.xml.rels><?xml version="1.0" encoding="UTF-8" standalone="yes"?>
<Relationships xmlns="http://schemas.openxmlformats.org/package/2006/relationships"><Relationship Id="rId8" Type="http://schemas.openxmlformats.org/officeDocument/2006/relationships/tags" Target="../tags/tag254.xml"/><Relationship Id="rId13" Type="http://schemas.openxmlformats.org/officeDocument/2006/relationships/slideLayout" Target="../slideLayouts/slideLayout2.xml"/><Relationship Id="rId18" Type="http://schemas.openxmlformats.org/officeDocument/2006/relationships/image" Target="../media/image50.png"/><Relationship Id="rId3" Type="http://schemas.openxmlformats.org/officeDocument/2006/relationships/tags" Target="../tags/tag249.xml"/><Relationship Id="rId7" Type="http://schemas.openxmlformats.org/officeDocument/2006/relationships/tags" Target="../tags/tag253.xml"/><Relationship Id="rId12" Type="http://schemas.openxmlformats.org/officeDocument/2006/relationships/tags" Target="../tags/tag258.xml"/><Relationship Id="rId17" Type="http://schemas.openxmlformats.org/officeDocument/2006/relationships/image" Target="../media/image49.png"/><Relationship Id="rId2" Type="http://schemas.openxmlformats.org/officeDocument/2006/relationships/tags" Target="../tags/tag248.xml"/><Relationship Id="rId16" Type="http://schemas.openxmlformats.org/officeDocument/2006/relationships/image" Target="../media/image48.png"/><Relationship Id="rId1" Type="http://schemas.openxmlformats.org/officeDocument/2006/relationships/vmlDrawing" Target="../drawings/vmlDrawing3.vml"/><Relationship Id="rId6" Type="http://schemas.openxmlformats.org/officeDocument/2006/relationships/tags" Target="../tags/tag252.xml"/><Relationship Id="rId11" Type="http://schemas.openxmlformats.org/officeDocument/2006/relationships/tags" Target="../tags/tag257.xml"/><Relationship Id="rId5" Type="http://schemas.openxmlformats.org/officeDocument/2006/relationships/tags" Target="../tags/tag251.xml"/><Relationship Id="rId15" Type="http://schemas.openxmlformats.org/officeDocument/2006/relationships/image" Target="../media/image47.wmf"/><Relationship Id="rId10" Type="http://schemas.openxmlformats.org/officeDocument/2006/relationships/tags" Target="../tags/tag256.xml"/><Relationship Id="rId4" Type="http://schemas.openxmlformats.org/officeDocument/2006/relationships/tags" Target="../tags/tag250.xml"/><Relationship Id="rId9" Type="http://schemas.openxmlformats.org/officeDocument/2006/relationships/tags" Target="../tags/tag255.xml"/><Relationship Id="rId1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8" Type="http://schemas.openxmlformats.org/officeDocument/2006/relationships/tags" Target="../tags/tag266.xml"/><Relationship Id="rId13" Type="http://schemas.openxmlformats.org/officeDocument/2006/relationships/image" Target="../media/image51.png"/><Relationship Id="rId3" Type="http://schemas.openxmlformats.org/officeDocument/2006/relationships/tags" Target="../tags/tag261.xml"/><Relationship Id="rId7" Type="http://schemas.openxmlformats.org/officeDocument/2006/relationships/tags" Target="../tags/tag265.xml"/><Relationship Id="rId12" Type="http://schemas.openxmlformats.org/officeDocument/2006/relationships/slideLayout" Target="../slideLayouts/slideLayout2.xml"/><Relationship Id="rId2" Type="http://schemas.openxmlformats.org/officeDocument/2006/relationships/tags" Target="../tags/tag260.xml"/><Relationship Id="rId1" Type="http://schemas.openxmlformats.org/officeDocument/2006/relationships/tags" Target="../tags/tag259.xml"/><Relationship Id="rId6" Type="http://schemas.openxmlformats.org/officeDocument/2006/relationships/tags" Target="../tags/tag264.xml"/><Relationship Id="rId11" Type="http://schemas.openxmlformats.org/officeDocument/2006/relationships/tags" Target="../tags/tag269.xml"/><Relationship Id="rId5" Type="http://schemas.openxmlformats.org/officeDocument/2006/relationships/tags" Target="../tags/tag263.xml"/><Relationship Id="rId10" Type="http://schemas.openxmlformats.org/officeDocument/2006/relationships/tags" Target="../tags/tag268.xml"/><Relationship Id="rId4" Type="http://schemas.openxmlformats.org/officeDocument/2006/relationships/tags" Target="../tags/tag262.xml"/><Relationship Id="rId9" Type="http://schemas.openxmlformats.org/officeDocument/2006/relationships/tags" Target="../tags/tag267.xml"/></Relationships>
</file>

<file path=ppt/slides/_rels/slide24.xml.rels><?xml version="1.0" encoding="UTF-8" standalone="yes"?>
<Relationships xmlns="http://schemas.openxmlformats.org/package/2006/relationships"><Relationship Id="rId8" Type="http://schemas.openxmlformats.org/officeDocument/2006/relationships/tags" Target="../tags/tag277.xml"/><Relationship Id="rId13" Type="http://schemas.openxmlformats.org/officeDocument/2006/relationships/image" Target="../media/image52.png"/><Relationship Id="rId3" Type="http://schemas.openxmlformats.org/officeDocument/2006/relationships/tags" Target="../tags/tag272.xml"/><Relationship Id="rId7" Type="http://schemas.openxmlformats.org/officeDocument/2006/relationships/tags" Target="../tags/tag276.xml"/><Relationship Id="rId12" Type="http://schemas.openxmlformats.org/officeDocument/2006/relationships/slideLayout" Target="../slideLayouts/slideLayout2.xml"/><Relationship Id="rId2" Type="http://schemas.openxmlformats.org/officeDocument/2006/relationships/tags" Target="../tags/tag271.xml"/><Relationship Id="rId1" Type="http://schemas.openxmlformats.org/officeDocument/2006/relationships/tags" Target="../tags/tag270.xml"/><Relationship Id="rId6" Type="http://schemas.openxmlformats.org/officeDocument/2006/relationships/tags" Target="../tags/tag275.xml"/><Relationship Id="rId11" Type="http://schemas.openxmlformats.org/officeDocument/2006/relationships/tags" Target="../tags/tag280.xml"/><Relationship Id="rId5" Type="http://schemas.openxmlformats.org/officeDocument/2006/relationships/tags" Target="../tags/tag274.xml"/><Relationship Id="rId10" Type="http://schemas.openxmlformats.org/officeDocument/2006/relationships/tags" Target="../tags/tag279.xml"/><Relationship Id="rId4" Type="http://schemas.openxmlformats.org/officeDocument/2006/relationships/tags" Target="../tags/tag273.xml"/><Relationship Id="rId9" Type="http://schemas.openxmlformats.org/officeDocument/2006/relationships/tags" Target="../tags/tag278.xml"/><Relationship Id="rId14" Type="http://schemas.openxmlformats.org/officeDocument/2006/relationships/image" Target="../media/image53.png"/></Relationships>
</file>

<file path=ppt/slides/_rels/slide25.xml.rels><?xml version="1.0" encoding="UTF-8" standalone="yes"?>
<Relationships xmlns="http://schemas.openxmlformats.org/package/2006/relationships"><Relationship Id="rId8" Type="http://schemas.openxmlformats.org/officeDocument/2006/relationships/tags" Target="../tags/tag288.xml"/><Relationship Id="rId13" Type="http://schemas.openxmlformats.org/officeDocument/2006/relationships/tags" Target="../tags/tag293.xml"/><Relationship Id="rId18" Type="http://schemas.openxmlformats.org/officeDocument/2006/relationships/image" Target="../media/image55.png"/><Relationship Id="rId3" Type="http://schemas.openxmlformats.org/officeDocument/2006/relationships/tags" Target="../tags/tag283.xml"/><Relationship Id="rId7" Type="http://schemas.openxmlformats.org/officeDocument/2006/relationships/tags" Target="../tags/tag287.xml"/><Relationship Id="rId12" Type="http://schemas.openxmlformats.org/officeDocument/2006/relationships/tags" Target="../tags/tag292.xml"/><Relationship Id="rId17" Type="http://schemas.openxmlformats.org/officeDocument/2006/relationships/image" Target="../media/image54.png"/><Relationship Id="rId2" Type="http://schemas.openxmlformats.org/officeDocument/2006/relationships/tags" Target="../tags/tag282.xml"/><Relationship Id="rId16" Type="http://schemas.openxmlformats.org/officeDocument/2006/relationships/slideLayout" Target="../slideLayouts/slideLayout2.xml"/><Relationship Id="rId1" Type="http://schemas.openxmlformats.org/officeDocument/2006/relationships/tags" Target="../tags/tag281.xml"/><Relationship Id="rId6" Type="http://schemas.openxmlformats.org/officeDocument/2006/relationships/tags" Target="../tags/tag286.xml"/><Relationship Id="rId11" Type="http://schemas.openxmlformats.org/officeDocument/2006/relationships/tags" Target="../tags/tag291.xml"/><Relationship Id="rId5" Type="http://schemas.openxmlformats.org/officeDocument/2006/relationships/tags" Target="../tags/tag285.xml"/><Relationship Id="rId15" Type="http://schemas.openxmlformats.org/officeDocument/2006/relationships/tags" Target="../tags/tag295.xml"/><Relationship Id="rId10" Type="http://schemas.openxmlformats.org/officeDocument/2006/relationships/tags" Target="../tags/tag290.xml"/><Relationship Id="rId19" Type="http://schemas.openxmlformats.org/officeDocument/2006/relationships/image" Target="../media/image56.png"/><Relationship Id="rId4" Type="http://schemas.openxmlformats.org/officeDocument/2006/relationships/tags" Target="../tags/tag284.xml"/><Relationship Id="rId9" Type="http://schemas.openxmlformats.org/officeDocument/2006/relationships/tags" Target="../tags/tag289.xml"/><Relationship Id="rId14" Type="http://schemas.openxmlformats.org/officeDocument/2006/relationships/tags" Target="../tags/tag294.xml"/></Relationships>
</file>

<file path=ppt/slides/_rels/slide26.xml.rels><?xml version="1.0" encoding="UTF-8" standalone="yes"?>
<Relationships xmlns="http://schemas.openxmlformats.org/package/2006/relationships"><Relationship Id="rId8" Type="http://schemas.openxmlformats.org/officeDocument/2006/relationships/tags" Target="../tags/tag303.xml"/><Relationship Id="rId13" Type="http://schemas.openxmlformats.org/officeDocument/2006/relationships/tags" Target="../tags/tag308.xml"/><Relationship Id="rId18" Type="http://schemas.openxmlformats.org/officeDocument/2006/relationships/image" Target="../media/image59.png"/><Relationship Id="rId3" Type="http://schemas.openxmlformats.org/officeDocument/2006/relationships/tags" Target="../tags/tag298.xml"/><Relationship Id="rId7" Type="http://schemas.openxmlformats.org/officeDocument/2006/relationships/tags" Target="../tags/tag302.xml"/><Relationship Id="rId12" Type="http://schemas.openxmlformats.org/officeDocument/2006/relationships/tags" Target="../tags/tag307.xml"/><Relationship Id="rId17" Type="http://schemas.openxmlformats.org/officeDocument/2006/relationships/image" Target="../media/image58.png"/><Relationship Id="rId2" Type="http://schemas.openxmlformats.org/officeDocument/2006/relationships/tags" Target="../tags/tag297.xml"/><Relationship Id="rId16" Type="http://schemas.openxmlformats.org/officeDocument/2006/relationships/tags" Target="../tags/tag298.xml"/><Relationship Id="rId1" Type="http://schemas.openxmlformats.org/officeDocument/2006/relationships/tags" Target="../tags/tag296.xml"/><Relationship Id="rId6" Type="http://schemas.openxmlformats.org/officeDocument/2006/relationships/tags" Target="../tags/tag301.xml"/><Relationship Id="rId11" Type="http://schemas.openxmlformats.org/officeDocument/2006/relationships/tags" Target="../tags/tag306.xml"/><Relationship Id="rId5" Type="http://schemas.openxmlformats.org/officeDocument/2006/relationships/tags" Target="../tags/tag300.xml"/><Relationship Id="rId15" Type="http://schemas.openxmlformats.org/officeDocument/2006/relationships/image" Target="../media/image57.png"/><Relationship Id="rId10" Type="http://schemas.openxmlformats.org/officeDocument/2006/relationships/tags" Target="../tags/tag305.xml"/><Relationship Id="rId4" Type="http://schemas.openxmlformats.org/officeDocument/2006/relationships/tags" Target="../tags/tag299.xml"/><Relationship Id="rId9" Type="http://schemas.openxmlformats.org/officeDocument/2006/relationships/tags" Target="../tags/tag304.xml"/><Relationship Id="rId1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315.xml"/><Relationship Id="rId13" Type="http://schemas.openxmlformats.org/officeDocument/2006/relationships/tags" Target="../tags/tag320.xml"/><Relationship Id="rId18" Type="http://schemas.openxmlformats.org/officeDocument/2006/relationships/oleObject" Target="../embeddings/oleObject4.bin"/><Relationship Id="rId3" Type="http://schemas.openxmlformats.org/officeDocument/2006/relationships/tags" Target="../tags/tag310.xml"/><Relationship Id="rId7" Type="http://schemas.openxmlformats.org/officeDocument/2006/relationships/tags" Target="../tags/tag314.xml"/><Relationship Id="rId12" Type="http://schemas.openxmlformats.org/officeDocument/2006/relationships/tags" Target="../tags/tag319.xml"/><Relationship Id="rId17" Type="http://schemas.openxmlformats.org/officeDocument/2006/relationships/image" Target="../media/image62.png"/><Relationship Id="rId2" Type="http://schemas.openxmlformats.org/officeDocument/2006/relationships/tags" Target="../tags/tag309.xml"/><Relationship Id="rId16" Type="http://schemas.openxmlformats.org/officeDocument/2006/relationships/image" Target="../media/image61.png"/><Relationship Id="rId1" Type="http://schemas.openxmlformats.org/officeDocument/2006/relationships/vmlDrawing" Target="../drawings/vmlDrawing4.vml"/><Relationship Id="rId6" Type="http://schemas.openxmlformats.org/officeDocument/2006/relationships/tags" Target="../tags/tag313.xml"/><Relationship Id="rId11" Type="http://schemas.openxmlformats.org/officeDocument/2006/relationships/tags" Target="../tags/tag318.xml"/><Relationship Id="rId5" Type="http://schemas.openxmlformats.org/officeDocument/2006/relationships/tags" Target="../tags/tag312.xml"/><Relationship Id="rId15" Type="http://schemas.openxmlformats.org/officeDocument/2006/relationships/slideLayout" Target="../slideLayouts/slideLayout2.xml"/><Relationship Id="rId10" Type="http://schemas.openxmlformats.org/officeDocument/2006/relationships/tags" Target="../tags/tag317.xml"/><Relationship Id="rId19" Type="http://schemas.openxmlformats.org/officeDocument/2006/relationships/image" Target="../media/image60.wmf"/><Relationship Id="rId4" Type="http://schemas.openxmlformats.org/officeDocument/2006/relationships/tags" Target="../tags/tag311.xml"/><Relationship Id="rId9" Type="http://schemas.openxmlformats.org/officeDocument/2006/relationships/tags" Target="../tags/tag316.xml"/><Relationship Id="rId14" Type="http://schemas.openxmlformats.org/officeDocument/2006/relationships/tags" Target="../tags/tag321.xml"/></Relationships>
</file>

<file path=ppt/slides/_rels/slide28.xml.rels><?xml version="1.0" encoding="UTF-8" standalone="yes"?>
<Relationships xmlns="http://schemas.openxmlformats.org/package/2006/relationships"><Relationship Id="rId8" Type="http://schemas.openxmlformats.org/officeDocument/2006/relationships/tags" Target="../tags/tag329.xml"/><Relationship Id="rId13" Type="http://schemas.openxmlformats.org/officeDocument/2006/relationships/tags" Target="../tags/tag334.xml"/><Relationship Id="rId18" Type="http://schemas.openxmlformats.org/officeDocument/2006/relationships/slideLayout" Target="../slideLayouts/slideLayout2.xml"/><Relationship Id="rId3" Type="http://schemas.openxmlformats.org/officeDocument/2006/relationships/tags" Target="../tags/tag324.xml"/><Relationship Id="rId21" Type="http://schemas.openxmlformats.org/officeDocument/2006/relationships/image" Target="../media/image65.png"/><Relationship Id="rId7" Type="http://schemas.openxmlformats.org/officeDocument/2006/relationships/tags" Target="../tags/tag328.xml"/><Relationship Id="rId12" Type="http://schemas.openxmlformats.org/officeDocument/2006/relationships/tags" Target="../tags/tag333.xml"/><Relationship Id="rId17" Type="http://schemas.openxmlformats.org/officeDocument/2006/relationships/tags" Target="../tags/tag338.xml"/><Relationship Id="rId25" Type="http://schemas.openxmlformats.org/officeDocument/2006/relationships/image" Target="../media/image69.png"/><Relationship Id="rId2" Type="http://schemas.openxmlformats.org/officeDocument/2006/relationships/tags" Target="../tags/tag323.xml"/><Relationship Id="rId16" Type="http://schemas.openxmlformats.org/officeDocument/2006/relationships/tags" Target="../tags/tag337.xml"/><Relationship Id="rId20" Type="http://schemas.openxmlformats.org/officeDocument/2006/relationships/image" Target="../media/image64.png"/><Relationship Id="rId1" Type="http://schemas.openxmlformats.org/officeDocument/2006/relationships/tags" Target="../tags/tag322.xml"/><Relationship Id="rId6" Type="http://schemas.openxmlformats.org/officeDocument/2006/relationships/tags" Target="../tags/tag327.xml"/><Relationship Id="rId11" Type="http://schemas.openxmlformats.org/officeDocument/2006/relationships/tags" Target="../tags/tag332.xml"/><Relationship Id="rId24" Type="http://schemas.openxmlformats.org/officeDocument/2006/relationships/image" Target="../media/image68.png"/><Relationship Id="rId5" Type="http://schemas.openxmlformats.org/officeDocument/2006/relationships/tags" Target="../tags/tag326.xml"/><Relationship Id="rId15" Type="http://schemas.openxmlformats.org/officeDocument/2006/relationships/tags" Target="../tags/tag336.xml"/><Relationship Id="rId23" Type="http://schemas.openxmlformats.org/officeDocument/2006/relationships/image" Target="../media/image67.png"/><Relationship Id="rId10" Type="http://schemas.openxmlformats.org/officeDocument/2006/relationships/tags" Target="../tags/tag331.xml"/><Relationship Id="rId19" Type="http://schemas.openxmlformats.org/officeDocument/2006/relationships/image" Target="../media/image63.png"/><Relationship Id="rId4" Type="http://schemas.openxmlformats.org/officeDocument/2006/relationships/tags" Target="../tags/tag325.xml"/><Relationship Id="rId9" Type="http://schemas.openxmlformats.org/officeDocument/2006/relationships/tags" Target="../tags/tag330.xml"/><Relationship Id="rId14" Type="http://schemas.openxmlformats.org/officeDocument/2006/relationships/tags" Target="../tags/tag335.xml"/><Relationship Id="rId22" Type="http://schemas.openxmlformats.org/officeDocument/2006/relationships/image" Target="../media/image66.png"/></Relationships>
</file>

<file path=ppt/slides/_rels/slide29.xml.rels><?xml version="1.0" encoding="UTF-8" standalone="yes"?>
<Relationships xmlns="http://schemas.openxmlformats.org/package/2006/relationships"><Relationship Id="rId8" Type="http://schemas.openxmlformats.org/officeDocument/2006/relationships/tags" Target="../tags/tag346.xml"/><Relationship Id="rId13" Type="http://schemas.openxmlformats.org/officeDocument/2006/relationships/tags" Target="../tags/tag351.xml"/><Relationship Id="rId18" Type="http://schemas.openxmlformats.org/officeDocument/2006/relationships/image" Target="../media/image71.png"/><Relationship Id="rId3" Type="http://schemas.openxmlformats.org/officeDocument/2006/relationships/tags" Target="../tags/tag341.xml"/><Relationship Id="rId7" Type="http://schemas.openxmlformats.org/officeDocument/2006/relationships/tags" Target="../tags/tag345.xml"/><Relationship Id="rId12" Type="http://schemas.openxmlformats.org/officeDocument/2006/relationships/tags" Target="../tags/tag350.xml"/><Relationship Id="rId17" Type="http://schemas.openxmlformats.org/officeDocument/2006/relationships/image" Target="../media/image70.png"/><Relationship Id="rId2" Type="http://schemas.openxmlformats.org/officeDocument/2006/relationships/tags" Target="../tags/tag340.xml"/><Relationship Id="rId16" Type="http://schemas.openxmlformats.org/officeDocument/2006/relationships/slideLayout" Target="../slideLayouts/slideLayout2.xml"/><Relationship Id="rId20" Type="http://schemas.openxmlformats.org/officeDocument/2006/relationships/image" Target="../media/image73.png"/><Relationship Id="rId1" Type="http://schemas.openxmlformats.org/officeDocument/2006/relationships/tags" Target="../tags/tag339.xml"/><Relationship Id="rId6" Type="http://schemas.openxmlformats.org/officeDocument/2006/relationships/tags" Target="../tags/tag344.xml"/><Relationship Id="rId11" Type="http://schemas.openxmlformats.org/officeDocument/2006/relationships/tags" Target="../tags/tag349.xml"/><Relationship Id="rId5" Type="http://schemas.openxmlformats.org/officeDocument/2006/relationships/tags" Target="../tags/tag343.xml"/><Relationship Id="rId15" Type="http://schemas.openxmlformats.org/officeDocument/2006/relationships/tags" Target="../tags/tag353.xml"/><Relationship Id="rId10" Type="http://schemas.openxmlformats.org/officeDocument/2006/relationships/tags" Target="../tags/tag348.xml"/><Relationship Id="rId19" Type="http://schemas.openxmlformats.org/officeDocument/2006/relationships/image" Target="../media/image72.png"/><Relationship Id="rId4" Type="http://schemas.openxmlformats.org/officeDocument/2006/relationships/tags" Target="../tags/tag342.xml"/><Relationship Id="rId9" Type="http://schemas.openxmlformats.org/officeDocument/2006/relationships/tags" Target="../tags/tag347.xml"/><Relationship Id="rId14" Type="http://schemas.openxmlformats.org/officeDocument/2006/relationships/tags" Target="../tags/tag352.xml"/></Relationships>
</file>

<file path=ppt/slides/_rels/slide3.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slideLayout" Target="../slideLayouts/slideLayout2.xml"/><Relationship Id="rId5" Type="http://schemas.openxmlformats.org/officeDocument/2006/relationships/tags" Target="../tags/tag47.xml"/><Relationship Id="rId4" Type="http://schemas.openxmlformats.org/officeDocument/2006/relationships/tags" Target="../tags/tag46.xml"/></Relationships>
</file>

<file path=ppt/slides/_rels/slide30.xml.rels><?xml version="1.0" encoding="UTF-8" standalone="yes"?>
<Relationships xmlns="http://schemas.openxmlformats.org/package/2006/relationships"><Relationship Id="rId8" Type="http://schemas.openxmlformats.org/officeDocument/2006/relationships/tags" Target="../tags/tag361.xml"/><Relationship Id="rId13" Type="http://schemas.openxmlformats.org/officeDocument/2006/relationships/tags" Target="../tags/tag366.xml"/><Relationship Id="rId18" Type="http://schemas.openxmlformats.org/officeDocument/2006/relationships/slideLayout" Target="../slideLayouts/slideLayout2.xml"/><Relationship Id="rId26" Type="http://schemas.openxmlformats.org/officeDocument/2006/relationships/image" Target="../media/image79.png"/><Relationship Id="rId3" Type="http://schemas.openxmlformats.org/officeDocument/2006/relationships/tags" Target="../tags/tag356.xml"/><Relationship Id="rId21" Type="http://schemas.openxmlformats.org/officeDocument/2006/relationships/image" Target="../media/image75.png"/><Relationship Id="rId7" Type="http://schemas.openxmlformats.org/officeDocument/2006/relationships/tags" Target="../tags/tag360.xml"/><Relationship Id="rId12" Type="http://schemas.openxmlformats.org/officeDocument/2006/relationships/tags" Target="../tags/tag365.xml"/><Relationship Id="rId17" Type="http://schemas.openxmlformats.org/officeDocument/2006/relationships/tags" Target="../tags/tag370.xml"/><Relationship Id="rId25" Type="http://schemas.openxmlformats.org/officeDocument/2006/relationships/image" Target="../media/image78.png"/><Relationship Id="rId2" Type="http://schemas.openxmlformats.org/officeDocument/2006/relationships/tags" Target="../tags/tag355.xml"/><Relationship Id="rId16" Type="http://schemas.openxmlformats.org/officeDocument/2006/relationships/tags" Target="../tags/tag369.xml"/><Relationship Id="rId20" Type="http://schemas.openxmlformats.org/officeDocument/2006/relationships/tags" Target="../tags/tag360.xml"/><Relationship Id="rId1" Type="http://schemas.openxmlformats.org/officeDocument/2006/relationships/tags" Target="../tags/tag354.xml"/><Relationship Id="rId6" Type="http://schemas.openxmlformats.org/officeDocument/2006/relationships/tags" Target="../tags/tag359.xml"/><Relationship Id="rId11" Type="http://schemas.openxmlformats.org/officeDocument/2006/relationships/tags" Target="../tags/tag364.xml"/><Relationship Id="rId24" Type="http://schemas.openxmlformats.org/officeDocument/2006/relationships/image" Target="../media/image77.png"/><Relationship Id="rId5" Type="http://schemas.openxmlformats.org/officeDocument/2006/relationships/tags" Target="../tags/tag358.xml"/><Relationship Id="rId15" Type="http://schemas.openxmlformats.org/officeDocument/2006/relationships/tags" Target="../tags/tag368.xml"/><Relationship Id="rId23" Type="http://schemas.openxmlformats.org/officeDocument/2006/relationships/tags" Target="../tags/tag358.xml"/><Relationship Id="rId10" Type="http://schemas.openxmlformats.org/officeDocument/2006/relationships/tags" Target="../tags/tag363.xml"/><Relationship Id="rId19" Type="http://schemas.openxmlformats.org/officeDocument/2006/relationships/image" Target="../media/image74.png"/><Relationship Id="rId4" Type="http://schemas.openxmlformats.org/officeDocument/2006/relationships/tags" Target="../tags/tag357.xml"/><Relationship Id="rId9" Type="http://schemas.openxmlformats.org/officeDocument/2006/relationships/tags" Target="../tags/tag362.xml"/><Relationship Id="rId14" Type="http://schemas.openxmlformats.org/officeDocument/2006/relationships/tags" Target="../tags/tag367.xml"/><Relationship Id="rId22" Type="http://schemas.openxmlformats.org/officeDocument/2006/relationships/image" Target="../media/image76.png"/></Relationships>
</file>

<file path=ppt/slides/_rels/slide31.xml.rels><?xml version="1.0" encoding="UTF-8" standalone="yes"?>
<Relationships xmlns="http://schemas.openxmlformats.org/package/2006/relationships"><Relationship Id="rId8" Type="http://schemas.openxmlformats.org/officeDocument/2006/relationships/tags" Target="../tags/tag378.xml"/><Relationship Id="rId13" Type="http://schemas.openxmlformats.org/officeDocument/2006/relationships/tags" Target="../tags/tag383.xml"/><Relationship Id="rId18" Type="http://schemas.openxmlformats.org/officeDocument/2006/relationships/image" Target="../media/image83.png"/><Relationship Id="rId3" Type="http://schemas.openxmlformats.org/officeDocument/2006/relationships/tags" Target="../tags/tag373.xml"/><Relationship Id="rId7" Type="http://schemas.openxmlformats.org/officeDocument/2006/relationships/tags" Target="../tags/tag377.xml"/><Relationship Id="rId12" Type="http://schemas.openxmlformats.org/officeDocument/2006/relationships/tags" Target="../tags/tag382.xml"/><Relationship Id="rId17" Type="http://schemas.openxmlformats.org/officeDocument/2006/relationships/image" Target="../media/image82.png"/><Relationship Id="rId2" Type="http://schemas.openxmlformats.org/officeDocument/2006/relationships/tags" Target="../tags/tag372.xml"/><Relationship Id="rId16" Type="http://schemas.openxmlformats.org/officeDocument/2006/relationships/image" Target="../media/image81.png"/><Relationship Id="rId1" Type="http://schemas.openxmlformats.org/officeDocument/2006/relationships/tags" Target="../tags/tag371.xml"/><Relationship Id="rId6" Type="http://schemas.openxmlformats.org/officeDocument/2006/relationships/tags" Target="../tags/tag376.xml"/><Relationship Id="rId11" Type="http://schemas.openxmlformats.org/officeDocument/2006/relationships/tags" Target="../tags/tag381.xml"/><Relationship Id="rId5" Type="http://schemas.openxmlformats.org/officeDocument/2006/relationships/tags" Target="../tags/tag375.xml"/><Relationship Id="rId15" Type="http://schemas.openxmlformats.org/officeDocument/2006/relationships/image" Target="../media/image80.png"/><Relationship Id="rId10" Type="http://schemas.openxmlformats.org/officeDocument/2006/relationships/tags" Target="../tags/tag380.xml"/><Relationship Id="rId4" Type="http://schemas.openxmlformats.org/officeDocument/2006/relationships/tags" Target="../tags/tag374.xml"/><Relationship Id="rId9" Type="http://schemas.openxmlformats.org/officeDocument/2006/relationships/tags" Target="../tags/tag379.xml"/><Relationship Id="rId1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tags" Target="../tags/tag391.xml"/><Relationship Id="rId13" Type="http://schemas.openxmlformats.org/officeDocument/2006/relationships/image" Target="../media/image85.png"/><Relationship Id="rId3" Type="http://schemas.openxmlformats.org/officeDocument/2006/relationships/tags" Target="../tags/tag386.xml"/><Relationship Id="rId7" Type="http://schemas.openxmlformats.org/officeDocument/2006/relationships/tags" Target="../tags/tag390.xml"/><Relationship Id="rId12" Type="http://schemas.openxmlformats.org/officeDocument/2006/relationships/image" Target="../media/image84.png"/><Relationship Id="rId2" Type="http://schemas.openxmlformats.org/officeDocument/2006/relationships/tags" Target="../tags/tag385.xml"/><Relationship Id="rId16" Type="http://schemas.openxmlformats.org/officeDocument/2006/relationships/image" Target="../media/image88.png"/><Relationship Id="rId1" Type="http://schemas.openxmlformats.org/officeDocument/2006/relationships/tags" Target="../tags/tag384.xml"/><Relationship Id="rId6" Type="http://schemas.openxmlformats.org/officeDocument/2006/relationships/tags" Target="../tags/tag389.xml"/><Relationship Id="rId11" Type="http://schemas.openxmlformats.org/officeDocument/2006/relationships/hyperlink" Target="https://www.3dgep.com/understanding-quaternions/" TargetMode="External"/><Relationship Id="rId5" Type="http://schemas.openxmlformats.org/officeDocument/2006/relationships/tags" Target="../tags/tag388.xml"/><Relationship Id="rId15" Type="http://schemas.openxmlformats.org/officeDocument/2006/relationships/image" Target="../media/image87.png"/><Relationship Id="rId10" Type="http://schemas.openxmlformats.org/officeDocument/2006/relationships/slideLayout" Target="../slideLayouts/slideLayout2.xml"/><Relationship Id="rId4" Type="http://schemas.openxmlformats.org/officeDocument/2006/relationships/tags" Target="../tags/tag387.xml"/><Relationship Id="rId9" Type="http://schemas.openxmlformats.org/officeDocument/2006/relationships/tags" Target="../tags/tag392.xml"/><Relationship Id="rId14" Type="http://schemas.openxmlformats.org/officeDocument/2006/relationships/image" Target="../media/image86.png"/></Relationships>
</file>

<file path=ppt/slides/_rels/slide33.xml.rels><?xml version="1.0" encoding="UTF-8" standalone="yes"?>
<Relationships xmlns="http://schemas.openxmlformats.org/package/2006/relationships"><Relationship Id="rId3" Type="http://schemas.openxmlformats.org/officeDocument/2006/relationships/tags" Target="../tags/tag395.xml"/><Relationship Id="rId2" Type="http://schemas.openxmlformats.org/officeDocument/2006/relationships/tags" Target="../tags/tag394.xml"/><Relationship Id="rId1" Type="http://schemas.openxmlformats.org/officeDocument/2006/relationships/tags" Target="../tags/tag393.xml"/><Relationship Id="rId6" Type="http://schemas.openxmlformats.org/officeDocument/2006/relationships/slideLayout" Target="../slideLayouts/slideLayout2.xml"/><Relationship Id="rId5" Type="http://schemas.openxmlformats.org/officeDocument/2006/relationships/tags" Target="../tags/tag397.xml"/><Relationship Id="rId4" Type="http://schemas.openxmlformats.org/officeDocument/2006/relationships/tags" Target="../tags/tag396.xml"/></Relationships>
</file>

<file path=ppt/slides/_rels/slide34.xml.rels><?xml version="1.0" encoding="UTF-8" standalone="yes"?>
<Relationships xmlns="http://schemas.openxmlformats.org/package/2006/relationships"><Relationship Id="rId8" Type="http://schemas.openxmlformats.org/officeDocument/2006/relationships/tags" Target="../tags/tag405.xml"/><Relationship Id="rId13" Type="http://schemas.openxmlformats.org/officeDocument/2006/relationships/tags" Target="../tags/tag410.xml"/><Relationship Id="rId18" Type="http://schemas.openxmlformats.org/officeDocument/2006/relationships/image" Target="../media/image92.png"/><Relationship Id="rId3" Type="http://schemas.openxmlformats.org/officeDocument/2006/relationships/tags" Target="../tags/tag400.xml"/><Relationship Id="rId7" Type="http://schemas.openxmlformats.org/officeDocument/2006/relationships/tags" Target="../tags/tag404.xml"/><Relationship Id="rId12" Type="http://schemas.openxmlformats.org/officeDocument/2006/relationships/tags" Target="../tags/tag409.xml"/><Relationship Id="rId17" Type="http://schemas.openxmlformats.org/officeDocument/2006/relationships/image" Target="../media/image91.png"/><Relationship Id="rId2" Type="http://schemas.openxmlformats.org/officeDocument/2006/relationships/tags" Target="../tags/tag399.xml"/><Relationship Id="rId16" Type="http://schemas.openxmlformats.org/officeDocument/2006/relationships/image" Target="../media/image90.png"/><Relationship Id="rId1" Type="http://schemas.openxmlformats.org/officeDocument/2006/relationships/tags" Target="../tags/tag398.xml"/><Relationship Id="rId6" Type="http://schemas.openxmlformats.org/officeDocument/2006/relationships/tags" Target="../tags/tag403.xml"/><Relationship Id="rId11" Type="http://schemas.openxmlformats.org/officeDocument/2006/relationships/tags" Target="../tags/tag408.xml"/><Relationship Id="rId5" Type="http://schemas.openxmlformats.org/officeDocument/2006/relationships/tags" Target="../tags/tag402.xml"/><Relationship Id="rId15" Type="http://schemas.openxmlformats.org/officeDocument/2006/relationships/image" Target="../media/image89.png"/><Relationship Id="rId10" Type="http://schemas.openxmlformats.org/officeDocument/2006/relationships/tags" Target="../tags/tag407.xml"/><Relationship Id="rId4" Type="http://schemas.openxmlformats.org/officeDocument/2006/relationships/tags" Target="../tags/tag401.xml"/><Relationship Id="rId9" Type="http://schemas.openxmlformats.org/officeDocument/2006/relationships/tags" Target="../tags/tag406.xml"/><Relationship Id="rId1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tags" Target="../tags/tag413.xml"/><Relationship Id="rId2" Type="http://schemas.openxmlformats.org/officeDocument/2006/relationships/tags" Target="../tags/tag412.xml"/><Relationship Id="rId1" Type="http://schemas.openxmlformats.org/officeDocument/2006/relationships/tags" Target="../tags/tag411.xml"/><Relationship Id="rId6" Type="http://schemas.openxmlformats.org/officeDocument/2006/relationships/slideLayout" Target="../slideLayouts/slideLayout2.xml"/><Relationship Id="rId5" Type="http://schemas.openxmlformats.org/officeDocument/2006/relationships/tags" Target="../tags/tag415.xml"/><Relationship Id="rId4" Type="http://schemas.openxmlformats.org/officeDocument/2006/relationships/tags" Target="../tags/tag414.xml"/></Relationships>
</file>

<file path=ppt/slides/_rels/slide36.xml.rels><?xml version="1.0" encoding="UTF-8" standalone="yes"?>
<Relationships xmlns="http://schemas.openxmlformats.org/package/2006/relationships"><Relationship Id="rId8" Type="http://schemas.openxmlformats.org/officeDocument/2006/relationships/tags" Target="../tags/tag423.xml"/><Relationship Id="rId13" Type="http://schemas.openxmlformats.org/officeDocument/2006/relationships/tags" Target="../tags/tag418.xml"/><Relationship Id="rId3" Type="http://schemas.openxmlformats.org/officeDocument/2006/relationships/tags" Target="../tags/tag418.xml"/><Relationship Id="rId7" Type="http://schemas.openxmlformats.org/officeDocument/2006/relationships/tags" Target="../tags/tag422.xml"/><Relationship Id="rId12" Type="http://schemas.openxmlformats.org/officeDocument/2006/relationships/slideLayout" Target="../slideLayouts/slideLayout2.xml"/><Relationship Id="rId2" Type="http://schemas.openxmlformats.org/officeDocument/2006/relationships/tags" Target="../tags/tag417.xml"/><Relationship Id="rId1" Type="http://schemas.openxmlformats.org/officeDocument/2006/relationships/tags" Target="../tags/tag416.xml"/><Relationship Id="rId6" Type="http://schemas.openxmlformats.org/officeDocument/2006/relationships/tags" Target="../tags/tag421.xml"/><Relationship Id="rId11" Type="http://schemas.openxmlformats.org/officeDocument/2006/relationships/tags" Target="../tags/tag426.xml"/><Relationship Id="rId5" Type="http://schemas.openxmlformats.org/officeDocument/2006/relationships/tags" Target="../tags/tag420.xml"/><Relationship Id="rId15" Type="http://schemas.openxmlformats.org/officeDocument/2006/relationships/image" Target="../media/image94.png"/><Relationship Id="rId10" Type="http://schemas.openxmlformats.org/officeDocument/2006/relationships/tags" Target="../tags/tag425.xml"/><Relationship Id="rId4" Type="http://schemas.openxmlformats.org/officeDocument/2006/relationships/tags" Target="../tags/tag419.xml"/><Relationship Id="rId9" Type="http://schemas.openxmlformats.org/officeDocument/2006/relationships/tags" Target="../tags/tag424.xml"/><Relationship Id="rId14" Type="http://schemas.openxmlformats.org/officeDocument/2006/relationships/image" Target="../media/image93.png"/></Relationships>
</file>

<file path=ppt/slides/_rels/slide3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slideLayout" Target="../slideLayouts/slideLayout2.xml"/><Relationship Id="rId1" Type="http://schemas.openxmlformats.org/officeDocument/2006/relationships/tags" Target="../tags/tag427.xml"/></Relationships>
</file>

<file path=ppt/slides/_rels/slide4.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18" Type="http://schemas.openxmlformats.org/officeDocument/2006/relationships/tags" Target="../tags/tag65.xml"/><Relationship Id="rId3" Type="http://schemas.openxmlformats.org/officeDocument/2006/relationships/tags" Target="../tags/tag50.xml"/><Relationship Id="rId21" Type="http://schemas.openxmlformats.org/officeDocument/2006/relationships/tags" Target="../tags/tag68.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tags" Target="../tags/tag64.xml"/><Relationship Id="rId2" Type="http://schemas.openxmlformats.org/officeDocument/2006/relationships/tags" Target="../tags/tag49.xml"/><Relationship Id="rId16" Type="http://schemas.openxmlformats.org/officeDocument/2006/relationships/tags" Target="../tags/tag63.xml"/><Relationship Id="rId20" Type="http://schemas.openxmlformats.org/officeDocument/2006/relationships/tags" Target="../tags/tag67.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24" Type="http://schemas.openxmlformats.org/officeDocument/2006/relationships/slideLayout" Target="../slideLayouts/slideLayout2.xml"/><Relationship Id="rId5" Type="http://schemas.openxmlformats.org/officeDocument/2006/relationships/tags" Target="../tags/tag52.xml"/><Relationship Id="rId15" Type="http://schemas.openxmlformats.org/officeDocument/2006/relationships/tags" Target="../tags/tag62.xml"/><Relationship Id="rId23" Type="http://schemas.openxmlformats.org/officeDocument/2006/relationships/tags" Target="../tags/tag70.xml"/><Relationship Id="rId10" Type="http://schemas.openxmlformats.org/officeDocument/2006/relationships/tags" Target="../tags/tag57.xml"/><Relationship Id="rId19" Type="http://schemas.openxmlformats.org/officeDocument/2006/relationships/tags" Target="../tags/tag66.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 Id="rId22" Type="http://schemas.openxmlformats.org/officeDocument/2006/relationships/tags" Target="../tags/tag69.xml"/></Relationships>
</file>

<file path=ppt/slides/_rels/slide5.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slideLayout" Target="../slideLayouts/slideLayout2.xml"/><Relationship Id="rId5" Type="http://schemas.openxmlformats.org/officeDocument/2006/relationships/tags" Target="../tags/tag75.xml"/><Relationship Id="rId4" Type="http://schemas.openxmlformats.org/officeDocument/2006/relationships/tags" Target="../tags/tag74.xml"/></Relationships>
</file>

<file path=ppt/slides/_rels/slide6.xml.rels><?xml version="1.0" encoding="UTF-8" standalone="yes"?>
<Relationships xmlns="http://schemas.openxmlformats.org/package/2006/relationships"><Relationship Id="rId8" Type="http://schemas.openxmlformats.org/officeDocument/2006/relationships/tags" Target="../tags/tag82.xml"/><Relationship Id="rId13" Type="http://schemas.openxmlformats.org/officeDocument/2006/relationships/tags" Target="../tags/tag87.xml"/><Relationship Id="rId18" Type="http://schemas.openxmlformats.org/officeDocument/2006/relationships/oleObject" Target="../embeddings/oleObject1.bin"/><Relationship Id="rId3" Type="http://schemas.openxmlformats.org/officeDocument/2006/relationships/tags" Target="../tags/tag77.xml"/><Relationship Id="rId7" Type="http://schemas.openxmlformats.org/officeDocument/2006/relationships/tags" Target="../tags/tag81.xml"/><Relationship Id="rId12" Type="http://schemas.openxmlformats.org/officeDocument/2006/relationships/tags" Target="../tags/tag86.xml"/><Relationship Id="rId17" Type="http://schemas.openxmlformats.org/officeDocument/2006/relationships/image" Target="../media/image6.png"/><Relationship Id="rId2" Type="http://schemas.openxmlformats.org/officeDocument/2006/relationships/tags" Target="../tags/tag76.xml"/><Relationship Id="rId16"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tags" Target="../tags/tag80.xml"/><Relationship Id="rId11" Type="http://schemas.openxmlformats.org/officeDocument/2006/relationships/tags" Target="../tags/tag85.xml"/><Relationship Id="rId5" Type="http://schemas.openxmlformats.org/officeDocument/2006/relationships/tags" Target="../tags/tag79.xml"/><Relationship Id="rId15" Type="http://schemas.openxmlformats.org/officeDocument/2006/relationships/tags" Target="../tags/tag89.xml"/><Relationship Id="rId10" Type="http://schemas.openxmlformats.org/officeDocument/2006/relationships/tags" Target="../tags/tag84.xml"/><Relationship Id="rId19" Type="http://schemas.openxmlformats.org/officeDocument/2006/relationships/image" Target="../media/image5.wmf"/><Relationship Id="rId4" Type="http://schemas.openxmlformats.org/officeDocument/2006/relationships/tags" Target="../tags/tag78.xml"/><Relationship Id="rId9" Type="http://schemas.openxmlformats.org/officeDocument/2006/relationships/tags" Target="../tags/tag83.xml"/><Relationship Id="rId14" Type="http://schemas.openxmlformats.org/officeDocument/2006/relationships/tags" Target="../tags/tag88.xml"/></Relationships>
</file>

<file path=ppt/slides/_rels/slide7.xml.rels><?xml version="1.0" encoding="UTF-8" standalone="yes"?>
<Relationships xmlns="http://schemas.openxmlformats.org/package/2006/relationships"><Relationship Id="rId8" Type="http://schemas.openxmlformats.org/officeDocument/2006/relationships/tags" Target="../tags/tag97.xml"/><Relationship Id="rId13" Type="http://schemas.openxmlformats.org/officeDocument/2006/relationships/tags" Target="../tags/tag102.xml"/><Relationship Id="rId18" Type="http://schemas.openxmlformats.org/officeDocument/2006/relationships/tags" Target="../tags/tag107.xml"/><Relationship Id="rId3" Type="http://schemas.openxmlformats.org/officeDocument/2006/relationships/tags" Target="../tags/tag92.xml"/><Relationship Id="rId21" Type="http://schemas.openxmlformats.org/officeDocument/2006/relationships/image" Target="../media/image8.png"/><Relationship Id="rId7" Type="http://schemas.openxmlformats.org/officeDocument/2006/relationships/tags" Target="../tags/tag96.xml"/><Relationship Id="rId12" Type="http://schemas.openxmlformats.org/officeDocument/2006/relationships/tags" Target="../tags/tag101.xml"/><Relationship Id="rId17" Type="http://schemas.openxmlformats.org/officeDocument/2006/relationships/tags" Target="../tags/tag106.xml"/><Relationship Id="rId2" Type="http://schemas.openxmlformats.org/officeDocument/2006/relationships/tags" Target="../tags/tag91.xml"/><Relationship Id="rId16" Type="http://schemas.openxmlformats.org/officeDocument/2006/relationships/tags" Target="../tags/tag105.xml"/><Relationship Id="rId20" Type="http://schemas.openxmlformats.org/officeDocument/2006/relationships/image" Target="../media/image7.png"/><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tags" Target="../tags/tag100.xml"/><Relationship Id="rId5" Type="http://schemas.openxmlformats.org/officeDocument/2006/relationships/tags" Target="../tags/tag94.xml"/><Relationship Id="rId15" Type="http://schemas.openxmlformats.org/officeDocument/2006/relationships/tags" Target="../tags/tag104.xml"/><Relationship Id="rId10" Type="http://schemas.openxmlformats.org/officeDocument/2006/relationships/tags" Target="../tags/tag99.xml"/><Relationship Id="rId19" Type="http://schemas.openxmlformats.org/officeDocument/2006/relationships/slideLayout" Target="../slideLayouts/slideLayout2.xml"/><Relationship Id="rId4" Type="http://schemas.openxmlformats.org/officeDocument/2006/relationships/tags" Target="../tags/tag93.xml"/><Relationship Id="rId9" Type="http://schemas.openxmlformats.org/officeDocument/2006/relationships/tags" Target="../tags/tag98.xml"/><Relationship Id="rId14" Type="http://schemas.openxmlformats.org/officeDocument/2006/relationships/tags" Target="../tags/tag103.xml"/><Relationship Id="rId22"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image" Target="../media/image11.png"/><Relationship Id="rId3" Type="http://schemas.openxmlformats.org/officeDocument/2006/relationships/tags" Target="../tags/tag110.xml"/><Relationship Id="rId7" Type="http://schemas.openxmlformats.org/officeDocument/2006/relationships/tags" Target="../tags/tag114.xml"/><Relationship Id="rId12" Type="http://schemas.openxmlformats.org/officeDocument/2006/relationships/image" Target="../media/image10.pn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image" Target="../media/image7.png"/><Relationship Id="rId5" Type="http://schemas.openxmlformats.org/officeDocument/2006/relationships/tags" Target="../tags/tag112.xml"/><Relationship Id="rId10" Type="http://schemas.openxmlformats.org/officeDocument/2006/relationships/slideLayout" Target="../slideLayouts/slideLayout2.xml"/><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tags" Target="../tags/tag124.xml"/><Relationship Id="rId13" Type="http://schemas.openxmlformats.org/officeDocument/2006/relationships/image" Target="../media/image11.png"/><Relationship Id="rId3" Type="http://schemas.openxmlformats.org/officeDocument/2006/relationships/tags" Target="../tags/tag119.xml"/><Relationship Id="rId7" Type="http://schemas.openxmlformats.org/officeDocument/2006/relationships/tags" Target="../tags/tag123.xml"/><Relationship Id="rId12" Type="http://schemas.openxmlformats.org/officeDocument/2006/relationships/image" Target="../media/image10.png"/><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11" Type="http://schemas.openxmlformats.org/officeDocument/2006/relationships/image" Target="../media/image7.png"/><Relationship Id="rId5" Type="http://schemas.openxmlformats.org/officeDocument/2006/relationships/tags" Target="../tags/tag121.xml"/><Relationship Id="rId10" Type="http://schemas.openxmlformats.org/officeDocument/2006/relationships/slideLayout" Target="../slideLayouts/slideLayout2.xml"/><Relationship Id="rId4" Type="http://schemas.openxmlformats.org/officeDocument/2006/relationships/tags" Target="../tags/tag120.xml"/><Relationship Id="rId9" Type="http://schemas.openxmlformats.org/officeDocument/2006/relationships/tags" Target="../tags/tag125.xml"/><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PA-组合 28"/>
          <p:cNvGrpSpPr/>
          <p:nvPr>
            <p:custDataLst>
              <p:tags r:id="rId1"/>
            </p:custDataLst>
          </p:nvPr>
        </p:nvGrpSpPr>
        <p:grpSpPr>
          <a:xfrm>
            <a:off x="0" y="935355"/>
            <a:ext cx="12195810" cy="5751830"/>
            <a:chOff x="0" y="1445"/>
            <a:chExt cx="19206" cy="9058"/>
          </a:xfrm>
        </p:grpSpPr>
        <p:grpSp>
          <p:nvGrpSpPr>
            <p:cNvPr id="27" name="组合 26"/>
            <p:cNvGrpSpPr/>
            <p:nvPr/>
          </p:nvGrpSpPr>
          <p:grpSpPr>
            <a:xfrm>
              <a:off x="0" y="1445"/>
              <a:ext cx="19206" cy="2086"/>
              <a:chOff x="0" y="1445"/>
              <a:chExt cx="19206" cy="2086"/>
            </a:xfrm>
          </p:grpSpPr>
          <p:cxnSp>
            <p:nvCxnSpPr>
              <p:cNvPr id="5" name="PA-直接连接符 4"/>
              <p:cNvCxnSpPr/>
              <p:nvPr>
                <p:custDataLst>
                  <p:tags r:id="rId10"/>
                </p:custDataLst>
              </p:nvPr>
            </p:nvCxnSpPr>
            <p:spPr>
              <a:xfrm flipV="1">
                <a:off x="0" y="2423"/>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6" name="PA-文本框 5"/>
              <p:cNvSpPr txBox="1"/>
              <p:nvPr>
                <p:custDataLst>
                  <p:tags r:id="rId11"/>
                </p:custDataLst>
              </p:nvPr>
            </p:nvSpPr>
            <p:spPr>
              <a:xfrm>
                <a:off x="4113" y="1974"/>
                <a:ext cx="10975" cy="921"/>
              </a:xfrm>
              <a:prstGeom prst="rect">
                <a:avLst/>
              </a:prstGeom>
              <a:noFill/>
            </p:spPr>
            <p:txBody>
              <a:bodyPr wrap="square" rtlCol="0" anchor="t">
                <a:spAutoFit/>
              </a:bodyPr>
              <a:lstStyle/>
              <a:p>
                <a:pPr algn="ctr"/>
                <a:r>
                  <a:rPr lang="zh-CN" altLang="en-US" sz="3200" b="1" dirty="0"/>
                  <a:t>视觉</a:t>
                </a:r>
                <a:r>
                  <a:rPr lang="en-US" altLang="zh-CN" sz="3200" b="1" i="1" dirty="0"/>
                  <a:t>SLAM</a:t>
                </a:r>
                <a:endParaRPr lang="zh-CN" altLang="en-US" sz="3200" b="1" i="1" dirty="0"/>
              </a:p>
            </p:txBody>
          </p:sp>
          <p:cxnSp>
            <p:nvCxnSpPr>
              <p:cNvPr id="7" name="PA-直接连接符 6"/>
              <p:cNvCxnSpPr/>
              <p:nvPr>
                <p:custDataLst>
                  <p:tags r:id="rId12"/>
                </p:custDataLst>
              </p:nvPr>
            </p:nvCxnSpPr>
            <p:spPr>
              <a:xfrm flipV="1">
                <a:off x="15238" y="2430"/>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13" name="PA-椭圆 12"/>
              <p:cNvSpPr/>
              <p:nvPr>
                <p:custDataLst>
                  <p:tags r:id="rId13"/>
                </p:custDataLst>
              </p:nvPr>
            </p:nvSpPr>
            <p:spPr>
              <a:xfrm>
                <a:off x="15898" y="1445"/>
                <a:ext cx="2216" cy="2086"/>
              </a:xfrm>
              <a:prstGeom prst="ellipse">
                <a:avLst/>
              </a:prstGeom>
              <a:blipFill rotWithShape="1">
                <a:blip r:embed="rId1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373" y="3278"/>
              <a:ext cx="10384" cy="4349"/>
              <a:chOff x="4373" y="3278"/>
              <a:chExt cx="10384" cy="4349"/>
            </a:xfrm>
          </p:grpSpPr>
          <p:pic>
            <p:nvPicPr>
              <p:cNvPr id="14" name="PA-图片 13" descr="qq"/>
              <p:cNvPicPr>
                <a:picLocks noChangeAspect="1"/>
              </p:cNvPicPr>
              <p:nvPr>
                <p:custDataLst>
                  <p:tags r:id="rId8"/>
                </p:custDataLst>
              </p:nvPr>
            </p:nvPicPr>
            <p:blipFill>
              <a:blip r:embed="rId16"/>
              <a:stretch>
                <a:fillRect/>
              </a:stretch>
            </p:blipFill>
            <p:spPr>
              <a:xfrm>
                <a:off x="11367" y="3278"/>
                <a:ext cx="3390" cy="4349"/>
              </a:xfrm>
              <a:prstGeom prst="rect">
                <a:avLst/>
              </a:prstGeom>
            </p:spPr>
          </p:pic>
          <p:sp>
            <p:nvSpPr>
              <p:cNvPr id="15" name="PA-文本框 14"/>
              <p:cNvSpPr txBox="1"/>
              <p:nvPr>
                <p:custDataLst>
                  <p:tags r:id="rId9"/>
                </p:custDataLst>
              </p:nvPr>
            </p:nvSpPr>
            <p:spPr>
              <a:xfrm>
                <a:off x="4373" y="4479"/>
                <a:ext cx="5883" cy="2472"/>
              </a:xfrm>
              <a:prstGeom prst="rect">
                <a:avLst/>
              </a:prstGeom>
              <a:noFill/>
            </p:spPr>
            <p:txBody>
              <a:bodyPr wrap="square" rtlCol="0" anchor="t">
                <a:spAutoFit/>
              </a:bodyPr>
              <a:lstStyle/>
              <a:p>
                <a:r>
                  <a:rPr lang="en-US" altLang="zh-CN" sz="4800" b="1" i="1" dirty="0"/>
                  <a:t>Quaternions</a:t>
                </a:r>
                <a:endParaRPr lang="zh-CN" altLang="en-US" sz="4800" b="1" i="1" dirty="0"/>
              </a:p>
              <a:p>
                <a:endParaRPr lang="zh-CN" altLang="en-US" sz="4800" b="1" dirty="0"/>
              </a:p>
            </p:txBody>
          </p:sp>
        </p:grpSp>
        <p:grpSp>
          <p:nvGrpSpPr>
            <p:cNvPr id="24" name="组合 23"/>
            <p:cNvGrpSpPr/>
            <p:nvPr/>
          </p:nvGrpSpPr>
          <p:grpSpPr>
            <a:xfrm>
              <a:off x="0" y="7616"/>
              <a:ext cx="19199" cy="1448"/>
              <a:chOff x="0" y="7616"/>
              <a:chExt cx="19199" cy="1448"/>
            </a:xfrm>
          </p:grpSpPr>
          <p:cxnSp>
            <p:nvCxnSpPr>
              <p:cNvPr id="8" name="PA-直接连接符 7"/>
              <p:cNvCxnSpPr/>
              <p:nvPr>
                <p:custDataLst>
                  <p:tags r:id="rId4"/>
                </p:custDataLst>
              </p:nvPr>
            </p:nvCxnSpPr>
            <p:spPr>
              <a:xfrm flipV="1">
                <a:off x="0" y="8341"/>
                <a:ext cx="19199" cy="10"/>
              </a:xfrm>
              <a:prstGeom prst="line">
                <a:avLst/>
              </a:prstGeom>
              <a:ln w="22225" cmpd="sng">
                <a:solidFill>
                  <a:schemeClr val="bg2">
                    <a:lumMod val="75000"/>
                  </a:schemeClr>
                </a:solidFill>
                <a:prstDash val="solid"/>
              </a:ln>
            </p:spPr>
            <p:style>
              <a:lnRef idx="1">
                <a:schemeClr val="accent3"/>
              </a:lnRef>
              <a:fillRef idx="0">
                <a:schemeClr val="accent3"/>
              </a:fillRef>
              <a:effectRef idx="0">
                <a:schemeClr val="accent3"/>
              </a:effectRef>
              <a:fontRef idx="minor">
                <a:schemeClr val="tx1"/>
              </a:fontRef>
            </p:style>
          </p:cxnSp>
          <p:sp>
            <p:nvSpPr>
              <p:cNvPr id="10" name="PA-文本框 9"/>
              <p:cNvSpPr txBox="1"/>
              <p:nvPr>
                <p:custDataLst>
                  <p:tags r:id="rId5"/>
                </p:custDataLst>
              </p:nvPr>
            </p:nvSpPr>
            <p:spPr>
              <a:xfrm>
                <a:off x="3504" y="7616"/>
                <a:ext cx="11999" cy="725"/>
              </a:xfrm>
              <a:prstGeom prst="rect">
                <a:avLst/>
              </a:prstGeom>
              <a:noFill/>
            </p:spPr>
            <p:txBody>
              <a:bodyPr wrap="square" rtlCol="0">
                <a:spAutoFit/>
              </a:bodyPr>
              <a:lstStyle/>
              <a:p>
                <a:r>
                  <a:rPr lang="en-US" altLang="zh-CN" sz="2400" b="1" dirty="0"/>
                  <a:t>April 3th, 2022 </a:t>
                </a:r>
                <a:r>
                  <a:rPr lang="en-US" altLang="zh-CN" sz="2400" b="1" dirty="0">
                    <a:solidFill>
                      <a:srgbClr val="00B050"/>
                    </a:solidFill>
                    <a:hlinkClick r:id="rId17" action="ppaction://hlinkfile"/>
                  </a:rPr>
                  <a:t>https://github.com/duyongquan/LTSLAM</a:t>
                </a:r>
              </a:p>
            </p:txBody>
          </p:sp>
          <p:sp>
            <p:nvSpPr>
              <p:cNvPr id="11" name="PA-椭圆 10"/>
              <p:cNvSpPr/>
              <p:nvPr>
                <p:custDataLst>
                  <p:tags r:id="rId6"/>
                </p:custDataLst>
              </p:nvPr>
            </p:nvSpPr>
            <p:spPr>
              <a:xfrm>
                <a:off x="1886" y="7627"/>
                <a:ext cx="1513" cy="14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9" name="PA-图片 18"/>
              <p:cNvPicPr>
                <a:picLocks noChangeAspect="1"/>
              </p:cNvPicPr>
              <p:nvPr>
                <p:custDataLst>
                  <p:tags r:id="rId7"/>
                </p:custDataLst>
              </p:nvPr>
            </p:nvPicPr>
            <p:blipFill>
              <a:blip r:embed="rId18"/>
              <a:stretch>
                <a:fillRect/>
              </a:stretch>
            </p:blipFill>
            <p:spPr>
              <a:xfrm>
                <a:off x="2245" y="7738"/>
                <a:ext cx="795" cy="1215"/>
              </a:xfrm>
              <a:prstGeom prst="rect">
                <a:avLst/>
              </a:prstGeom>
            </p:spPr>
          </p:pic>
        </p:grpSp>
        <p:grpSp>
          <p:nvGrpSpPr>
            <p:cNvPr id="26" name="组合 25"/>
            <p:cNvGrpSpPr/>
            <p:nvPr/>
          </p:nvGrpSpPr>
          <p:grpSpPr>
            <a:xfrm>
              <a:off x="13151" y="9355"/>
              <a:ext cx="5503" cy="1148"/>
              <a:chOff x="13151" y="9355"/>
              <a:chExt cx="5503" cy="1148"/>
            </a:xfrm>
          </p:grpSpPr>
          <p:sp>
            <p:nvSpPr>
              <p:cNvPr id="12" name="PA-文本框 11"/>
              <p:cNvSpPr txBox="1"/>
              <p:nvPr>
                <p:custDataLst>
                  <p:tags r:id="rId2"/>
                </p:custDataLst>
              </p:nvPr>
            </p:nvSpPr>
            <p:spPr>
              <a:xfrm>
                <a:off x="14342" y="9355"/>
                <a:ext cx="4312" cy="1113"/>
              </a:xfrm>
              <a:prstGeom prst="rect">
                <a:avLst/>
              </a:prstGeom>
              <a:noFill/>
            </p:spPr>
            <p:txBody>
              <a:bodyPr wrap="none" rtlCol="0">
                <a:spAutoFit/>
              </a:bodyPr>
              <a:lstStyle/>
              <a:p>
                <a:pPr algn="ctr"/>
                <a:r>
                  <a:rPr lang="en-US" altLang="zh-CN" sz="2000" b="1">
                    <a:solidFill>
                      <a:srgbClr val="1D2B3B"/>
                    </a:solidFill>
                    <a:sym typeface="+mn-ea"/>
                  </a:rPr>
                  <a:t>AibotBeginer </a:t>
                </a:r>
                <a:r>
                  <a:rPr lang="zh-CN" altLang="en-US" sz="2000" b="1">
                    <a:solidFill>
                      <a:srgbClr val="1D2B3B"/>
                    </a:solidFill>
                    <a:sym typeface="+mn-ea"/>
                  </a:rPr>
                  <a:t>视觉</a:t>
                </a:r>
                <a:r>
                  <a:rPr lang="en-US" altLang="zh-CN" sz="2000" b="1">
                    <a:solidFill>
                      <a:srgbClr val="1D2B3B"/>
                    </a:solidFill>
                    <a:sym typeface="+mn-ea"/>
                  </a:rPr>
                  <a:t>SLAM</a:t>
                </a:r>
                <a:endParaRPr lang="en-US" altLang="zh-CN" sz="2000" b="1">
                  <a:solidFill>
                    <a:srgbClr val="1D2B3B"/>
                  </a:solidFill>
                </a:endParaRPr>
              </a:p>
              <a:p>
                <a:pPr algn="ctr"/>
                <a:r>
                  <a:rPr lang="en-US" altLang="zh-CN" sz="2000" b="1">
                    <a:solidFill>
                      <a:srgbClr val="801A24"/>
                    </a:solidFill>
                  </a:rPr>
                  <a:t>quandy2020@126.com</a:t>
                </a:r>
              </a:p>
            </p:txBody>
          </p:sp>
          <p:sp>
            <p:nvSpPr>
              <p:cNvPr id="25" name="PA-椭圆 24"/>
              <p:cNvSpPr/>
              <p:nvPr>
                <p:custDataLst>
                  <p:tags r:id="rId3"/>
                </p:custDataLst>
              </p:nvPr>
            </p:nvSpPr>
            <p:spPr>
              <a:xfrm>
                <a:off x="13151" y="9390"/>
                <a:ext cx="1169" cy="1113"/>
              </a:xfrm>
              <a:prstGeom prst="ellipse">
                <a:avLst/>
              </a:prstGeom>
              <a:blipFill rotWithShape="1">
                <a:blip r:embed="rId1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A-组合 5"/>
          <p:cNvGrpSpPr/>
          <p:nvPr>
            <p:custDataLst>
              <p:tags r:id="rId2"/>
            </p:custDataLst>
          </p:nvPr>
        </p:nvGrpSpPr>
        <p:grpSpPr>
          <a:xfrm>
            <a:off x="-635" y="403860"/>
            <a:ext cx="12176125" cy="817880"/>
            <a:chOff x="-1" y="636"/>
            <a:chExt cx="19175" cy="1288"/>
          </a:xfrm>
        </p:grpSpPr>
        <p:cxnSp>
          <p:nvCxnSpPr>
            <p:cNvPr id="4" name="PA-直接连接符 3"/>
            <p:cNvCxnSpPr/>
            <p:nvPr>
              <p:custDataLst>
                <p:tags r:id="rId7"/>
              </p:custDataLst>
            </p:nvPr>
          </p:nvCxnSpPr>
          <p:spPr>
            <a:xfrm flipV="1">
              <a:off x="15206" y="1231"/>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grpSp>
          <p:nvGrpSpPr>
            <p:cNvPr id="8" name="组合 7"/>
            <p:cNvGrpSpPr/>
            <p:nvPr/>
          </p:nvGrpSpPr>
          <p:grpSpPr>
            <a:xfrm>
              <a:off x="-1" y="636"/>
              <a:ext cx="16559" cy="1288"/>
              <a:chOff x="-1" y="636"/>
              <a:chExt cx="16559" cy="1288"/>
            </a:xfrm>
          </p:grpSpPr>
          <p:cxnSp>
            <p:nvCxnSpPr>
              <p:cNvPr id="5" name="PA-直接连接符 4"/>
              <p:cNvCxnSpPr/>
              <p:nvPr>
                <p:custDataLst>
                  <p:tags r:id="rId8"/>
                </p:custDataLst>
              </p:nvPr>
            </p:nvCxnSpPr>
            <p:spPr>
              <a:xfrm flipV="1">
                <a:off x="-1" y="1238"/>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11" name="PA-椭圆 10"/>
              <p:cNvSpPr/>
              <p:nvPr>
                <p:custDataLst>
                  <p:tags r:id="rId9"/>
                </p:custDataLst>
              </p:nvPr>
            </p:nvSpPr>
            <p:spPr>
              <a:xfrm>
                <a:off x="1315" y="636"/>
                <a:ext cx="1336" cy="12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charset="-122"/>
                    <a:ea typeface="微软雅黑" panose="020B0503020204020204" charset="-122"/>
                  </a:rPr>
                  <a:t>10</a:t>
                </a:r>
              </a:p>
            </p:txBody>
          </p:sp>
          <p:sp>
            <p:nvSpPr>
              <p:cNvPr id="7" name="PA-文本框 6"/>
              <p:cNvSpPr txBox="1"/>
              <p:nvPr>
                <p:custDataLst>
                  <p:tags r:id="rId10"/>
                </p:custDataLst>
              </p:nvPr>
            </p:nvSpPr>
            <p:spPr>
              <a:xfrm>
                <a:off x="4168" y="636"/>
                <a:ext cx="12390" cy="1212"/>
              </a:xfrm>
              <a:prstGeom prst="rect">
                <a:avLst/>
              </a:prstGeom>
              <a:noFill/>
            </p:spPr>
            <p:txBody>
              <a:bodyPr wrap="none" rtlCol="0">
                <a:spAutoFit/>
              </a:bodyPr>
              <a:lstStyle/>
              <a:p>
                <a:r>
                  <a:rPr lang="en-US" altLang="zh-CN" sz="4400" b="1" i="0" dirty="0">
                    <a:effectLst/>
                    <a:latin typeface="Arial" panose="020B0604020202020204" pitchFamily="34" charset="0"/>
                  </a:rPr>
                  <a:t>Rotations in two dimensions</a:t>
                </a:r>
                <a:endParaRPr lang="zh-CN" altLang="en-US" sz="4400" b="1" dirty="0">
                  <a:sym typeface="+mn-ea"/>
                </a:endParaRPr>
              </a:p>
            </p:txBody>
          </p:sp>
        </p:grpSp>
      </p:grpSp>
      <p:grpSp>
        <p:nvGrpSpPr>
          <p:cNvPr id="45" name="组合 44">
            <a:extLst>
              <a:ext uri="{FF2B5EF4-FFF2-40B4-BE49-F238E27FC236}">
                <a16:creationId xmlns:a16="http://schemas.microsoft.com/office/drawing/2014/main" id="{88879B80-3492-4EF0-BC56-B87A2620AEBF}"/>
              </a:ext>
            </a:extLst>
          </p:cNvPr>
          <p:cNvGrpSpPr/>
          <p:nvPr/>
        </p:nvGrpSpPr>
        <p:grpSpPr>
          <a:xfrm>
            <a:off x="1597863" y="1350118"/>
            <a:ext cx="7774940" cy="461665"/>
            <a:chOff x="1588135" y="1595120"/>
            <a:chExt cx="7774940" cy="461665"/>
          </a:xfrm>
        </p:grpSpPr>
        <p:sp>
          <p:nvSpPr>
            <p:cNvPr id="46" name="PA-文本框 11">
              <a:extLst>
                <a:ext uri="{FF2B5EF4-FFF2-40B4-BE49-F238E27FC236}">
                  <a16:creationId xmlns:a16="http://schemas.microsoft.com/office/drawing/2014/main" id="{68A5FF0E-B71B-45F8-B96E-D160078F903F}"/>
                </a:ext>
              </a:extLst>
            </p:cNvPr>
            <p:cNvSpPr txBox="1"/>
            <p:nvPr>
              <p:custDataLst>
                <p:tags r:id="rId3"/>
              </p:custDataLst>
            </p:nvPr>
          </p:nvSpPr>
          <p:spPr>
            <a:xfrm>
              <a:off x="2055495" y="1595120"/>
              <a:ext cx="7307580" cy="461665"/>
            </a:xfrm>
            <a:prstGeom prst="rect">
              <a:avLst/>
            </a:prstGeom>
            <a:noFill/>
          </p:spPr>
          <p:txBody>
            <a:bodyPr wrap="square" rtlCol="0" anchor="t">
              <a:spAutoFit/>
            </a:bodyPr>
            <a:lstStyle/>
            <a:p>
              <a:r>
                <a:rPr lang="en-US" altLang="zh-CN" sz="2400" i="0" dirty="0">
                  <a:effectLst/>
                  <a:latin typeface="Arial" panose="020B0604020202020204" pitchFamily="34" charset="0"/>
                </a:rPr>
                <a:t>Rotating the frame of reference</a:t>
              </a:r>
              <a:endParaRPr lang="zh-CN" altLang="en-US" sz="2400" dirty="0">
                <a:sym typeface="+mn-ea"/>
              </a:endParaRPr>
            </a:p>
          </p:txBody>
        </p:sp>
        <p:grpSp>
          <p:nvGrpSpPr>
            <p:cNvPr id="47" name="PA-组合 12">
              <a:extLst>
                <a:ext uri="{FF2B5EF4-FFF2-40B4-BE49-F238E27FC236}">
                  <a16:creationId xmlns:a16="http://schemas.microsoft.com/office/drawing/2014/main" id="{E0AD7387-9D1E-455C-A30E-832E8B950D0A}"/>
                </a:ext>
              </a:extLst>
            </p:cNvPr>
            <p:cNvGrpSpPr/>
            <p:nvPr>
              <p:custDataLst>
                <p:tags r:id="rId4"/>
              </p:custDataLst>
            </p:nvPr>
          </p:nvGrpSpPr>
          <p:grpSpPr>
            <a:xfrm>
              <a:off x="1588135" y="1663065"/>
              <a:ext cx="331470" cy="323850"/>
              <a:chOff x="3085" y="2274"/>
              <a:chExt cx="522" cy="510"/>
            </a:xfrm>
          </p:grpSpPr>
          <p:sp>
            <p:nvSpPr>
              <p:cNvPr id="48" name="PA-椭圆 36">
                <a:extLst>
                  <a:ext uri="{FF2B5EF4-FFF2-40B4-BE49-F238E27FC236}">
                    <a16:creationId xmlns:a16="http://schemas.microsoft.com/office/drawing/2014/main" id="{750C64A6-20FD-43D4-982D-173611F0D41C}"/>
                  </a:ext>
                </a:extLst>
              </p:cNvPr>
              <p:cNvSpPr/>
              <p:nvPr>
                <p:custDataLst>
                  <p:tags r:id="rId5"/>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PA-椭圆 37">
                <a:extLst>
                  <a:ext uri="{FF2B5EF4-FFF2-40B4-BE49-F238E27FC236}">
                    <a16:creationId xmlns:a16="http://schemas.microsoft.com/office/drawing/2014/main" id="{A424703A-D31E-4A66-9C8B-4835EFE22C21}"/>
                  </a:ext>
                </a:extLst>
              </p:cNvPr>
              <p:cNvSpPr/>
              <p:nvPr>
                <p:custDataLst>
                  <p:tags r:id="rId6"/>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1" name="文本框 20">
            <a:extLst>
              <a:ext uri="{FF2B5EF4-FFF2-40B4-BE49-F238E27FC236}">
                <a16:creationId xmlns:a16="http://schemas.microsoft.com/office/drawing/2014/main" id="{EF6E02FB-386C-45DB-899E-47700ACAE77C}"/>
              </a:ext>
            </a:extLst>
          </p:cNvPr>
          <p:cNvSpPr txBox="1"/>
          <p:nvPr/>
        </p:nvSpPr>
        <p:spPr>
          <a:xfrm>
            <a:off x="1929968" y="1908613"/>
            <a:ext cx="9081743" cy="646331"/>
          </a:xfrm>
          <a:prstGeom prst="rect">
            <a:avLst/>
          </a:prstGeom>
          <a:noFill/>
        </p:spPr>
        <p:txBody>
          <a:bodyPr wrap="square">
            <a:spAutoFit/>
          </a:bodyPr>
          <a:lstStyle/>
          <a:p>
            <a:r>
              <a:rPr lang="zh-CN" altLang="en-US" dirty="0"/>
              <a:t>将矢量旋转θ的效果和旋转参考系得到的效果相同。下面的左图显示了参考框坐标系中的向量。右图显示了坐标系A相对于新坐标系B旋转θ后的相同矢量</a:t>
            </a:r>
          </a:p>
        </p:txBody>
      </p:sp>
      <p:pic>
        <p:nvPicPr>
          <p:cNvPr id="9" name="图片 8">
            <a:extLst>
              <a:ext uri="{FF2B5EF4-FFF2-40B4-BE49-F238E27FC236}">
                <a16:creationId xmlns:a16="http://schemas.microsoft.com/office/drawing/2014/main" id="{3C92B1A4-500F-4BEA-9A30-7216D0F13C3F}"/>
              </a:ext>
            </a:extLst>
          </p:cNvPr>
          <p:cNvPicPr>
            <a:picLocks noChangeAspect="1"/>
          </p:cNvPicPr>
          <p:nvPr/>
        </p:nvPicPr>
        <p:blipFill>
          <a:blip r:embed="rId12"/>
          <a:stretch>
            <a:fillRect/>
          </a:stretch>
        </p:blipFill>
        <p:spPr>
          <a:xfrm>
            <a:off x="3043947" y="2673629"/>
            <a:ext cx="6104106" cy="1940284"/>
          </a:xfrm>
          <a:prstGeom prst="rect">
            <a:avLst/>
          </a:prstGeom>
        </p:spPr>
      </p:pic>
      <p:sp>
        <p:nvSpPr>
          <p:cNvPr id="24" name="文本框 23">
            <a:extLst>
              <a:ext uri="{FF2B5EF4-FFF2-40B4-BE49-F238E27FC236}">
                <a16:creationId xmlns:a16="http://schemas.microsoft.com/office/drawing/2014/main" id="{485ECDE9-D29D-4540-88C1-7C7D1A318113}"/>
              </a:ext>
            </a:extLst>
          </p:cNvPr>
          <p:cNvSpPr txBox="1"/>
          <p:nvPr/>
        </p:nvSpPr>
        <p:spPr>
          <a:xfrm>
            <a:off x="1929968" y="4587490"/>
            <a:ext cx="6104106" cy="369332"/>
          </a:xfrm>
          <a:prstGeom prst="rect">
            <a:avLst/>
          </a:prstGeom>
          <a:noFill/>
        </p:spPr>
        <p:txBody>
          <a:bodyPr wrap="square">
            <a:spAutoFit/>
          </a:bodyPr>
          <a:lstStyle/>
          <a:p>
            <a:r>
              <a:rPr lang="zh-CN" altLang="en-US" dirty="0"/>
              <a:t>给定坐标系中点的坐标</a:t>
            </a:r>
          </a:p>
        </p:txBody>
      </p:sp>
      <p:graphicFrame>
        <p:nvGraphicFramePr>
          <p:cNvPr id="13" name="对象 12">
            <a:extLst>
              <a:ext uri="{FF2B5EF4-FFF2-40B4-BE49-F238E27FC236}">
                <a16:creationId xmlns:a16="http://schemas.microsoft.com/office/drawing/2014/main" id="{34FE6E08-00CF-4AF9-8047-A2F0AD10F8CD}"/>
              </a:ext>
            </a:extLst>
          </p:cNvPr>
          <p:cNvGraphicFramePr>
            <a:graphicFrameLocks noChangeAspect="1"/>
          </p:cNvGraphicFramePr>
          <p:nvPr>
            <p:extLst>
              <p:ext uri="{D42A27DB-BD31-4B8C-83A1-F6EECF244321}">
                <p14:modId xmlns:p14="http://schemas.microsoft.com/office/powerpoint/2010/main" val="3394534508"/>
              </p:ext>
            </p:extLst>
          </p:nvPr>
        </p:nvGraphicFramePr>
        <p:xfrm>
          <a:off x="4388241" y="4636266"/>
          <a:ext cx="747963" cy="320556"/>
        </p:xfrm>
        <a:graphic>
          <a:graphicData uri="http://schemas.openxmlformats.org/presentationml/2006/ole">
            <mc:AlternateContent xmlns:mc="http://schemas.openxmlformats.org/markup-compatibility/2006">
              <mc:Choice xmlns:v="urn:schemas-microsoft-com:vml" Requires="v">
                <p:oleObj spid="_x0000_s4492" name="AxMath" r:id="rId13" imgW="555120" imgH="238680" progId="Equation.AxMath">
                  <p:embed/>
                </p:oleObj>
              </mc:Choice>
              <mc:Fallback>
                <p:oleObj name="AxMath" r:id="rId13" imgW="555120" imgH="238680" progId="Equation.AxMath">
                  <p:embed/>
                  <p:pic>
                    <p:nvPicPr>
                      <p:cNvPr id="0" name=""/>
                      <p:cNvPicPr/>
                      <p:nvPr/>
                    </p:nvPicPr>
                    <p:blipFill>
                      <a:blip r:embed="rId14"/>
                      <a:stretch>
                        <a:fillRect/>
                      </a:stretch>
                    </p:blipFill>
                    <p:spPr>
                      <a:xfrm>
                        <a:off x="4388241" y="4636266"/>
                        <a:ext cx="747963" cy="320556"/>
                      </a:xfrm>
                      <a:prstGeom prst="rect">
                        <a:avLst/>
                      </a:prstGeom>
                    </p:spPr>
                  </p:pic>
                </p:oleObj>
              </mc:Fallback>
            </mc:AlternateContent>
          </a:graphicData>
        </a:graphic>
      </p:graphicFrame>
      <p:pic>
        <p:nvPicPr>
          <p:cNvPr id="15" name="图片 14">
            <a:extLst>
              <a:ext uri="{FF2B5EF4-FFF2-40B4-BE49-F238E27FC236}">
                <a16:creationId xmlns:a16="http://schemas.microsoft.com/office/drawing/2014/main" id="{4A300CB5-373F-4566-AFA2-18702A2764F2}"/>
              </a:ext>
            </a:extLst>
          </p:cNvPr>
          <p:cNvPicPr>
            <a:picLocks noChangeAspect="1"/>
          </p:cNvPicPr>
          <p:nvPr/>
        </p:nvPicPr>
        <p:blipFill>
          <a:blip r:embed="rId15"/>
          <a:stretch>
            <a:fillRect/>
          </a:stretch>
        </p:blipFill>
        <p:spPr>
          <a:xfrm>
            <a:off x="3562671" y="4979175"/>
            <a:ext cx="5066657" cy="1260009"/>
          </a:xfrm>
          <a:prstGeom prst="rect">
            <a:avLst/>
          </a:prstGeom>
        </p:spPr>
      </p:pic>
    </p:spTree>
    <p:extLst>
      <p:ext uri="{BB962C8B-B14F-4D97-AF65-F5344CB8AC3E}">
        <p14:creationId xmlns:p14="http://schemas.microsoft.com/office/powerpoint/2010/main" val="2462112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A-组合 5"/>
          <p:cNvGrpSpPr/>
          <p:nvPr>
            <p:custDataLst>
              <p:tags r:id="rId1"/>
            </p:custDataLst>
          </p:nvPr>
        </p:nvGrpSpPr>
        <p:grpSpPr>
          <a:xfrm>
            <a:off x="-635" y="403860"/>
            <a:ext cx="12176125" cy="817880"/>
            <a:chOff x="-1" y="636"/>
            <a:chExt cx="19175" cy="1288"/>
          </a:xfrm>
        </p:grpSpPr>
        <p:cxnSp>
          <p:nvCxnSpPr>
            <p:cNvPr id="4" name="PA-直接连接符 3"/>
            <p:cNvCxnSpPr/>
            <p:nvPr>
              <p:custDataLst>
                <p:tags r:id="rId6"/>
              </p:custDataLst>
            </p:nvPr>
          </p:nvCxnSpPr>
          <p:spPr>
            <a:xfrm flipV="1">
              <a:off x="15206" y="1231"/>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grpSp>
          <p:nvGrpSpPr>
            <p:cNvPr id="8" name="组合 7"/>
            <p:cNvGrpSpPr/>
            <p:nvPr/>
          </p:nvGrpSpPr>
          <p:grpSpPr>
            <a:xfrm>
              <a:off x="-1" y="636"/>
              <a:ext cx="16559" cy="1288"/>
              <a:chOff x="-1" y="636"/>
              <a:chExt cx="16559" cy="1288"/>
            </a:xfrm>
          </p:grpSpPr>
          <p:cxnSp>
            <p:nvCxnSpPr>
              <p:cNvPr id="5" name="PA-直接连接符 4"/>
              <p:cNvCxnSpPr/>
              <p:nvPr>
                <p:custDataLst>
                  <p:tags r:id="rId7"/>
                </p:custDataLst>
              </p:nvPr>
            </p:nvCxnSpPr>
            <p:spPr>
              <a:xfrm flipV="1">
                <a:off x="-1" y="1238"/>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11" name="PA-椭圆 10"/>
              <p:cNvSpPr/>
              <p:nvPr>
                <p:custDataLst>
                  <p:tags r:id="rId8"/>
                </p:custDataLst>
              </p:nvPr>
            </p:nvSpPr>
            <p:spPr>
              <a:xfrm>
                <a:off x="1315" y="636"/>
                <a:ext cx="1336" cy="12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charset="-122"/>
                    <a:ea typeface="微软雅黑" panose="020B0503020204020204" charset="-122"/>
                  </a:rPr>
                  <a:t>11</a:t>
                </a:r>
              </a:p>
            </p:txBody>
          </p:sp>
          <p:sp>
            <p:nvSpPr>
              <p:cNvPr id="7" name="PA-文本框 6"/>
              <p:cNvSpPr txBox="1"/>
              <p:nvPr>
                <p:custDataLst>
                  <p:tags r:id="rId9"/>
                </p:custDataLst>
              </p:nvPr>
            </p:nvSpPr>
            <p:spPr>
              <a:xfrm>
                <a:off x="4168" y="636"/>
                <a:ext cx="12390" cy="1212"/>
              </a:xfrm>
              <a:prstGeom prst="rect">
                <a:avLst/>
              </a:prstGeom>
              <a:noFill/>
            </p:spPr>
            <p:txBody>
              <a:bodyPr wrap="none" rtlCol="0">
                <a:spAutoFit/>
              </a:bodyPr>
              <a:lstStyle/>
              <a:p>
                <a:r>
                  <a:rPr lang="en-US" altLang="zh-CN" sz="4400" b="1" i="0" dirty="0">
                    <a:effectLst/>
                    <a:latin typeface="Arial" panose="020B0604020202020204" pitchFamily="34" charset="0"/>
                  </a:rPr>
                  <a:t>Rotations in two dimensions</a:t>
                </a:r>
                <a:endParaRPr lang="zh-CN" altLang="en-US" sz="4400" b="1" dirty="0">
                  <a:sym typeface="+mn-ea"/>
                </a:endParaRPr>
              </a:p>
            </p:txBody>
          </p:sp>
        </p:grpSp>
      </p:grpSp>
      <p:grpSp>
        <p:nvGrpSpPr>
          <p:cNvPr id="45" name="组合 44">
            <a:extLst>
              <a:ext uri="{FF2B5EF4-FFF2-40B4-BE49-F238E27FC236}">
                <a16:creationId xmlns:a16="http://schemas.microsoft.com/office/drawing/2014/main" id="{88879B80-3492-4EF0-BC56-B87A2620AEBF}"/>
              </a:ext>
            </a:extLst>
          </p:cNvPr>
          <p:cNvGrpSpPr/>
          <p:nvPr/>
        </p:nvGrpSpPr>
        <p:grpSpPr>
          <a:xfrm>
            <a:off x="1597863" y="1350118"/>
            <a:ext cx="7774940" cy="461665"/>
            <a:chOff x="1588135" y="1595120"/>
            <a:chExt cx="7774940" cy="461665"/>
          </a:xfrm>
        </p:grpSpPr>
        <p:sp>
          <p:nvSpPr>
            <p:cNvPr id="46" name="PA-文本框 11">
              <a:extLst>
                <a:ext uri="{FF2B5EF4-FFF2-40B4-BE49-F238E27FC236}">
                  <a16:creationId xmlns:a16="http://schemas.microsoft.com/office/drawing/2014/main" id="{68A5FF0E-B71B-45F8-B96E-D160078F903F}"/>
                </a:ext>
              </a:extLst>
            </p:cNvPr>
            <p:cNvSpPr txBox="1"/>
            <p:nvPr>
              <p:custDataLst>
                <p:tags r:id="rId2"/>
              </p:custDataLst>
            </p:nvPr>
          </p:nvSpPr>
          <p:spPr>
            <a:xfrm>
              <a:off x="2055495" y="1595120"/>
              <a:ext cx="7307580" cy="461665"/>
            </a:xfrm>
            <a:prstGeom prst="rect">
              <a:avLst/>
            </a:prstGeom>
            <a:noFill/>
          </p:spPr>
          <p:txBody>
            <a:bodyPr wrap="square" rtlCol="0" anchor="t">
              <a:spAutoFit/>
            </a:bodyPr>
            <a:lstStyle/>
            <a:p>
              <a:pPr algn="l"/>
              <a:r>
                <a:rPr lang="en-US" altLang="zh-CN" sz="2400" i="0" dirty="0">
                  <a:effectLst/>
                  <a:latin typeface="Arial" panose="020B0604020202020204" pitchFamily="34" charset="0"/>
                </a:rPr>
                <a:t>Multiple rotations</a:t>
              </a:r>
              <a:endParaRPr lang="zh-CN" altLang="en-US" sz="2400" dirty="0">
                <a:sym typeface="+mn-ea"/>
              </a:endParaRPr>
            </a:p>
          </p:txBody>
        </p:sp>
        <p:grpSp>
          <p:nvGrpSpPr>
            <p:cNvPr id="47" name="PA-组合 12">
              <a:extLst>
                <a:ext uri="{FF2B5EF4-FFF2-40B4-BE49-F238E27FC236}">
                  <a16:creationId xmlns:a16="http://schemas.microsoft.com/office/drawing/2014/main" id="{E0AD7387-9D1E-455C-A30E-832E8B950D0A}"/>
                </a:ext>
              </a:extLst>
            </p:cNvPr>
            <p:cNvGrpSpPr/>
            <p:nvPr>
              <p:custDataLst>
                <p:tags r:id="rId3"/>
              </p:custDataLst>
            </p:nvPr>
          </p:nvGrpSpPr>
          <p:grpSpPr>
            <a:xfrm>
              <a:off x="1588135" y="1663065"/>
              <a:ext cx="331470" cy="323850"/>
              <a:chOff x="3085" y="2274"/>
              <a:chExt cx="522" cy="510"/>
            </a:xfrm>
          </p:grpSpPr>
          <p:sp>
            <p:nvSpPr>
              <p:cNvPr id="48" name="PA-椭圆 36">
                <a:extLst>
                  <a:ext uri="{FF2B5EF4-FFF2-40B4-BE49-F238E27FC236}">
                    <a16:creationId xmlns:a16="http://schemas.microsoft.com/office/drawing/2014/main" id="{750C64A6-20FD-43D4-982D-173611F0D41C}"/>
                  </a:ext>
                </a:extLst>
              </p:cNvPr>
              <p:cNvSpPr/>
              <p:nvPr>
                <p:custDataLst>
                  <p:tags r:id="rId4"/>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PA-椭圆 37">
                <a:extLst>
                  <a:ext uri="{FF2B5EF4-FFF2-40B4-BE49-F238E27FC236}">
                    <a16:creationId xmlns:a16="http://schemas.microsoft.com/office/drawing/2014/main" id="{A424703A-D31E-4A66-9C8B-4835EFE22C21}"/>
                  </a:ext>
                </a:extLst>
              </p:cNvPr>
              <p:cNvSpPr/>
              <p:nvPr>
                <p:custDataLst>
                  <p:tags r:id="rId5"/>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a:extLst>
              <a:ext uri="{FF2B5EF4-FFF2-40B4-BE49-F238E27FC236}">
                <a16:creationId xmlns:a16="http://schemas.microsoft.com/office/drawing/2014/main" id="{339405F5-8F4E-49BC-856B-469B7F85F0A9}"/>
              </a:ext>
            </a:extLst>
          </p:cNvPr>
          <p:cNvSpPr txBox="1"/>
          <p:nvPr/>
        </p:nvSpPr>
        <p:spPr>
          <a:xfrm>
            <a:off x="2065223" y="1988421"/>
            <a:ext cx="6104106" cy="369332"/>
          </a:xfrm>
          <a:prstGeom prst="rect">
            <a:avLst/>
          </a:prstGeom>
          <a:noFill/>
        </p:spPr>
        <p:txBody>
          <a:bodyPr wrap="square">
            <a:spAutoFit/>
          </a:bodyPr>
          <a:lstStyle/>
          <a:p>
            <a:r>
              <a:rPr lang="zh-CN" altLang="en-US" dirty="0"/>
              <a:t>将坐标系 B 相对于新坐标系 C 旋转 ψ</a:t>
            </a:r>
          </a:p>
        </p:txBody>
      </p:sp>
      <p:pic>
        <p:nvPicPr>
          <p:cNvPr id="10" name="图片 9">
            <a:extLst>
              <a:ext uri="{FF2B5EF4-FFF2-40B4-BE49-F238E27FC236}">
                <a16:creationId xmlns:a16="http://schemas.microsoft.com/office/drawing/2014/main" id="{58B05E5D-CFB8-4558-81B2-C54BEAABF263}"/>
              </a:ext>
            </a:extLst>
          </p:cNvPr>
          <p:cNvPicPr>
            <a:picLocks noChangeAspect="1"/>
          </p:cNvPicPr>
          <p:nvPr/>
        </p:nvPicPr>
        <p:blipFill>
          <a:blip r:embed="rId11"/>
          <a:stretch>
            <a:fillRect/>
          </a:stretch>
        </p:blipFill>
        <p:spPr>
          <a:xfrm>
            <a:off x="5440511" y="2534391"/>
            <a:ext cx="5457636" cy="3095940"/>
          </a:xfrm>
          <a:prstGeom prst="rect">
            <a:avLst/>
          </a:prstGeom>
        </p:spPr>
      </p:pic>
      <p:pic>
        <p:nvPicPr>
          <p:cNvPr id="14" name="图片 13">
            <a:extLst>
              <a:ext uri="{FF2B5EF4-FFF2-40B4-BE49-F238E27FC236}">
                <a16:creationId xmlns:a16="http://schemas.microsoft.com/office/drawing/2014/main" id="{4D182E31-4FA8-4979-B67A-1FB5A2812072}"/>
              </a:ext>
            </a:extLst>
          </p:cNvPr>
          <p:cNvPicPr>
            <a:picLocks noChangeAspect="1"/>
          </p:cNvPicPr>
          <p:nvPr/>
        </p:nvPicPr>
        <p:blipFill>
          <a:blip r:embed="rId12"/>
          <a:stretch>
            <a:fillRect/>
          </a:stretch>
        </p:blipFill>
        <p:spPr>
          <a:xfrm>
            <a:off x="2065223" y="2692026"/>
            <a:ext cx="3190476" cy="790476"/>
          </a:xfrm>
          <a:prstGeom prst="rect">
            <a:avLst/>
          </a:prstGeom>
        </p:spPr>
      </p:pic>
    </p:spTree>
    <p:extLst>
      <p:ext uri="{BB962C8B-B14F-4D97-AF65-F5344CB8AC3E}">
        <p14:creationId xmlns:p14="http://schemas.microsoft.com/office/powerpoint/2010/main" val="1858603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PA-直接连接符 3"/>
          <p:cNvCxnSpPr/>
          <p:nvPr>
            <p:custDataLst>
              <p:tags r:id="rId1"/>
            </p:custDataLst>
          </p:nvPr>
        </p:nvCxnSpPr>
        <p:spPr>
          <a:xfrm>
            <a:off x="3810" y="3431540"/>
            <a:ext cx="2071370" cy="11430"/>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7" name="PA-文本框 6"/>
          <p:cNvSpPr txBox="1"/>
          <p:nvPr>
            <p:custDataLst>
              <p:tags r:id="rId2"/>
            </p:custDataLst>
          </p:nvPr>
        </p:nvSpPr>
        <p:spPr>
          <a:xfrm>
            <a:off x="2075180" y="2545487"/>
            <a:ext cx="8782148" cy="923330"/>
          </a:xfrm>
          <a:prstGeom prst="rect">
            <a:avLst/>
          </a:prstGeom>
          <a:noFill/>
        </p:spPr>
        <p:txBody>
          <a:bodyPr wrap="none" rtlCol="0" anchor="t">
            <a:spAutoFit/>
          </a:bodyPr>
          <a:lstStyle/>
          <a:p>
            <a:pPr algn="l"/>
            <a:r>
              <a:rPr lang="en-US" altLang="zh-CN" sz="5400" b="1" dirty="0"/>
              <a:t>Rotations in three dimensions</a:t>
            </a:r>
          </a:p>
        </p:txBody>
      </p:sp>
      <p:cxnSp>
        <p:nvCxnSpPr>
          <p:cNvPr id="8" name="PA-直接连接符 7"/>
          <p:cNvCxnSpPr/>
          <p:nvPr>
            <p:custDataLst>
              <p:tags r:id="rId3"/>
            </p:custDataLst>
          </p:nvPr>
        </p:nvCxnSpPr>
        <p:spPr>
          <a:xfrm>
            <a:off x="10449560" y="3433445"/>
            <a:ext cx="1744980" cy="1905"/>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9" name="PA-文本框 8"/>
          <p:cNvSpPr txBox="1"/>
          <p:nvPr>
            <p:custDataLst>
              <p:tags r:id="rId4"/>
            </p:custDataLst>
          </p:nvPr>
        </p:nvSpPr>
        <p:spPr>
          <a:xfrm>
            <a:off x="2075180" y="3468196"/>
            <a:ext cx="2967479" cy="923330"/>
          </a:xfrm>
          <a:prstGeom prst="rect">
            <a:avLst/>
          </a:prstGeom>
          <a:noFill/>
        </p:spPr>
        <p:txBody>
          <a:bodyPr wrap="none" rtlCol="0" anchor="t">
            <a:spAutoFit/>
          </a:bodyPr>
          <a:lstStyle/>
          <a:p>
            <a:r>
              <a:rPr lang="zh-CN" altLang="en-US" sz="5400" b="1" dirty="0">
                <a:sym typeface="+mn-ea"/>
              </a:rPr>
              <a:t>三维旋转</a:t>
            </a:r>
          </a:p>
        </p:txBody>
      </p:sp>
      <p:sp>
        <p:nvSpPr>
          <p:cNvPr id="11" name="PA-椭圆 10"/>
          <p:cNvSpPr/>
          <p:nvPr>
            <p:custDataLst>
              <p:tags r:id="rId5"/>
            </p:custDataLst>
          </p:nvPr>
        </p:nvSpPr>
        <p:spPr>
          <a:xfrm>
            <a:off x="615315" y="3020060"/>
            <a:ext cx="848360" cy="8178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charset="-122"/>
                <a:ea typeface="微软雅黑" panose="020B0503020204020204" charset="-122"/>
              </a:rPr>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A-组合 5"/>
          <p:cNvGrpSpPr/>
          <p:nvPr>
            <p:custDataLst>
              <p:tags r:id="rId1"/>
            </p:custDataLst>
          </p:nvPr>
        </p:nvGrpSpPr>
        <p:grpSpPr>
          <a:xfrm>
            <a:off x="-635" y="403860"/>
            <a:ext cx="12176125" cy="817880"/>
            <a:chOff x="-1" y="636"/>
            <a:chExt cx="19175" cy="1288"/>
          </a:xfrm>
        </p:grpSpPr>
        <p:cxnSp>
          <p:nvCxnSpPr>
            <p:cNvPr id="4" name="PA-直接连接符 3"/>
            <p:cNvCxnSpPr/>
            <p:nvPr>
              <p:custDataLst>
                <p:tags r:id="rId6"/>
              </p:custDataLst>
            </p:nvPr>
          </p:nvCxnSpPr>
          <p:spPr>
            <a:xfrm flipV="1">
              <a:off x="15206" y="1231"/>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grpSp>
          <p:nvGrpSpPr>
            <p:cNvPr id="8" name="组合 7"/>
            <p:cNvGrpSpPr/>
            <p:nvPr/>
          </p:nvGrpSpPr>
          <p:grpSpPr>
            <a:xfrm>
              <a:off x="-1" y="636"/>
              <a:ext cx="15487" cy="1288"/>
              <a:chOff x="-1" y="636"/>
              <a:chExt cx="15487" cy="1288"/>
            </a:xfrm>
          </p:grpSpPr>
          <p:cxnSp>
            <p:nvCxnSpPr>
              <p:cNvPr id="5" name="PA-直接连接符 4"/>
              <p:cNvCxnSpPr/>
              <p:nvPr>
                <p:custDataLst>
                  <p:tags r:id="rId7"/>
                </p:custDataLst>
              </p:nvPr>
            </p:nvCxnSpPr>
            <p:spPr>
              <a:xfrm flipV="1">
                <a:off x="-1" y="1238"/>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11" name="PA-椭圆 10"/>
              <p:cNvSpPr/>
              <p:nvPr>
                <p:custDataLst>
                  <p:tags r:id="rId8"/>
                </p:custDataLst>
              </p:nvPr>
            </p:nvSpPr>
            <p:spPr>
              <a:xfrm>
                <a:off x="1315" y="636"/>
                <a:ext cx="1336" cy="12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charset="-122"/>
                    <a:ea typeface="微软雅黑" panose="020B0503020204020204" charset="-122"/>
                  </a:rPr>
                  <a:t>13</a:t>
                </a:r>
              </a:p>
            </p:txBody>
          </p:sp>
          <p:sp>
            <p:nvSpPr>
              <p:cNvPr id="7" name="PA-文本框 6"/>
              <p:cNvSpPr txBox="1"/>
              <p:nvPr>
                <p:custDataLst>
                  <p:tags r:id="rId9"/>
                </p:custDataLst>
              </p:nvPr>
            </p:nvSpPr>
            <p:spPr>
              <a:xfrm>
                <a:off x="4168" y="636"/>
                <a:ext cx="11318" cy="1212"/>
              </a:xfrm>
              <a:prstGeom prst="rect">
                <a:avLst/>
              </a:prstGeom>
              <a:noFill/>
            </p:spPr>
            <p:txBody>
              <a:bodyPr wrap="none" rtlCol="0">
                <a:spAutoFit/>
              </a:bodyPr>
              <a:lstStyle/>
              <a:p>
                <a:pPr algn="l"/>
                <a:r>
                  <a:rPr lang="en-US" altLang="zh-CN" sz="4400" b="1" dirty="0"/>
                  <a:t>Rotations in three dimensions</a:t>
                </a:r>
              </a:p>
            </p:txBody>
          </p:sp>
        </p:grpSp>
      </p:grpSp>
      <p:grpSp>
        <p:nvGrpSpPr>
          <p:cNvPr id="12" name="PA-组合 11"/>
          <p:cNvGrpSpPr/>
          <p:nvPr>
            <p:custDataLst>
              <p:tags r:id="rId2"/>
            </p:custDataLst>
          </p:nvPr>
        </p:nvGrpSpPr>
        <p:grpSpPr>
          <a:xfrm>
            <a:off x="1683385" y="1217529"/>
            <a:ext cx="6790690" cy="460375"/>
            <a:chOff x="2896" y="2388"/>
            <a:chExt cx="10694" cy="725"/>
          </a:xfrm>
        </p:grpSpPr>
        <p:sp>
          <p:nvSpPr>
            <p:cNvPr id="13" name="PA-文本框 12"/>
            <p:cNvSpPr txBox="1"/>
            <p:nvPr>
              <p:custDataLst>
                <p:tags r:id="rId3"/>
              </p:custDataLst>
            </p:nvPr>
          </p:nvSpPr>
          <p:spPr>
            <a:xfrm>
              <a:off x="3648" y="2388"/>
              <a:ext cx="9942" cy="725"/>
            </a:xfrm>
            <a:prstGeom prst="rect">
              <a:avLst/>
            </a:prstGeom>
            <a:noFill/>
          </p:spPr>
          <p:txBody>
            <a:bodyPr wrap="square" rtlCol="0" anchor="t">
              <a:spAutoFit/>
            </a:bodyPr>
            <a:lstStyle/>
            <a:p>
              <a:r>
                <a:rPr lang="en-US" altLang="zh-CN" sz="2400" b="0" i="0" dirty="0">
                  <a:effectLst/>
                  <a:latin typeface="Arial" panose="020B0604020202020204" pitchFamily="34" charset="0"/>
                </a:rPr>
                <a:t>Rotations around the three axes</a:t>
              </a:r>
              <a:endParaRPr lang="zh-CN" altLang="en-US" sz="2400" dirty="0"/>
            </a:p>
          </p:txBody>
        </p:sp>
        <p:grpSp>
          <p:nvGrpSpPr>
            <p:cNvPr id="14" name="组合 13"/>
            <p:cNvGrpSpPr/>
            <p:nvPr/>
          </p:nvGrpSpPr>
          <p:grpSpPr>
            <a:xfrm>
              <a:off x="2896" y="2495"/>
              <a:ext cx="522" cy="510"/>
              <a:chOff x="3085" y="2274"/>
              <a:chExt cx="522" cy="510"/>
            </a:xfrm>
          </p:grpSpPr>
          <p:sp>
            <p:nvSpPr>
              <p:cNvPr id="15" name="PA-椭圆 14"/>
              <p:cNvSpPr/>
              <p:nvPr>
                <p:custDataLst>
                  <p:tags r:id="rId4"/>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椭圆 15"/>
              <p:cNvSpPr/>
              <p:nvPr>
                <p:custDataLst>
                  <p:tags r:id="rId5"/>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3" name="图片 2">
            <a:extLst>
              <a:ext uri="{FF2B5EF4-FFF2-40B4-BE49-F238E27FC236}">
                <a16:creationId xmlns:a16="http://schemas.microsoft.com/office/drawing/2014/main" id="{95FA6CCD-6B55-465A-A484-374B8310E74F}"/>
              </a:ext>
            </a:extLst>
          </p:cNvPr>
          <p:cNvPicPr>
            <a:picLocks noChangeAspect="1"/>
          </p:cNvPicPr>
          <p:nvPr/>
        </p:nvPicPr>
        <p:blipFill>
          <a:blip r:embed="rId11"/>
          <a:stretch>
            <a:fillRect/>
          </a:stretch>
        </p:blipFill>
        <p:spPr>
          <a:xfrm>
            <a:off x="1940560" y="2078566"/>
            <a:ext cx="4000000" cy="3561905"/>
          </a:xfrm>
          <a:prstGeom prst="rect">
            <a:avLst/>
          </a:prstGeom>
        </p:spPr>
      </p:pic>
      <p:pic>
        <p:nvPicPr>
          <p:cNvPr id="10" name="图片 9">
            <a:extLst>
              <a:ext uri="{FF2B5EF4-FFF2-40B4-BE49-F238E27FC236}">
                <a16:creationId xmlns:a16="http://schemas.microsoft.com/office/drawing/2014/main" id="{469D4407-4743-4051-8ADA-111963AF37BA}"/>
              </a:ext>
            </a:extLst>
          </p:cNvPr>
          <p:cNvPicPr>
            <a:picLocks noChangeAspect="1"/>
          </p:cNvPicPr>
          <p:nvPr/>
        </p:nvPicPr>
        <p:blipFill>
          <a:blip r:embed="rId12"/>
          <a:stretch>
            <a:fillRect/>
          </a:stretch>
        </p:blipFill>
        <p:spPr>
          <a:xfrm>
            <a:off x="7042192" y="1721953"/>
            <a:ext cx="3021889" cy="1444655"/>
          </a:xfrm>
          <a:prstGeom prst="rect">
            <a:avLst/>
          </a:prstGeom>
        </p:spPr>
      </p:pic>
      <p:pic>
        <p:nvPicPr>
          <p:cNvPr id="18" name="图片 17">
            <a:extLst>
              <a:ext uri="{FF2B5EF4-FFF2-40B4-BE49-F238E27FC236}">
                <a16:creationId xmlns:a16="http://schemas.microsoft.com/office/drawing/2014/main" id="{E22DAA4E-AF72-4C04-96BD-DA54CF079963}"/>
              </a:ext>
            </a:extLst>
          </p:cNvPr>
          <p:cNvPicPr>
            <a:picLocks noChangeAspect="1"/>
          </p:cNvPicPr>
          <p:nvPr/>
        </p:nvPicPr>
        <p:blipFill>
          <a:blip r:embed="rId13"/>
          <a:stretch>
            <a:fillRect/>
          </a:stretch>
        </p:blipFill>
        <p:spPr>
          <a:xfrm>
            <a:off x="7042192" y="3028119"/>
            <a:ext cx="3469844" cy="1891737"/>
          </a:xfrm>
          <a:prstGeom prst="rect">
            <a:avLst/>
          </a:prstGeom>
        </p:spPr>
      </p:pic>
      <p:pic>
        <p:nvPicPr>
          <p:cNvPr id="20" name="图片 19">
            <a:extLst>
              <a:ext uri="{FF2B5EF4-FFF2-40B4-BE49-F238E27FC236}">
                <a16:creationId xmlns:a16="http://schemas.microsoft.com/office/drawing/2014/main" id="{82F96031-0F9E-40FC-A110-0F7ABD1AF8CC}"/>
              </a:ext>
            </a:extLst>
          </p:cNvPr>
          <p:cNvPicPr>
            <a:picLocks noChangeAspect="1"/>
          </p:cNvPicPr>
          <p:nvPr/>
        </p:nvPicPr>
        <p:blipFill>
          <a:blip r:embed="rId14"/>
          <a:stretch>
            <a:fillRect/>
          </a:stretch>
        </p:blipFill>
        <p:spPr>
          <a:xfrm>
            <a:off x="7042192" y="4781367"/>
            <a:ext cx="3246745" cy="168463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A-组合 5"/>
          <p:cNvGrpSpPr/>
          <p:nvPr>
            <p:custDataLst>
              <p:tags r:id="rId1"/>
            </p:custDataLst>
          </p:nvPr>
        </p:nvGrpSpPr>
        <p:grpSpPr>
          <a:xfrm>
            <a:off x="-635" y="403860"/>
            <a:ext cx="12176125" cy="817880"/>
            <a:chOff x="-1" y="636"/>
            <a:chExt cx="19175" cy="1288"/>
          </a:xfrm>
        </p:grpSpPr>
        <p:cxnSp>
          <p:nvCxnSpPr>
            <p:cNvPr id="4" name="PA-直接连接符 3"/>
            <p:cNvCxnSpPr/>
            <p:nvPr>
              <p:custDataLst>
                <p:tags r:id="rId6"/>
              </p:custDataLst>
            </p:nvPr>
          </p:nvCxnSpPr>
          <p:spPr>
            <a:xfrm flipV="1">
              <a:off x="15206" y="1231"/>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grpSp>
          <p:nvGrpSpPr>
            <p:cNvPr id="8" name="组合 7"/>
            <p:cNvGrpSpPr/>
            <p:nvPr/>
          </p:nvGrpSpPr>
          <p:grpSpPr>
            <a:xfrm>
              <a:off x="-1" y="636"/>
              <a:ext cx="15487" cy="1288"/>
              <a:chOff x="-1" y="636"/>
              <a:chExt cx="15487" cy="1288"/>
            </a:xfrm>
          </p:grpSpPr>
          <p:cxnSp>
            <p:nvCxnSpPr>
              <p:cNvPr id="5" name="PA-直接连接符 4"/>
              <p:cNvCxnSpPr/>
              <p:nvPr>
                <p:custDataLst>
                  <p:tags r:id="rId7"/>
                </p:custDataLst>
              </p:nvPr>
            </p:nvCxnSpPr>
            <p:spPr>
              <a:xfrm flipV="1">
                <a:off x="-1" y="1238"/>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11" name="PA-椭圆 10"/>
              <p:cNvSpPr/>
              <p:nvPr>
                <p:custDataLst>
                  <p:tags r:id="rId8"/>
                </p:custDataLst>
              </p:nvPr>
            </p:nvSpPr>
            <p:spPr>
              <a:xfrm>
                <a:off x="1315" y="636"/>
                <a:ext cx="1336" cy="12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charset="-122"/>
                    <a:ea typeface="微软雅黑" panose="020B0503020204020204" charset="-122"/>
                  </a:rPr>
                  <a:t>14</a:t>
                </a:r>
              </a:p>
            </p:txBody>
          </p:sp>
          <p:sp>
            <p:nvSpPr>
              <p:cNvPr id="7" name="PA-文本框 6"/>
              <p:cNvSpPr txBox="1"/>
              <p:nvPr>
                <p:custDataLst>
                  <p:tags r:id="rId9"/>
                </p:custDataLst>
              </p:nvPr>
            </p:nvSpPr>
            <p:spPr>
              <a:xfrm>
                <a:off x="4168" y="636"/>
                <a:ext cx="11318" cy="1212"/>
              </a:xfrm>
              <a:prstGeom prst="rect">
                <a:avLst/>
              </a:prstGeom>
              <a:noFill/>
            </p:spPr>
            <p:txBody>
              <a:bodyPr wrap="none" rtlCol="0">
                <a:spAutoFit/>
              </a:bodyPr>
              <a:lstStyle/>
              <a:p>
                <a:pPr algn="l"/>
                <a:r>
                  <a:rPr lang="en-US" altLang="zh-CN" sz="4400" b="1" dirty="0"/>
                  <a:t>Rotations in three dimensions</a:t>
                </a:r>
              </a:p>
            </p:txBody>
          </p:sp>
        </p:grpSp>
      </p:grpSp>
      <p:grpSp>
        <p:nvGrpSpPr>
          <p:cNvPr id="12" name="PA-组合 11"/>
          <p:cNvGrpSpPr/>
          <p:nvPr>
            <p:custDataLst>
              <p:tags r:id="rId2"/>
            </p:custDataLst>
          </p:nvPr>
        </p:nvGrpSpPr>
        <p:grpSpPr>
          <a:xfrm>
            <a:off x="1683385" y="1438910"/>
            <a:ext cx="6790690" cy="460375"/>
            <a:chOff x="2896" y="2388"/>
            <a:chExt cx="10694" cy="725"/>
          </a:xfrm>
        </p:grpSpPr>
        <p:sp>
          <p:nvSpPr>
            <p:cNvPr id="13" name="PA-文本框 12"/>
            <p:cNvSpPr txBox="1"/>
            <p:nvPr>
              <p:custDataLst>
                <p:tags r:id="rId3"/>
              </p:custDataLst>
            </p:nvPr>
          </p:nvSpPr>
          <p:spPr>
            <a:xfrm>
              <a:off x="3648" y="2388"/>
              <a:ext cx="9942" cy="725"/>
            </a:xfrm>
            <a:prstGeom prst="rect">
              <a:avLst/>
            </a:prstGeom>
            <a:noFill/>
          </p:spPr>
          <p:txBody>
            <a:bodyPr wrap="square" rtlCol="0" anchor="t">
              <a:spAutoFit/>
            </a:bodyPr>
            <a:lstStyle/>
            <a:p>
              <a:r>
                <a:rPr lang="en-US" altLang="zh-CN" sz="2400" b="0" i="0" dirty="0">
                  <a:effectLst/>
                  <a:latin typeface="Arial" panose="020B0604020202020204" pitchFamily="34" charset="0"/>
                </a:rPr>
                <a:t>The right hand rule</a:t>
              </a:r>
              <a:endParaRPr lang="zh-CN" altLang="en-US" sz="2400" dirty="0"/>
            </a:p>
          </p:txBody>
        </p:sp>
        <p:grpSp>
          <p:nvGrpSpPr>
            <p:cNvPr id="14" name="组合 13"/>
            <p:cNvGrpSpPr/>
            <p:nvPr/>
          </p:nvGrpSpPr>
          <p:grpSpPr>
            <a:xfrm>
              <a:off x="2896" y="2495"/>
              <a:ext cx="522" cy="510"/>
              <a:chOff x="3085" y="2274"/>
              <a:chExt cx="522" cy="510"/>
            </a:xfrm>
          </p:grpSpPr>
          <p:sp>
            <p:nvSpPr>
              <p:cNvPr id="15" name="PA-椭圆 14"/>
              <p:cNvSpPr/>
              <p:nvPr>
                <p:custDataLst>
                  <p:tags r:id="rId4"/>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椭圆 15"/>
              <p:cNvSpPr/>
              <p:nvPr>
                <p:custDataLst>
                  <p:tags r:id="rId5"/>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3" name="图片 2">
            <a:extLst>
              <a:ext uri="{FF2B5EF4-FFF2-40B4-BE49-F238E27FC236}">
                <a16:creationId xmlns:a16="http://schemas.microsoft.com/office/drawing/2014/main" id="{4B73ABF8-8EB1-4E02-A224-2BA6F85A05AE}"/>
              </a:ext>
            </a:extLst>
          </p:cNvPr>
          <p:cNvPicPr>
            <a:picLocks noChangeAspect="1"/>
          </p:cNvPicPr>
          <p:nvPr/>
        </p:nvPicPr>
        <p:blipFill>
          <a:blip r:embed="rId11"/>
          <a:stretch>
            <a:fillRect/>
          </a:stretch>
        </p:blipFill>
        <p:spPr>
          <a:xfrm>
            <a:off x="2332180" y="2298303"/>
            <a:ext cx="8971428" cy="2761905"/>
          </a:xfrm>
          <a:prstGeom prst="rect">
            <a:avLst/>
          </a:prstGeom>
        </p:spPr>
      </p:pic>
    </p:spTree>
    <p:extLst>
      <p:ext uri="{BB962C8B-B14F-4D97-AF65-F5344CB8AC3E}">
        <p14:creationId xmlns:p14="http://schemas.microsoft.com/office/powerpoint/2010/main" val="2981005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A-组合 5"/>
          <p:cNvGrpSpPr/>
          <p:nvPr>
            <p:custDataLst>
              <p:tags r:id="rId1"/>
            </p:custDataLst>
          </p:nvPr>
        </p:nvGrpSpPr>
        <p:grpSpPr>
          <a:xfrm>
            <a:off x="-635" y="403860"/>
            <a:ext cx="12176125" cy="817880"/>
            <a:chOff x="-1" y="636"/>
            <a:chExt cx="19175" cy="1288"/>
          </a:xfrm>
        </p:grpSpPr>
        <p:cxnSp>
          <p:nvCxnSpPr>
            <p:cNvPr id="4" name="PA-直接连接符 3"/>
            <p:cNvCxnSpPr/>
            <p:nvPr>
              <p:custDataLst>
                <p:tags r:id="rId15"/>
              </p:custDataLst>
            </p:nvPr>
          </p:nvCxnSpPr>
          <p:spPr>
            <a:xfrm flipV="1">
              <a:off x="15206" y="1231"/>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grpSp>
          <p:nvGrpSpPr>
            <p:cNvPr id="8" name="组合 7"/>
            <p:cNvGrpSpPr/>
            <p:nvPr/>
          </p:nvGrpSpPr>
          <p:grpSpPr>
            <a:xfrm>
              <a:off x="-1" y="636"/>
              <a:ext cx="15487" cy="1288"/>
              <a:chOff x="-1" y="636"/>
              <a:chExt cx="15487" cy="1288"/>
            </a:xfrm>
          </p:grpSpPr>
          <p:cxnSp>
            <p:nvCxnSpPr>
              <p:cNvPr id="5" name="PA-直接连接符 4"/>
              <p:cNvCxnSpPr/>
              <p:nvPr>
                <p:custDataLst>
                  <p:tags r:id="rId16"/>
                </p:custDataLst>
              </p:nvPr>
            </p:nvCxnSpPr>
            <p:spPr>
              <a:xfrm flipV="1">
                <a:off x="-1" y="1238"/>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11" name="PA-椭圆 10"/>
              <p:cNvSpPr/>
              <p:nvPr>
                <p:custDataLst>
                  <p:tags r:id="rId17"/>
                </p:custDataLst>
              </p:nvPr>
            </p:nvSpPr>
            <p:spPr>
              <a:xfrm>
                <a:off x="1315" y="636"/>
                <a:ext cx="1336" cy="12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charset="-122"/>
                    <a:ea typeface="微软雅黑" panose="020B0503020204020204" charset="-122"/>
                  </a:rPr>
                  <a:t>15</a:t>
                </a:r>
              </a:p>
            </p:txBody>
          </p:sp>
          <p:sp>
            <p:nvSpPr>
              <p:cNvPr id="7" name="PA-文本框 6"/>
              <p:cNvSpPr txBox="1"/>
              <p:nvPr>
                <p:custDataLst>
                  <p:tags r:id="rId18"/>
                </p:custDataLst>
              </p:nvPr>
            </p:nvSpPr>
            <p:spPr>
              <a:xfrm>
                <a:off x="4168" y="636"/>
                <a:ext cx="11318" cy="1212"/>
              </a:xfrm>
              <a:prstGeom prst="rect">
                <a:avLst/>
              </a:prstGeom>
              <a:noFill/>
            </p:spPr>
            <p:txBody>
              <a:bodyPr wrap="none" rtlCol="0">
                <a:spAutoFit/>
              </a:bodyPr>
              <a:lstStyle/>
              <a:p>
                <a:pPr algn="l"/>
                <a:r>
                  <a:rPr lang="en-US" altLang="zh-CN" sz="4400" b="1" dirty="0"/>
                  <a:t>Rotations in three dimensions</a:t>
                </a:r>
              </a:p>
            </p:txBody>
          </p:sp>
        </p:grpSp>
      </p:grpSp>
      <p:grpSp>
        <p:nvGrpSpPr>
          <p:cNvPr id="12" name="PA-组合 11"/>
          <p:cNvGrpSpPr/>
          <p:nvPr>
            <p:custDataLst>
              <p:tags r:id="rId2"/>
            </p:custDataLst>
          </p:nvPr>
        </p:nvGrpSpPr>
        <p:grpSpPr>
          <a:xfrm>
            <a:off x="1683385" y="1438910"/>
            <a:ext cx="6790690" cy="460375"/>
            <a:chOff x="2896" y="2388"/>
            <a:chExt cx="10694" cy="725"/>
          </a:xfrm>
        </p:grpSpPr>
        <p:sp>
          <p:nvSpPr>
            <p:cNvPr id="13" name="PA-文本框 12"/>
            <p:cNvSpPr txBox="1"/>
            <p:nvPr>
              <p:custDataLst>
                <p:tags r:id="rId12"/>
              </p:custDataLst>
            </p:nvPr>
          </p:nvSpPr>
          <p:spPr>
            <a:xfrm>
              <a:off x="3648" y="2388"/>
              <a:ext cx="9942" cy="725"/>
            </a:xfrm>
            <a:prstGeom prst="rect">
              <a:avLst/>
            </a:prstGeom>
            <a:noFill/>
          </p:spPr>
          <p:txBody>
            <a:bodyPr wrap="square" rtlCol="0" anchor="t">
              <a:spAutoFit/>
            </a:bodyPr>
            <a:lstStyle/>
            <a:p>
              <a:r>
                <a:rPr lang="en-US" altLang="zh-CN" sz="2400" b="0" i="0" dirty="0">
                  <a:effectLst/>
                  <a:latin typeface="Arial" panose="020B0604020202020204" pitchFamily="34" charset="0"/>
                </a:rPr>
                <a:t>Matrices for three-dimensional rotations</a:t>
              </a:r>
              <a:endParaRPr lang="zh-CN" altLang="en-US" sz="2400" dirty="0"/>
            </a:p>
          </p:txBody>
        </p:sp>
        <p:grpSp>
          <p:nvGrpSpPr>
            <p:cNvPr id="14" name="组合 13"/>
            <p:cNvGrpSpPr/>
            <p:nvPr/>
          </p:nvGrpSpPr>
          <p:grpSpPr>
            <a:xfrm>
              <a:off x="2896" y="2495"/>
              <a:ext cx="522" cy="510"/>
              <a:chOff x="3085" y="2274"/>
              <a:chExt cx="522" cy="510"/>
            </a:xfrm>
          </p:grpSpPr>
          <p:sp>
            <p:nvSpPr>
              <p:cNvPr id="15" name="PA-椭圆 14"/>
              <p:cNvSpPr/>
              <p:nvPr>
                <p:custDataLst>
                  <p:tags r:id="rId13"/>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椭圆 15"/>
              <p:cNvSpPr/>
              <p:nvPr>
                <p:custDataLst>
                  <p:tags r:id="rId14"/>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8" name="PA-组合 33">
            <a:extLst>
              <a:ext uri="{FF2B5EF4-FFF2-40B4-BE49-F238E27FC236}">
                <a16:creationId xmlns:a16="http://schemas.microsoft.com/office/drawing/2014/main" id="{3065107B-5B1E-4DA7-9ED6-2E68FEBCE5DD}"/>
              </a:ext>
            </a:extLst>
          </p:cNvPr>
          <p:cNvGrpSpPr/>
          <p:nvPr>
            <p:custDataLst>
              <p:tags r:id="rId3"/>
            </p:custDataLst>
          </p:nvPr>
        </p:nvGrpSpPr>
        <p:grpSpPr>
          <a:xfrm>
            <a:off x="1940560" y="2066745"/>
            <a:ext cx="1080135" cy="369570"/>
            <a:chOff x="3145" y="7989"/>
            <a:chExt cx="1701" cy="582"/>
          </a:xfrm>
        </p:grpSpPr>
        <p:sp>
          <p:nvSpPr>
            <p:cNvPr id="19" name="PA-矩形 34">
              <a:extLst>
                <a:ext uri="{FF2B5EF4-FFF2-40B4-BE49-F238E27FC236}">
                  <a16:creationId xmlns:a16="http://schemas.microsoft.com/office/drawing/2014/main" id="{CE152E01-63B6-452D-A92A-F3CA4E766F6D}"/>
                </a:ext>
              </a:extLst>
            </p:cNvPr>
            <p:cNvSpPr/>
            <p:nvPr>
              <p:custDataLst>
                <p:tags r:id="rId10"/>
              </p:custDataLst>
            </p:nvPr>
          </p:nvSpPr>
          <p:spPr>
            <a:xfrm>
              <a:off x="3145" y="8104"/>
              <a:ext cx="354" cy="3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PA-文本框 35">
              <a:extLst>
                <a:ext uri="{FF2B5EF4-FFF2-40B4-BE49-F238E27FC236}">
                  <a16:creationId xmlns:a16="http://schemas.microsoft.com/office/drawing/2014/main" id="{7C5B7F13-C8EF-4878-8132-B77770BBFFF9}"/>
                </a:ext>
              </a:extLst>
            </p:cNvPr>
            <p:cNvSpPr txBox="1"/>
            <p:nvPr>
              <p:custDataLst>
                <p:tags r:id="rId11"/>
              </p:custDataLst>
            </p:nvPr>
          </p:nvSpPr>
          <p:spPr>
            <a:xfrm>
              <a:off x="3606" y="7989"/>
              <a:ext cx="1240" cy="582"/>
            </a:xfrm>
            <a:prstGeom prst="rect">
              <a:avLst/>
            </a:prstGeom>
            <a:noFill/>
          </p:spPr>
          <p:txBody>
            <a:bodyPr wrap="none" rtlCol="0" anchor="t">
              <a:spAutoFit/>
            </a:bodyPr>
            <a:lstStyle/>
            <a:p>
              <a:r>
                <a:rPr lang="en-US" altLang="zh-CN" b="0" i="0" dirty="0">
                  <a:effectLst/>
                  <a:latin typeface="Arial" panose="020B0604020202020204" pitchFamily="34" charset="0"/>
                </a:rPr>
                <a:t>z-axis</a:t>
              </a:r>
              <a:endParaRPr lang="zh-CN" altLang="en-US" dirty="0"/>
            </a:p>
          </p:txBody>
        </p:sp>
      </p:grpSp>
      <p:pic>
        <p:nvPicPr>
          <p:cNvPr id="9" name="图片 8">
            <a:extLst>
              <a:ext uri="{FF2B5EF4-FFF2-40B4-BE49-F238E27FC236}">
                <a16:creationId xmlns:a16="http://schemas.microsoft.com/office/drawing/2014/main" id="{C9431DEC-CC4D-4032-B8A8-A2C51DFADB4C}"/>
              </a:ext>
            </a:extLst>
          </p:cNvPr>
          <p:cNvPicPr>
            <a:picLocks noChangeAspect="1"/>
          </p:cNvPicPr>
          <p:nvPr/>
        </p:nvPicPr>
        <p:blipFill>
          <a:blip r:embed="rId20"/>
          <a:stretch>
            <a:fillRect/>
          </a:stretch>
        </p:blipFill>
        <p:spPr>
          <a:xfrm>
            <a:off x="2160905" y="2588428"/>
            <a:ext cx="2647619" cy="1666667"/>
          </a:xfrm>
          <a:prstGeom prst="rect">
            <a:avLst/>
          </a:prstGeom>
        </p:spPr>
      </p:pic>
      <p:grpSp>
        <p:nvGrpSpPr>
          <p:cNvPr id="21" name="PA-组合 33">
            <a:extLst>
              <a:ext uri="{FF2B5EF4-FFF2-40B4-BE49-F238E27FC236}">
                <a16:creationId xmlns:a16="http://schemas.microsoft.com/office/drawing/2014/main" id="{139D93E7-C8D2-4BB4-AD18-81BDBA6BCD3C}"/>
              </a:ext>
            </a:extLst>
          </p:cNvPr>
          <p:cNvGrpSpPr/>
          <p:nvPr>
            <p:custDataLst>
              <p:tags r:id="rId4"/>
            </p:custDataLst>
          </p:nvPr>
        </p:nvGrpSpPr>
        <p:grpSpPr>
          <a:xfrm>
            <a:off x="5576410" y="2066745"/>
            <a:ext cx="1080135" cy="369570"/>
            <a:chOff x="3145" y="7989"/>
            <a:chExt cx="1701" cy="582"/>
          </a:xfrm>
        </p:grpSpPr>
        <p:sp>
          <p:nvSpPr>
            <p:cNvPr id="22" name="PA-矩形 34">
              <a:extLst>
                <a:ext uri="{FF2B5EF4-FFF2-40B4-BE49-F238E27FC236}">
                  <a16:creationId xmlns:a16="http://schemas.microsoft.com/office/drawing/2014/main" id="{2E4C85E9-2211-4261-BFA1-1DD2E4D5DBED}"/>
                </a:ext>
              </a:extLst>
            </p:cNvPr>
            <p:cNvSpPr/>
            <p:nvPr>
              <p:custDataLst>
                <p:tags r:id="rId8"/>
              </p:custDataLst>
            </p:nvPr>
          </p:nvSpPr>
          <p:spPr>
            <a:xfrm>
              <a:off x="3145" y="8104"/>
              <a:ext cx="354" cy="3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PA-文本框 35">
              <a:extLst>
                <a:ext uri="{FF2B5EF4-FFF2-40B4-BE49-F238E27FC236}">
                  <a16:creationId xmlns:a16="http://schemas.microsoft.com/office/drawing/2014/main" id="{35C6F956-3016-4E4E-BD6E-96A381A1BDA5}"/>
                </a:ext>
              </a:extLst>
            </p:cNvPr>
            <p:cNvSpPr txBox="1"/>
            <p:nvPr>
              <p:custDataLst>
                <p:tags r:id="rId9"/>
              </p:custDataLst>
            </p:nvPr>
          </p:nvSpPr>
          <p:spPr>
            <a:xfrm>
              <a:off x="3606" y="7989"/>
              <a:ext cx="1240" cy="582"/>
            </a:xfrm>
            <a:prstGeom prst="rect">
              <a:avLst/>
            </a:prstGeom>
            <a:noFill/>
          </p:spPr>
          <p:txBody>
            <a:bodyPr wrap="none" rtlCol="0" anchor="t">
              <a:spAutoFit/>
            </a:bodyPr>
            <a:lstStyle/>
            <a:p>
              <a:r>
                <a:rPr lang="en-US" altLang="zh-CN" dirty="0">
                  <a:latin typeface="Arial" panose="020B0604020202020204" pitchFamily="34" charset="0"/>
                </a:rPr>
                <a:t>y</a:t>
              </a:r>
              <a:r>
                <a:rPr lang="en-US" altLang="zh-CN" b="0" i="0" dirty="0">
                  <a:effectLst/>
                  <a:latin typeface="Arial" panose="020B0604020202020204" pitchFamily="34" charset="0"/>
                </a:rPr>
                <a:t>-axis</a:t>
              </a:r>
              <a:endParaRPr lang="zh-CN" altLang="en-US" dirty="0"/>
            </a:p>
          </p:txBody>
        </p:sp>
      </p:grpSp>
      <p:grpSp>
        <p:nvGrpSpPr>
          <p:cNvPr id="24" name="PA-组合 33">
            <a:extLst>
              <a:ext uri="{FF2B5EF4-FFF2-40B4-BE49-F238E27FC236}">
                <a16:creationId xmlns:a16="http://schemas.microsoft.com/office/drawing/2014/main" id="{20F81A59-BE57-464A-ABF6-1845B951E399}"/>
              </a:ext>
            </a:extLst>
          </p:cNvPr>
          <p:cNvGrpSpPr/>
          <p:nvPr>
            <p:custDataLst>
              <p:tags r:id="rId5"/>
            </p:custDataLst>
          </p:nvPr>
        </p:nvGrpSpPr>
        <p:grpSpPr>
          <a:xfrm>
            <a:off x="9212261" y="2066745"/>
            <a:ext cx="1080135" cy="369570"/>
            <a:chOff x="3145" y="7989"/>
            <a:chExt cx="1701" cy="582"/>
          </a:xfrm>
        </p:grpSpPr>
        <p:sp>
          <p:nvSpPr>
            <p:cNvPr id="25" name="PA-矩形 34">
              <a:extLst>
                <a:ext uri="{FF2B5EF4-FFF2-40B4-BE49-F238E27FC236}">
                  <a16:creationId xmlns:a16="http://schemas.microsoft.com/office/drawing/2014/main" id="{559CA21C-4A89-407F-8071-167EC46E6D4E}"/>
                </a:ext>
              </a:extLst>
            </p:cNvPr>
            <p:cNvSpPr/>
            <p:nvPr>
              <p:custDataLst>
                <p:tags r:id="rId6"/>
              </p:custDataLst>
            </p:nvPr>
          </p:nvSpPr>
          <p:spPr>
            <a:xfrm>
              <a:off x="3145" y="8104"/>
              <a:ext cx="354" cy="3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PA-文本框 35">
              <a:extLst>
                <a:ext uri="{FF2B5EF4-FFF2-40B4-BE49-F238E27FC236}">
                  <a16:creationId xmlns:a16="http://schemas.microsoft.com/office/drawing/2014/main" id="{2B8837A5-E9EF-4300-B2C4-F058B40C96D6}"/>
                </a:ext>
              </a:extLst>
            </p:cNvPr>
            <p:cNvSpPr txBox="1"/>
            <p:nvPr>
              <p:custDataLst>
                <p:tags r:id="rId7"/>
              </p:custDataLst>
            </p:nvPr>
          </p:nvSpPr>
          <p:spPr>
            <a:xfrm>
              <a:off x="3606" y="7989"/>
              <a:ext cx="1240" cy="582"/>
            </a:xfrm>
            <a:prstGeom prst="rect">
              <a:avLst/>
            </a:prstGeom>
            <a:noFill/>
          </p:spPr>
          <p:txBody>
            <a:bodyPr wrap="none" rtlCol="0" anchor="t">
              <a:spAutoFit/>
            </a:bodyPr>
            <a:lstStyle/>
            <a:p>
              <a:r>
                <a:rPr lang="en-US" altLang="zh-CN" b="0" i="0" dirty="0">
                  <a:effectLst/>
                  <a:latin typeface="Arial" panose="020B0604020202020204" pitchFamily="34" charset="0"/>
                </a:rPr>
                <a:t>x-axis</a:t>
              </a:r>
              <a:endParaRPr lang="zh-CN" altLang="en-US" dirty="0"/>
            </a:p>
          </p:txBody>
        </p:sp>
      </p:grpSp>
      <p:pic>
        <p:nvPicPr>
          <p:cNvPr id="27" name="图片 26">
            <a:extLst>
              <a:ext uri="{FF2B5EF4-FFF2-40B4-BE49-F238E27FC236}">
                <a16:creationId xmlns:a16="http://schemas.microsoft.com/office/drawing/2014/main" id="{74183545-3409-4379-ACE9-CD011BDA6A21}"/>
              </a:ext>
            </a:extLst>
          </p:cNvPr>
          <p:cNvPicPr>
            <a:picLocks noChangeAspect="1"/>
          </p:cNvPicPr>
          <p:nvPr/>
        </p:nvPicPr>
        <p:blipFill>
          <a:blip r:embed="rId21"/>
          <a:stretch>
            <a:fillRect/>
          </a:stretch>
        </p:blipFill>
        <p:spPr>
          <a:xfrm>
            <a:off x="8517743" y="2588428"/>
            <a:ext cx="2761905" cy="1771429"/>
          </a:xfrm>
          <a:prstGeom prst="rect">
            <a:avLst/>
          </a:prstGeom>
        </p:spPr>
      </p:pic>
      <p:pic>
        <p:nvPicPr>
          <p:cNvPr id="29" name="图片 28">
            <a:extLst>
              <a:ext uri="{FF2B5EF4-FFF2-40B4-BE49-F238E27FC236}">
                <a16:creationId xmlns:a16="http://schemas.microsoft.com/office/drawing/2014/main" id="{2B062F29-6D8C-4BA0-ACDB-690FBE75EE78}"/>
              </a:ext>
            </a:extLst>
          </p:cNvPr>
          <p:cNvPicPr>
            <a:picLocks noChangeAspect="1"/>
          </p:cNvPicPr>
          <p:nvPr/>
        </p:nvPicPr>
        <p:blipFill>
          <a:blip r:embed="rId22"/>
          <a:stretch>
            <a:fillRect/>
          </a:stretch>
        </p:blipFill>
        <p:spPr>
          <a:xfrm>
            <a:off x="5286943" y="2588428"/>
            <a:ext cx="2752381" cy="1714286"/>
          </a:xfrm>
          <a:prstGeom prst="rect">
            <a:avLst/>
          </a:prstGeom>
        </p:spPr>
      </p:pic>
      <p:pic>
        <p:nvPicPr>
          <p:cNvPr id="30" name="图片 29">
            <a:extLst>
              <a:ext uri="{FF2B5EF4-FFF2-40B4-BE49-F238E27FC236}">
                <a16:creationId xmlns:a16="http://schemas.microsoft.com/office/drawing/2014/main" id="{A39688DD-E1C6-4B66-B3AF-50E897BC8D74}"/>
              </a:ext>
            </a:extLst>
          </p:cNvPr>
          <p:cNvPicPr>
            <a:picLocks noChangeAspect="1"/>
          </p:cNvPicPr>
          <p:nvPr/>
        </p:nvPicPr>
        <p:blipFill>
          <a:blip r:embed="rId23"/>
          <a:stretch>
            <a:fillRect/>
          </a:stretch>
        </p:blipFill>
        <p:spPr>
          <a:xfrm>
            <a:off x="3216947" y="4509090"/>
            <a:ext cx="6879196" cy="2117800"/>
          </a:xfrm>
          <a:prstGeom prst="rect">
            <a:avLst/>
          </a:prstGeom>
        </p:spPr>
      </p:pic>
    </p:spTree>
    <p:extLst>
      <p:ext uri="{BB962C8B-B14F-4D97-AF65-F5344CB8AC3E}">
        <p14:creationId xmlns:p14="http://schemas.microsoft.com/office/powerpoint/2010/main" val="398289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A-组合 5"/>
          <p:cNvGrpSpPr/>
          <p:nvPr>
            <p:custDataLst>
              <p:tags r:id="rId1"/>
            </p:custDataLst>
          </p:nvPr>
        </p:nvGrpSpPr>
        <p:grpSpPr>
          <a:xfrm>
            <a:off x="-635" y="403860"/>
            <a:ext cx="12176125" cy="817880"/>
            <a:chOff x="-1" y="636"/>
            <a:chExt cx="19175" cy="1288"/>
          </a:xfrm>
        </p:grpSpPr>
        <p:cxnSp>
          <p:nvCxnSpPr>
            <p:cNvPr id="4" name="PA-直接连接符 3"/>
            <p:cNvCxnSpPr/>
            <p:nvPr>
              <p:custDataLst>
                <p:tags r:id="rId6"/>
              </p:custDataLst>
            </p:nvPr>
          </p:nvCxnSpPr>
          <p:spPr>
            <a:xfrm flipV="1">
              <a:off x="15206" y="1231"/>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grpSp>
          <p:nvGrpSpPr>
            <p:cNvPr id="8" name="组合 7"/>
            <p:cNvGrpSpPr/>
            <p:nvPr/>
          </p:nvGrpSpPr>
          <p:grpSpPr>
            <a:xfrm>
              <a:off x="-1" y="636"/>
              <a:ext cx="15487" cy="1288"/>
              <a:chOff x="-1" y="636"/>
              <a:chExt cx="15487" cy="1288"/>
            </a:xfrm>
          </p:grpSpPr>
          <p:cxnSp>
            <p:nvCxnSpPr>
              <p:cNvPr id="5" name="PA-直接连接符 4"/>
              <p:cNvCxnSpPr/>
              <p:nvPr>
                <p:custDataLst>
                  <p:tags r:id="rId7"/>
                </p:custDataLst>
              </p:nvPr>
            </p:nvCxnSpPr>
            <p:spPr>
              <a:xfrm flipV="1">
                <a:off x="-1" y="1238"/>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11" name="PA-椭圆 10"/>
              <p:cNvSpPr/>
              <p:nvPr>
                <p:custDataLst>
                  <p:tags r:id="rId8"/>
                </p:custDataLst>
              </p:nvPr>
            </p:nvSpPr>
            <p:spPr>
              <a:xfrm>
                <a:off x="1315" y="636"/>
                <a:ext cx="1336" cy="12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charset="-122"/>
                    <a:ea typeface="微软雅黑" panose="020B0503020204020204" charset="-122"/>
                  </a:rPr>
                  <a:t>16</a:t>
                </a:r>
              </a:p>
            </p:txBody>
          </p:sp>
          <p:sp>
            <p:nvSpPr>
              <p:cNvPr id="7" name="PA-文本框 6"/>
              <p:cNvSpPr txBox="1"/>
              <p:nvPr>
                <p:custDataLst>
                  <p:tags r:id="rId9"/>
                </p:custDataLst>
              </p:nvPr>
            </p:nvSpPr>
            <p:spPr>
              <a:xfrm>
                <a:off x="4168" y="636"/>
                <a:ext cx="11318" cy="1212"/>
              </a:xfrm>
              <a:prstGeom prst="rect">
                <a:avLst/>
              </a:prstGeom>
              <a:noFill/>
            </p:spPr>
            <p:txBody>
              <a:bodyPr wrap="none" rtlCol="0">
                <a:spAutoFit/>
              </a:bodyPr>
              <a:lstStyle/>
              <a:p>
                <a:pPr algn="l"/>
                <a:r>
                  <a:rPr lang="en-US" altLang="zh-CN" sz="4400" b="1" dirty="0"/>
                  <a:t>Rotations in three dimensions</a:t>
                </a:r>
              </a:p>
            </p:txBody>
          </p:sp>
        </p:grpSp>
      </p:grpSp>
      <p:grpSp>
        <p:nvGrpSpPr>
          <p:cNvPr id="12" name="PA-组合 11"/>
          <p:cNvGrpSpPr/>
          <p:nvPr>
            <p:custDataLst>
              <p:tags r:id="rId2"/>
            </p:custDataLst>
          </p:nvPr>
        </p:nvGrpSpPr>
        <p:grpSpPr>
          <a:xfrm>
            <a:off x="1683385" y="1265655"/>
            <a:ext cx="6790690" cy="460375"/>
            <a:chOff x="2896" y="2388"/>
            <a:chExt cx="10694" cy="725"/>
          </a:xfrm>
        </p:grpSpPr>
        <p:sp>
          <p:nvSpPr>
            <p:cNvPr id="13" name="PA-文本框 12"/>
            <p:cNvSpPr txBox="1"/>
            <p:nvPr>
              <p:custDataLst>
                <p:tags r:id="rId3"/>
              </p:custDataLst>
            </p:nvPr>
          </p:nvSpPr>
          <p:spPr>
            <a:xfrm>
              <a:off x="3648" y="2388"/>
              <a:ext cx="9942" cy="725"/>
            </a:xfrm>
            <a:prstGeom prst="rect">
              <a:avLst/>
            </a:prstGeom>
            <a:noFill/>
          </p:spPr>
          <p:txBody>
            <a:bodyPr wrap="square" rtlCol="0" anchor="t">
              <a:spAutoFit/>
            </a:bodyPr>
            <a:lstStyle/>
            <a:p>
              <a:r>
                <a:rPr lang="en-US" altLang="zh-CN" sz="2400" b="0" i="0" dirty="0">
                  <a:effectLst/>
                  <a:latin typeface="Arial" panose="020B0604020202020204" pitchFamily="34" charset="0"/>
                </a:rPr>
                <a:t>Multiple rotations</a:t>
              </a:r>
              <a:endParaRPr lang="zh-CN" altLang="en-US" sz="2400" dirty="0"/>
            </a:p>
          </p:txBody>
        </p:sp>
        <p:grpSp>
          <p:nvGrpSpPr>
            <p:cNvPr id="14" name="组合 13"/>
            <p:cNvGrpSpPr/>
            <p:nvPr/>
          </p:nvGrpSpPr>
          <p:grpSpPr>
            <a:xfrm>
              <a:off x="2896" y="2495"/>
              <a:ext cx="522" cy="510"/>
              <a:chOff x="3085" y="2274"/>
              <a:chExt cx="522" cy="510"/>
            </a:xfrm>
          </p:grpSpPr>
          <p:sp>
            <p:nvSpPr>
              <p:cNvPr id="15" name="PA-椭圆 14"/>
              <p:cNvSpPr/>
              <p:nvPr>
                <p:custDataLst>
                  <p:tags r:id="rId4"/>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椭圆 15"/>
              <p:cNvSpPr/>
              <p:nvPr>
                <p:custDataLst>
                  <p:tags r:id="rId5"/>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3" name="图片 2">
            <a:extLst>
              <a:ext uri="{FF2B5EF4-FFF2-40B4-BE49-F238E27FC236}">
                <a16:creationId xmlns:a16="http://schemas.microsoft.com/office/drawing/2014/main" id="{CAAB8D9C-D119-4CAC-A64F-1AD247A17E74}"/>
              </a:ext>
            </a:extLst>
          </p:cNvPr>
          <p:cNvPicPr>
            <a:picLocks noChangeAspect="1"/>
          </p:cNvPicPr>
          <p:nvPr/>
        </p:nvPicPr>
        <p:blipFill>
          <a:blip r:embed="rId11"/>
          <a:stretch>
            <a:fillRect/>
          </a:stretch>
        </p:blipFill>
        <p:spPr>
          <a:xfrm>
            <a:off x="1757680" y="1864702"/>
            <a:ext cx="5016849" cy="1285628"/>
          </a:xfrm>
          <a:prstGeom prst="rect">
            <a:avLst/>
          </a:prstGeom>
        </p:spPr>
      </p:pic>
      <p:pic>
        <p:nvPicPr>
          <p:cNvPr id="10" name="图片 9">
            <a:extLst>
              <a:ext uri="{FF2B5EF4-FFF2-40B4-BE49-F238E27FC236}">
                <a16:creationId xmlns:a16="http://schemas.microsoft.com/office/drawing/2014/main" id="{0A310C63-0964-4E8B-B026-1171AEDC47AD}"/>
              </a:ext>
            </a:extLst>
          </p:cNvPr>
          <p:cNvPicPr>
            <a:picLocks noChangeAspect="1"/>
          </p:cNvPicPr>
          <p:nvPr/>
        </p:nvPicPr>
        <p:blipFill>
          <a:blip r:embed="rId12"/>
          <a:stretch>
            <a:fillRect/>
          </a:stretch>
        </p:blipFill>
        <p:spPr>
          <a:xfrm>
            <a:off x="1757680" y="3235124"/>
            <a:ext cx="4054339" cy="1465134"/>
          </a:xfrm>
          <a:prstGeom prst="rect">
            <a:avLst/>
          </a:prstGeom>
        </p:spPr>
      </p:pic>
      <p:pic>
        <p:nvPicPr>
          <p:cNvPr id="18" name="图片 17">
            <a:extLst>
              <a:ext uri="{FF2B5EF4-FFF2-40B4-BE49-F238E27FC236}">
                <a16:creationId xmlns:a16="http://schemas.microsoft.com/office/drawing/2014/main" id="{616DF5BD-2253-4EFC-A717-5D39504BFEE9}"/>
              </a:ext>
            </a:extLst>
          </p:cNvPr>
          <p:cNvPicPr>
            <a:picLocks noChangeAspect="1"/>
          </p:cNvPicPr>
          <p:nvPr/>
        </p:nvPicPr>
        <p:blipFill>
          <a:blip r:embed="rId13"/>
          <a:stretch>
            <a:fillRect/>
          </a:stretch>
        </p:blipFill>
        <p:spPr>
          <a:xfrm>
            <a:off x="1757680" y="4785052"/>
            <a:ext cx="4167840" cy="1669088"/>
          </a:xfrm>
          <a:prstGeom prst="rect">
            <a:avLst/>
          </a:prstGeom>
        </p:spPr>
      </p:pic>
      <p:pic>
        <p:nvPicPr>
          <p:cNvPr id="20" name="图片 19">
            <a:extLst>
              <a:ext uri="{FF2B5EF4-FFF2-40B4-BE49-F238E27FC236}">
                <a16:creationId xmlns:a16="http://schemas.microsoft.com/office/drawing/2014/main" id="{C6CB287B-F7E9-4330-92D4-73901197216F}"/>
              </a:ext>
            </a:extLst>
          </p:cNvPr>
          <p:cNvPicPr>
            <a:picLocks noChangeAspect="1"/>
          </p:cNvPicPr>
          <p:nvPr/>
        </p:nvPicPr>
        <p:blipFill>
          <a:blip r:embed="rId14"/>
          <a:stretch>
            <a:fillRect/>
          </a:stretch>
        </p:blipFill>
        <p:spPr>
          <a:xfrm>
            <a:off x="7475577" y="2956157"/>
            <a:ext cx="3304762" cy="1580952"/>
          </a:xfrm>
          <a:prstGeom prst="rect">
            <a:avLst/>
          </a:prstGeom>
        </p:spPr>
      </p:pic>
    </p:spTree>
    <p:extLst>
      <p:ext uri="{BB962C8B-B14F-4D97-AF65-F5344CB8AC3E}">
        <p14:creationId xmlns:p14="http://schemas.microsoft.com/office/powerpoint/2010/main" val="2299778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A-组合 5"/>
          <p:cNvGrpSpPr/>
          <p:nvPr>
            <p:custDataLst>
              <p:tags r:id="rId1"/>
            </p:custDataLst>
          </p:nvPr>
        </p:nvGrpSpPr>
        <p:grpSpPr>
          <a:xfrm>
            <a:off x="-635" y="403860"/>
            <a:ext cx="12176125" cy="817880"/>
            <a:chOff x="-1" y="636"/>
            <a:chExt cx="19175" cy="1288"/>
          </a:xfrm>
        </p:grpSpPr>
        <p:cxnSp>
          <p:nvCxnSpPr>
            <p:cNvPr id="4" name="PA-直接连接符 3"/>
            <p:cNvCxnSpPr/>
            <p:nvPr>
              <p:custDataLst>
                <p:tags r:id="rId15"/>
              </p:custDataLst>
            </p:nvPr>
          </p:nvCxnSpPr>
          <p:spPr>
            <a:xfrm flipV="1">
              <a:off x="15206" y="1231"/>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grpSp>
          <p:nvGrpSpPr>
            <p:cNvPr id="8" name="组合 7"/>
            <p:cNvGrpSpPr/>
            <p:nvPr/>
          </p:nvGrpSpPr>
          <p:grpSpPr>
            <a:xfrm>
              <a:off x="-1" y="636"/>
              <a:ext cx="15487" cy="1288"/>
              <a:chOff x="-1" y="636"/>
              <a:chExt cx="15487" cy="1288"/>
            </a:xfrm>
          </p:grpSpPr>
          <p:cxnSp>
            <p:nvCxnSpPr>
              <p:cNvPr id="5" name="PA-直接连接符 4"/>
              <p:cNvCxnSpPr/>
              <p:nvPr>
                <p:custDataLst>
                  <p:tags r:id="rId16"/>
                </p:custDataLst>
              </p:nvPr>
            </p:nvCxnSpPr>
            <p:spPr>
              <a:xfrm flipV="1">
                <a:off x="-1" y="1238"/>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11" name="PA-椭圆 10"/>
              <p:cNvSpPr/>
              <p:nvPr>
                <p:custDataLst>
                  <p:tags r:id="rId17"/>
                </p:custDataLst>
              </p:nvPr>
            </p:nvSpPr>
            <p:spPr>
              <a:xfrm>
                <a:off x="1315" y="636"/>
                <a:ext cx="1336" cy="12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charset="-122"/>
                    <a:ea typeface="微软雅黑" panose="020B0503020204020204" charset="-122"/>
                  </a:rPr>
                  <a:t>17</a:t>
                </a:r>
              </a:p>
            </p:txBody>
          </p:sp>
          <p:sp>
            <p:nvSpPr>
              <p:cNvPr id="7" name="PA-文本框 6"/>
              <p:cNvSpPr txBox="1"/>
              <p:nvPr>
                <p:custDataLst>
                  <p:tags r:id="rId18"/>
                </p:custDataLst>
              </p:nvPr>
            </p:nvSpPr>
            <p:spPr>
              <a:xfrm>
                <a:off x="4168" y="636"/>
                <a:ext cx="11318" cy="1212"/>
              </a:xfrm>
              <a:prstGeom prst="rect">
                <a:avLst/>
              </a:prstGeom>
              <a:noFill/>
            </p:spPr>
            <p:txBody>
              <a:bodyPr wrap="none" rtlCol="0">
                <a:spAutoFit/>
              </a:bodyPr>
              <a:lstStyle/>
              <a:p>
                <a:pPr algn="l"/>
                <a:r>
                  <a:rPr lang="en-US" altLang="zh-CN" sz="4400" b="1" dirty="0"/>
                  <a:t>Rotations in three dimensions</a:t>
                </a:r>
              </a:p>
            </p:txBody>
          </p:sp>
        </p:grpSp>
      </p:grpSp>
      <p:grpSp>
        <p:nvGrpSpPr>
          <p:cNvPr id="12" name="PA-组合 11"/>
          <p:cNvGrpSpPr/>
          <p:nvPr>
            <p:custDataLst>
              <p:tags r:id="rId2"/>
            </p:custDataLst>
          </p:nvPr>
        </p:nvGrpSpPr>
        <p:grpSpPr>
          <a:xfrm>
            <a:off x="1683385" y="1438910"/>
            <a:ext cx="6790690" cy="460375"/>
            <a:chOff x="2896" y="2388"/>
            <a:chExt cx="10694" cy="725"/>
          </a:xfrm>
        </p:grpSpPr>
        <p:sp>
          <p:nvSpPr>
            <p:cNvPr id="13" name="PA-文本框 12"/>
            <p:cNvSpPr txBox="1"/>
            <p:nvPr>
              <p:custDataLst>
                <p:tags r:id="rId12"/>
              </p:custDataLst>
            </p:nvPr>
          </p:nvSpPr>
          <p:spPr>
            <a:xfrm>
              <a:off x="3648" y="2388"/>
              <a:ext cx="9942" cy="725"/>
            </a:xfrm>
            <a:prstGeom prst="rect">
              <a:avLst/>
            </a:prstGeom>
            <a:noFill/>
          </p:spPr>
          <p:txBody>
            <a:bodyPr wrap="square" rtlCol="0" anchor="t">
              <a:spAutoFit/>
            </a:bodyPr>
            <a:lstStyle/>
            <a:p>
              <a:r>
                <a:rPr lang="en-US" altLang="zh-CN" sz="2400" b="0" i="0" dirty="0">
                  <a:effectLst/>
                  <a:latin typeface="Arial" panose="020B0604020202020204" pitchFamily="34" charset="0"/>
                </a:rPr>
                <a:t>Euler angles for transforming a vector</a:t>
              </a:r>
              <a:endParaRPr lang="zh-CN" altLang="en-US" sz="2400" dirty="0"/>
            </a:p>
          </p:txBody>
        </p:sp>
        <p:grpSp>
          <p:nvGrpSpPr>
            <p:cNvPr id="14" name="组合 13"/>
            <p:cNvGrpSpPr/>
            <p:nvPr/>
          </p:nvGrpSpPr>
          <p:grpSpPr>
            <a:xfrm>
              <a:off x="2896" y="2495"/>
              <a:ext cx="522" cy="510"/>
              <a:chOff x="3085" y="2274"/>
              <a:chExt cx="522" cy="510"/>
            </a:xfrm>
          </p:grpSpPr>
          <p:sp>
            <p:nvSpPr>
              <p:cNvPr id="15" name="PA-椭圆 14"/>
              <p:cNvSpPr/>
              <p:nvPr>
                <p:custDataLst>
                  <p:tags r:id="rId13"/>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椭圆 15"/>
              <p:cNvSpPr/>
              <p:nvPr>
                <p:custDataLst>
                  <p:tags r:id="rId14"/>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3" name="图片 2">
            <a:extLst>
              <a:ext uri="{FF2B5EF4-FFF2-40B4-BE49-F238E27FC236}">
                <a16:creationId xmlns:a16="http://schemas.microsoft.com/office/drawing/2014/main" id="{F3E73D0A-B1F7-4C81-8A0B-B36AF2F3C05E}"/>
              </a:ext>
            </a:extLst>
          </p:cNvPr>
          <p:cNvPicPr>
            <a:picLocks noChangeAspect="1"/>
          </p:cNvPicPr>
          <p:nvPr/>
        </p:nvPicPr>
        <p:blipFill>
          <a:blip r:embed="rId20"/>
          <a:stretch>
            <a:fillRect/>
          </a:stretch>
        </p:blipFill>
        <p:spPr>
          <a:xfrm>
            <a:off x="437282" y="2295768"/>
            <a:ext cx="1723623" cy="1209560"/>
          </a:xfrm>
          <a:prstGeom prst="rect">
            <a:avLst/>
          </a:prstGeom>
        </p:spPr>
      </p:pic>
      <p:pic>
        <p:nvPicPr>
          <p:cNvPr id="10" name="图片 9">
            <a:extLst>
              <a:ext uri="{FF2B5EF4-FFF2-40B4-BE49-F238E27FC236}">
                <a16:creationId xmlns:a16="http://schemas.microsoft.com/office/drawing/2014/main" id="{4D8DCB20-5A01-4846-84FD-325BE1A04DC2}"/>
              </a:ext>
            </a:extLst>
          </p:cNvPr>
          <p:cNvPicPr>
            <a:picLocks noChangeAspect="1"/>
          </p:cNvPicPr>
          <p:nvPr/>
        </p:nvPicPr>
        <p:blipFill>
          <a:blip r:embed="rId21"/>
          <a:stretch>
            <a:fillRect/>
          </a:stretch>
        </p:blipFill>
        <p:spPr>
          <a:xfrm>
            <a:off x="2404564" y="2303378"/>
            <a:ext cx="2714841" cy="1335374"/>
          </a:xfrm>
          <a:prstGeom prst="rect">
            <a:avLst/>
          </a:prstGeom>
        </p:spPr>
      </p:pic>
      <p:pic>
        <p:nvPicPr>
          <p:cNvPr id="18" name="图片 17">
            <a:extLst>
              <a:ext uri="{FF2B5EF4-FFF2-40B4-BE49-F238E27FC236}">
                <a16:creationId xmlns:a16="http://schemas.microsoft.com/office/drawing/2014/main" id="{FB67CF04-2BA1-4F1B-A887-B9C2FADE4040}"/>
              </a:ext>
            </a:extLst>
          </p:cNvPr>
          <p:cNvPicPr>
            <a:picLocks noChangeAspect="1"/>
          </p:cNvPicPr>
          <p:nvPr/>
        </p:nvPicPr>
        <p:blipFill>
          <a:blip r:embed="rId22"/>
          <a:stretch>
            <a:fillRect/>
          </a:stretch>
        </p:blipFill>
        <p:spPr>
          <a:xfrm>
            <a:off x="5411758" y="2264203"/>
            <a:ext cx="3092716" cy="1524752"/>
          </a:xfrm>
          <a:prstGeom prst="rect">
            <a:avLst/>
          </a:prstGeom>
        </p:spPr>
      </p:pic>
      <p:pic>
        <p:nvPicPr>
          <p:cNvPr id="20" name="图片 19">
            <a:extLst>
              <a:ext uri="{FF2B5EF4-FFF2-40B4-BE49-F238E27FC236}">
                <a16:creationId xmlns:a16="http://schemas.microsoft.com/office/drawing/2014/main" id="{4FBD1C13-479D-402B-B238-5B888D86EDFC}"/>
              </a:ext>
            </a:extLst>
          </p:cNvPr>
          <p:cNvPicPr>
            <a:picLocks noChangeAspect="1"/>
          </p:cNvPicPr>
          <p:nvPr/>
        </p:nvPicPr>
        <p:blipFill>
          <a:blip r:embed="rId23"/>
          <a:stretch>
            <a:fillRect/>
          </a:stretch>
        </p:blipFill>
        <p:spPr>
          <a:xfrm>
            <a:off x="9089179" y="2056104"/>
            <a:ext cx="2588706" cy="1688888"/>
          </a:xfrm>
          <a:prstGeom prst="rect">
            <a:avLst/>
          </a:prstGeom>
        </p:spPr>
      </p:pic>
      <p:pic>
        <p:nvPicPr>
          <p:cNvPr id="22" name="图片 21">
            <a:extLst>
              <a:ext uri="{FF2B5EF4-FFF2-40B4-BE49-F238E27FC236}">
                <a16:creationId xmlns:a16="http://schemas.microsoft.com/office/drawing/2014/main" id="{7FC44108-C261-4DFA-AAA0-05057DDA4884}"/>
              </a:ext>
            </a:extLst>
          </p:cNvPr>
          <p:cNvPicPr>
            <a:picLocks noChangeAspect="1"/>
          </p:cNvPicPr>
          <p:nvPr/>
        </p:nvPicPr>
        <p:blipFill rotWithShape="1">
          <a:blip r:embed="rId24"/>
          <a:srcRect l="6112" t="9665" r="-343" b="1610"/>
          <a:stretch/>
        </p:blipFill>
        <p:spPr>
          <a:xfrm>
            <a:off x="2519045" y="4525528"/>
            <a:ext cx="2683572" cy="1129939"/>
          </a:xfrm>
          <a:prstGeom prst="rect">
            <a:avLst/>
          </a:prstGeom>
        </p:spPr>
      </p:pic>
      <p:pic>
        <p:nvPicPr>
          <p:cNvPr id="26" name="图片 25">
            <a:extLst>
              <a:ext uri="{FF2B5EF4-FFF2-40B4-BE49-F238E27FC236}">
                <a16:creationId xmlns:a16="http://schemas.microsoft.com/office/drawing/2014/main" id="{7013D913-6767-455B-8A93-65598F0443EC}"/>
              </a:ext>
            </a:extLst>
          </p:cNvPr>
          <p:cNvPicPr>
            <a:picLocks noChangeAspect="1"/>
          </p:cNvPicPr>
          <p:nvPr/>
        </p:nvPicPr>
        <p:blipFill>
          <a:blip r:embed="rId25"/>
          <a:stretch>
            <a:fillRect/>
          </a:stretch>
        </p:blipFill>
        <p:spPr>
          <a:xfrm>
            <a:off x="5800339" y="4525528"/>
            <a:ext cx="2691119" cy="1083837"/>
          </a:xfrm>
          <a:prstGeom prst="rect">
            <a:avLst/>
          </a:prstGeom>
        </p:spPr>
      </p:pic>
      <p:pic>
        <p:nvPicPr>
          <p:cNvPr id="28" name="图片 27">
            <a:extLst>
              <a:ext uri="{FF2B5EF4-FFF2-40B4-BE49-F238E27FC236}">
                <a16:creationId xmlns:a16="http://schemas.microsoft.com/office/drawing/2014/main" id="{08A2142A-1576-4151-B24D-7222F34E21D4}"/>
              </a:ext>
            </a:extLst>
          </p:cNvPr>
          <p:cNvPicPr>
            <a:picLocks noChangeAspect="1"/>
          </p:cNvPicPr>
          <p:nvPr/>
        </p:nvPicPr>
        <p:blipFill>
          <a:blip r:embed="rId26"/>
          <a:stretch>
            <a:fillRect/>
          </a:stretch>
        </p:blipFill>
        <p:spPr>
          <a:xfrm>
            <a:off x="9089179" y="4525528"/>
            <a:ext cx="2711853" cy="1129939"/>
          </a:xfrm>
          <a:prstGeom prst="rect">
            <a:avLst/>
          </a:prstGeom>
        </p:spPr>
      </p:pic>
      <p:grpSp>
        <p:nvGrpSpPr>
          <p:cNvPr id="29" name="PA-组合 33">
            <a:extLst>
              <a:ext uri="{FF2B5EF4-FFF2-40B4-BE49-F238E27FC236}">
                <a16:creationId xmlns:a16="http://schemas.microsoft.com/office/drawing/2014/main" id="{B38F2A8D-851F-477B-AF9E-2AAC14C29115}"/>
              </a:ext>
            </a:extLst>
          </p:cNvPr>
          <p:cNvGrpSpPr/>
          <p:nvPr>
            <p:custDataLst>
              <p:tags r:id="rId3"/>
            </p:custDataLst>
          </p:nvPr>
        </p:nvGrpSpPr>
        <p:grpSpPr>
          <a:xfrm>
            <a:off x="2575045" y="3987699"/>
            <a:ext cx="1080135" cy="369570"/>
            <a:chOff x="3145" y="7989"/>
            <a:chExt cx="1701" cy="582"/>
          </a:xfrm>
        </p:grpSpPr>
        <p:sp>
          <p:nvSpPr>
            <p:cNvPr id="30" name="PA-矩形 34">
              <a:extLst>
                <a:ext uri="{FF2B5EF4-FFF2-40B4-BE49-F238E27FC236}">
                  <a16:creationId xmlns:a16="http://schemas.microsoft.com/office/drawing/2014/main" id="{BD0AD9E3-40F7-4425-89A1-44F62C944F5D}"/>
                </a:ext>
              </a:extLst>
            </p:cNvPr>
            <p:cNvSpPr/>
            <p:nvPr>
              <p:custDataLst>
                <p:tags r:id="rId10"/>
              </p:custDataLst>
            </p:nvPr>
          </p:nvSpPr>
          <p:spPr>
            <a:xfrm>
              <a:off x="3145" y="8104"/>
              <a:ext cx="354" cy="3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PA-文本框 35">
              <a:extLst>
                <a:ext uri="{FF2B5EF4-FFF2-40B4-BE49-F238E27FC236}">
                  <a16:creationId xmlns:a16="http://schemas.microsoft.com/office/drawing/2014/main" id="{EF87FF14-8355-48FA-94AB-17C3BC3BAA94}"/>
                </a:ext>
              </a:extLst>
            </p:cNvPr>
            <p:cNvSpPr txBox="1"/>
            <p:nvPr>
              <p:custDataLst>
                <p:tags r:id="rId11"/>
              </p:custDataLst>
            </p:nvPr>
          </p:nvSpPr>
          <p:spPr>
            <a:xfrm>
              <a:off x="3606" y="7989"/>
              <a:ext cx="1240" cy="582"/>
            </a:xfrm>
            <a:prstGeom prst="rect">
              <a:avLst/>
            </a:prstGeom>
            <a:noFill/>
          </p:spPr>
          <p:txBody>
            <a:bodyPr wrap="none" rtlCol="0" anchor="t">
              <a:spAutoFit/>
            </a:bodyPr>
            <a:lstStyle/>
            <a:p>
              <a:r>
                <a:rPr lang="en-US" altLang="zh-CN" dirty="0">
                  <a:latin typeface="Arial" panose="020B0604020202020204" pitchFamily="34" charset="0"/>
                </a:rPr>
                <a:t>x</a:t>
              </a:r>
              <a:r>
                <a:rPr lang="en-US" altLang="zh-CN" b="0" i="0" dirty="0">
                  <a:effectLst/>
                  <a:latin typeface="Arial" panose="020B0604020202020204" pitchFamily="34" charset="0"/>
                </a:rPr>
                <a:t>-axis</a:t>
              </a:r>
              <a:endParaRPr lang="zh-CN" altLang="en-US" dirty="0"/>
            </a:p>
          </p:txBody>
        </p:sp>
      </p:grpSp>
      <p:grpSp>
        <p:nvGrpSpPr>
          <p:cNvPr id="32" name="PA-组合 33">
            <a:extLst>
              <a:ext uri="{FF2B5EF4-FFF2-40B4-BE49-F238E27FC236}">
                <a16:creationId xmlns:a16="http://schemas.microsoft.com/office/drawing/2014/main" id="{0DD6B18E-B066-4611-B675-42D4E52E0ADE}"/>
              </a:ext>
            </a:extLst>
          </p:cNvPr>
          <p:cNvGrpSpPr/>
          <p:nvPr>
            <p:custDataLst>
              <p:tags r:id="rId4"/>
            </p:custDataLst>
          </p:nvPr>
        </p:nvGrpSpPr>
        <p:grpSpPr>
          <a:xfrm>
            <a:off x="5859019" y="3987699"/>
            <a:ext cx="1080135" cy="369570"/>
            <a:chOff x="3145" y="7989"/>
            <a:chExt cx="1701" cy="582"/>
          </a:xfrm>
        </p:grpSpPr>
        <p:sp>
          <p:nvSpPr>
            <p:cNvPr id="33" name="PA-矩形 34">
              <a:extLst>
                <a:ext uri="{FF2B5EF4-FFF2-40B4-BE49-F238E27FC236}">
                  <a16:creationId xmlns:a16="http://schemas.microsoft.com/office/drawing/2014/main" id="{49022101-82B5-42E9-A5B5-A306E8521883}"/>
                </a:ext>
              </a:extLst>
            </p:cNvPr>
            <p:cNvSpPr/>
            <p:nvPr>
              <p:custDataLst>
                <p:tags r:id="rId8"/>
              </p:custDataLst>
            </p:nvPr>
          </p:nvSpPr>
          <p:spPr>
            <a:xfrm>
              <a:off x="3145" y="8104"/>
              <a:ext cx="354" cy="3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PA-文本框 35">
              <a:extLst>
                <a:ext uri="{FF2B5EF4-FFF2-40B4-BE49-F238E27FC236}">
                  <a16:creationId xmlns:a16="http://schemas.microsoft.com/office/drawing/2014/main" id="{500D99C0-1880-4D19-BF46-03B203DEA051}"/>
                </a:ext>
              </a:extLst>
            </p:cNvPr>
            <p:cNvSpPr txBox="1"/>
            <p:nvPr>
              <p:custDataLst>
                <p:tags r:id="rId9"/>
              </p:custDataLst>
            </p:nvPr>
          </p:nvSpPr>
          <p:spPr>
            <a:xfrm>
              <a:off x="3606" y="7989"/>
              <a:ext cx="1240" cy="582"/>
            </a:xfrm>
            <a:prstGeom prst="rect">
              <a:avLst/>
            </a:prstGeom>
            <a:noFill/>
          </p:spPr>
          <p:txBody>
            <a:bodyPr wrap="none" rtlCol="0" anchor="t">
              <a:spAutoFit/>
            </a:bodyPr>
            <a:lstStyle/>
            <a:p>
              <a:r>
                <a:rPr lang="en-US" altLang="zh-CN" b="0" i="0" dirty="0">
                  <a:effectLst/>
                  <a:latin typeface="Arial" panose="020B0604020202020204" pitchFamily="34" charset="0"/>
                </a:rPr>
                <a:t>y-axis</a:t>
              </a:r>
              <a:endParaRPr lang="zh-CN" altLang="en-US" dirty="0"/>
            </a:p>
          </p:txBody>
        </p:sp>
      </p:grpSp>
      <p:grpSp>
        <p:nvGrpSpPr>
          <p:cNvPr id="35" name="PA-组合 33">
            <a:extLst>
              <a:ext uri="{FF2B5EF4-FFF2-40B4-BE49-F238E27FC236}">
                <a16:creationId xmlns:a16="http://schemas.microsoft.com/office/drawing/2014/main" id="{D8EEFA15-4975-4D0E-A2E5-166433D4D333}"/>
              </a:ext>
            </a:extLst>
          </p:cNvPr>
          <p:cNvGrpSpPr/>
          <p:nvPr>
            <p:custDataLst>
              <p:tags r:id="rId5"/>
            </p:custDataLst>
          </p:nvPr>
        </p:nvGrpSpPr>
        <p:grpSpPr>
          <a:xfrm>
            <a:off x="9142993" y="3987699"/>
            <a:ext cx="1080135" cy="369570"/>
            <a:chOff x="3145" y="7989"/>
            <a:chExt cx="1701" cy="582"/>
          </a:xfrm>
        </p:grpSpPr>
        <p:sp>
          <p:nvSpPr>
            <p:cNvPr id="36" name="PA-矩形 34">
              <a:extLst>
                <a:ext uri="{FF2B5EF4-FFF2-40B4-BE49-F238E27FC236}">
                  <a16:creationId xmlns:a16="http://schemas.microsoft.com/office/drawing/2014/main" id="{6B6684D1-05DD-40DF-9399-EA415755B977}"/>
                </a:ext>
              </a:extLst>
            </p:cNvPr>
            <p:cNvSpPr/>
            <p:nvPr>
              <p:custDataLst>
                <p:tags r:id="rId6"/>
              </p:custDataLst>
            </p:nvPr>
          </p:nvSpPr>
          <p:spPr>
            <a:xfrm>
              <a:off x="3145" y="8104"/>
              <a:ext cx="354" cy="3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PA-文本框 35">
              <a:extLst>
                <a:ext uri="{FF2B5EF4-FFF2-40B4-BE49-F238E27FC236}">
                  <a16:creationId xmlns:a16="http://schemas.microsoft.com/office/drawing/2014/main" id="{8E7B839D-C35E-4D19-8B18-9706F5A3649F}"/>
                </a:ext>
              </a:extLst>
            </p:cNvPr>
            <p:cNvSpPr txBox="1"/>
            <p:nvPr>
              <p:custDataLst>
                <p:tags r:id="rId7"/>
              </p:custDataLst>
            </p:nvPr>
          </p:nvSpPr>
          <p:spPr>
            <a:xfrm>
              <a:off x="3606" y="7989"/>
              <a:ext cx="1240" cy="582"/>
            </a:xfrm>
            <a:prstGeom prst="rect">
              <a:avLst/>
            </a:prstGeom>
            <a:noFill/>
          </p:spPr>
          <p:txBody>
            <a:bodyPr wrap="none" rtlCol="0" anchor="t">
              <a:spAutoFit/>
            </a:bodyPr>
            <a:lstStyle/>
            <a:p>
              <a:r>
                <a:rPr lang="en-US" altLang="zh-CN" dirty="0">
                  <a:latin typeface="Arial" panose="020B0604020202020204" pitchFamily="34" charset="0"/>
                </a:rPr>
                <a:t>z</a:t>
              </a:r>
              <a:r>
                <a:rPr lang="en-US" altLang="zh-CN" b="0" i="0" dirty="0">
                  <a:effectLst/>
                  <a:latin typeface="Arial" panose="020B0604020202020204" pitchFamily="34" charset="0"/>
                </a:rPr>
                <a:t>-axis</a:t>
              </a:r>
              <a:endParaRPr lang="zh-CN" altLang="en-US" dirty="0"/>
            </a:p>
          </p:txBody>
        </p:sp>
      </p:grpSp>
    </p:spTree>
    <p:extLst>
      <p:ext uri="{BB962C8B-B14F-4D97-AF65-F5344CB8AC3E}">
        <p14:creationId xmlns:p14="http://schemas.microsoft.com/office/powerpoint/2010/main" val="1104945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A-组合 5"/>
          <p:cNvGrpSpPr/>
          <p:nvPr>
            <p:custDataLst>
              <p:tags r:id="rId1"/>
            </p:custDataLst>
          </p:nvPr>
        </p:nvGrpSpPr>
        <p:grpSpPr>
          <a:xfrm>
            <a:off x="-635" y="403860"/>
            <a:ext cx="12176125" cy="817880"/>
            <a:chOff x="-1" y="636"/>
            <a:chExt cx="19175" cy="1288"/>
          </a:xfrm>
        </p:grpSpPr>
        <p:cxnSp>
          <p:nvCxnSpPr>
            <p:cNvPr id="4" name="PA-直接连接符 3"/>
            <p:cNvCxnSpPr/>
            <p:nvPr>
              <p:custDataLst>
                <p:tags r:id="rId6"/>
              </p:custDataLst>
            </p:nvPr>
          </p:nvCxnSpPr>
          <p:spPr>
            <a:xfrm flipV="1">
              <a:off x="15206" y="1231"/>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grpSp>
          <p:nvGrpSpPr>
            <p:cNvPr id="8" name="组合 7"/>
            <p:cNvGrpSpPr/>
            <p:nvPr/>
          </p:nvGrpSpPr>
          <p:grpSpPr>
            <a:xfrm>
              <a:off x="-1" y="636"/>
              <a:ext cx="15487" cy="1288"/>
              <a:chOff x="-1" y="636"/>
              <a:chExt cx="15487" cy="1288"/>
            </a:xfrm>
          </p:grpSpPr>
          <p:cxnSp>
            <p:nvCxnSpPr>
              <p:cNvPr id="5" name="PA-直接连接符 4"/>
              <p:cNvCxnSpPr/>
              <p:nvPr>
                <p:custDataLst>
                  <p:tags r:id="rId7"/>
                </p:custDataLst>
              </p:nvPr>
            </p:nvCxnSpPr>
            <p:spPr>
              <a:xfrm flipV="1">
                <a:off x="-1" y="1238"/>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11" name="PA-椭圆 10"/>
              <p:cNvSpPr/>
              <p:nvPr>
                <p:custDataLst>
                  <p:tags r:id="rId8"/>
                </p:custDataLst>
              </p:nvPr>
            </p:nvSpPr>
            <p:spPr>
              <a:xfrm>
                <a:off x="1315" y="636"/>
                <a:ext cx="1336" cy="12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charset="-122"/>
                    <a:ea typeface="微软雅黑" panose="020B0503020204020204" charset="-122"/>
                  </a:rPr>
                  <a:t>18</a:t>
                </a:r>
              </a:p>
            </p:txBody>
          </p:sp>
          <p:sp>
            <p:nvSpPr>
              <p:cNvPr id="7" name="PA-文本框 6"/>
              <p:cNvSpPr txBox="1"/>
              <p:nvPr>
                <p:custDataLst>
                  <p:tags r:id="rId9"/>
                </p:custDataLst>
              </p:nvPr>
            </p:nvSpPr>
            <p:spPr>
              <a:xfrm>
                <a:off x="4168" y="636"/>
                <a:ext cx="11318" cy="1212"/>
              </a:xfrm>
              <a:prstGeom prst="rect">
                <a:avLst/>
              </a:prstGeom>
              <a:noFill/>
            </p:spPr>
            <p:txBody>
              <a:bodyPr wrap="none" rtlCol="0">
                <a:spAutoFit/>
              </a:bodyPr>
              <a:lstStyle/>
              <a:p>
                <a:pPr algn="l"/>
                <a:r>
                  <a:rPr lang="en-US" altLang="zh-CN" sz="4400" b="1" dirty="0"/>
                  <a:t>Rotations in three dimensions</a:t>
                </a:r>
              </a:p>
            </p:txBody>
          </p:sp>
        </p:grpSp>
      </p:grpSp>
      <p:grpSp>
        <p:nvGrpSpPr>
          <p:cNvPr id="12" name="PA-组合 11"/>
          <p:cNvGrpSpPr/>
          <p:nvPr>
            <p:custDataLst>
              <p:tags r:id="rId2"/>
            </p:custDataLst>
          </p:nvPr>
        </p:nvGrpSpPr>
        <p:grpSpPr>
          <a:xfrm>
            <a:off x="1683385" y="1438910"/>
            <a:ext cx="6790690" cy="460375"/>
            <a:chOff x="2896" y="2388"/>
            <a:chExt cx="10694" cy="725"/>
          </a:xfrm>
        </p:grpSpPr>
        <p:sp>
          <p:nvSpPr>
            <p:cNvPr id="13" name="PA-文本框 12"/>
            <p:cNvSpPr txBox="1"/>
            <p:nvPr>
              <p:custDataLst>
                <p:tags r:id="rId3"/>
              </p:custDataLst>
            </p:nvPr>
          </p:nvSpPr>
          <p:spPr>
            <a:xfrm>
              <a:off x="3648" y="2388"/>
              <a:ext cx="9942" cy="725"/>
            </a:xfrm>
            <a:prstGeom prst="rect">
              <a:avLst/>
            </a:prstGeom>
            <a:noFill/>
          </p:spPr>
          <p:txBody>
            <a:bodyPr wrap="square" rtlCol="0" anchor="t">
              <a:spAutoFit/>
            </a:bodyPr>
            <a:lstStyle/>
            <a:p>
              <a:r>
                <a:rPr lang="en-US" altLang="zh-CN" sz="2400" b="0" i="0" dirty="0">
                  <a:effectLst/>
                  <a:latin typeface="Arial" panose="020B0604020202020204" pitchFamily="34" charset="0"/>
                </a:rPr>
                <a:t>One matrix for three rotations</a:t>
              </a:r>
              <a:endParaRPr lang="zh-CN" altLang="en-US" sz="2400" dirty="0"/>
            </a:p>
          </p:txBody>
        </p:sp>
        <p:grpSp>
          <p:nvGrpSpPr>
            <p:cNvPr id="14" name="组合 13"/>
            <p:cNvGrpSpPr/>
            <p:nvPr/>
          </p:nvGrpSpPr>
          <p:grpSpPr>
            <a:xfrm>
              <a:off x="2896" y="2495"/>
              <a:ext cx="522" cy="510"/>
              <a:chOff x="3085" y="2274"/>
              <a:chExt cx="522" cy="510"/>
            </a:xfrm>
          </p:grpSpPr>
          <p:sp>
            <p:nvSpPr>
              <p:cNvPr id="15" name="PA-椭圆 14"/>
              <p:cNvSpPr/>
              <p:nvPr>
                <p:custDataLst>
                  <p:tags r:id="rId4"/>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椭圆 15"/>
              <p:cNvSpPr/>
              <p:nvPr>
                <p:custDataLst>
                  <p:tags r:id="rId5"/>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3" name="图片 2">
            <a:extLst>
              <a:ext uri="{FF2B5EF4-FFF2-40B4-BE49-F238E27FC236}">
                <a16:creationId xmlns:a16="http://schemas.microsoft.com/office/drawing/2014/main" id="{969C4C26-1B71-41FE-9D5A-9A32C362ABD4}"/>
              </a:ext>
            </a:extLst>
          </p:cNvPr>
          <p:cNvPicPr>
            <a:picLocks noChangeAspect="1"/>
          </p:cNvPicPr>
          <p:nvPr/>
        </p:nvPicPr>
        <p:blipFill>
          <a:blip r:embed="rId11"/>
          <a:stretch>
            <a:fillRect/>
          </a:stretch>
        </p:blipFill>
        <p:spPr>
          <a:xfrm>
            <a:off x="1849120" y="1971040"/>
            <a:ext cx="9225511" cy="4205860"/>
          </a:xfrm>
          <a:prstGeom prst="rect">
            <a:avLst/>
          </a:prstGeom>
        </p:spPr>
      </p:pic>
    </p:spTree>
    <p:extLst>
      <p:ext uri="{BB962C8B-B14F-4D97-AF65-F5344CB8AC3E}">
        <p14:creationId xmlns:p14="http://schemas.microsoft.com/office/powerpoint/2010/main" val="4081548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A-组合 5"/>
          <p:cNvGrpSpPr/>
          <p:nvPr>
            <p:custDataLst>
              <p:tags r:id="rId1"/>
            </p:custDataLst>
          </p:nvPr>
        </p:nvGrpSpPr>
        <p:grpSpPr>
          <a:xfrm>
            <a:off x="-635" y="403860"/>
            <a:ext cx="12176125" cy="817880"/>
            <a:chOff x="-1" y="636"/>
            <a:chExt cx="19175" cy="1288"/>
          </a:xfrm>
        </p:grpSpPr>
        <p:cxnSp>
          <p:nvCxnSpPr>
            <p:cNvPr id="4" name="PA-直接连接符 3"/>
            <p:cNvCxnSpPr/>
            <p:nvPr>
              <p:custDataLst>
                <p:tags r:id="rId10"/>
              </p:custDataLst>
            </p:nvPr>
          </p:nvCxnSpPr>
          <p:spPr>
            <a:xfrm flipV="1">
              <a:off x="15206" y="1231"/>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grpSp>
          <p:nvGrpSpPr>
            <p:cNvPr id="8" name="组合 7"/>
            <p:cNvGrpSpPr/>
            <p:nvPr/>
          </p:nvGrpSpPr>
          <p:grpSpPr>
            <a:xfrm>
              <a:off x="-1" y="636"/>
              <a:ext cx="15487" cy="1288"/>
              <a:chOff x="-1" y="636"/>
              <a:chExt cx="15487" cy="1288"/>
            </a:xfrm>
          </p:grpSpPr>
          <p:cxnSp>
            <p:nvCxnSpPr>
              <p:cNvPr id="5" name="PA-直接连接符 4"/>
              <p:cNvCxnSpPr/>
              <p:nvPr>
                <p:custDataLst>
                  <p:tags r:id="rId11"/>
                </p:custDataLst>
              </p:nvPr>
            </p:nvCxnSpPr>
            <p:spPr>
              <a:xfrm flipV="1">
                <a:off x="-1" y="1238"/>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11" name="PA-椭圆 10"/>
              <p:cNvSpPr/>
              <p:nvPr>
                <p:custDataLst>
                  <p:tags r:id="rId12"/>
                </p:custDataLst>
              </p:nvPr>
            </p:nvSpPr>
            <p:spPr>
              <a:xfrm>
                <a:off x="1315" y="636"/>
                <a:ext cx="1336" cy="12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charset="-122"/>
                    <a:ea typeface="微软雅黑" panose="020B0503020204020204" charset="-122"/>
                  </a:rPr>
                  <a:t>19</a:t>
                </a:r>
              </a:p>
            </p:txBody>
          </p:sp>
          <p:sp>
            <p:nvSpPr>
              <p:cNvPr id="7" name="PA-文本框 6"/>
              <p:cNvSpPr txBox="1"/>
              <p:nvPr>
                <p:custDataLst>
                  <p:tags r:id="rId13"/>
                </p:custDataLst>
              </p:nvPr>
            </p:nvSpPr>
            <p:spPr>
              <a:xfrm>
                <a:off x="4168" y="636"/>
                <a:ext cx="11318" cy="1212"/>
              </a:xfrm>
              <a:prstGeom prst="rect">
                <a:avLst/>
              </a:prstGeom>
              <a:noFill/>
            </p:spPr>
            <p:txBody>
              <a:bodyPr wrap="none" rtlCol="0">
                <a:spAutoFit/>
              </a:bodyPr>
              <a:lstStyle/>
              <a:p>
                <a:pPr algn="l"/>
                <a:r>
                  <a:rPr lang="en-US" altLang="zh-CN" sz="4400" b="1" dirty="0"/>
                  <a:t>Rotations in three dimensions</a:t>
                </a:r>
              </a:p>
            </p:txBody>
          </p:sp>
        </p:grpSp>
      </p:grpSp>
      <p:grpSp>
        <p:nvGrpSpPr>
          <p:cNvPr id="12" name="PA-组合 11"/>
          <p:cNvGrpSpPr/>
          <p:nvPr>
            <p:custDataLst>
              <p:tags r:id="rId2"/>
            </p:custDataLst>
          </p:nvPr>
        </p:nvGrpSpPr>
        <p:grpSpPr>
          <a:xfrm>
            <a:off x="1683385" y="1140526"/>
            <a:ext cx="6790690" cy="460375"/>
            <a:chOff x="2896" y="2388"/>
            <a:chExt cx="10694" cy="725"/>
          </a:xfrm>
        </p:grpSpPr>
        <p:sp>
          <p:nvSpPr>
            <p:cNvPr id="13" name="PA-文本框 12"/>
            <p:cNvSpPr txBox="1"/>
            <p:nvPr>
              <p:custDataLst>
                <p:tags r:id="rId7"/>
              </p:custDataLst>
            </p:nvPr>
          </p:nvSpPr>
          <p:spPr>
            <a:xfrm>
              <a:off x="3648" y="2388"/>
              <a:ext cx="9942" cy="725"/>
            </a:xfrm>
            <a:prstGeom prst="rect">
              <a:avLst/>
            </a:prstGeom>
            <a:noFill/>
          </p:spPr>
          <p:txBody>
            <a:bodyPr wrap="square" rtlCol="0" anchor="t">
              <a:spAutoFit/>
            </a:bodyPr>
            <a:lstStyle/>
            <a:p>
              <a:r>
                <a:rPr lang="en-US" altLang="zh-CN" sz="2400" b="0" i="0" dirty="0">
                  <a:effectLst/>
                  <a:latin typeface="Arial" panose="020B0604020202020204" pitchFamily="34" charset="0"/>
                </a:rPr>
                <a:t>The matrix for an arbitrary rotation</a:t>
              </a:r>
              <a:endParaRPr lang="zh-CN" altLang="en-US" sz="2400" dirty="0"/>
            </a:p>
          </p:txBody>
        </p:sp>
        <p:grpSp>
          <p:nvGrpSpPr>
            <p:cNvPr id="14" name="组合 13"/>
            <p:cNvGrpSpPr/>
            <p:nvPr/>
          </p:nvGrpSpPr>
          <p:grpSpPr>
            <a:xfrm>
              <a:off x="2896" y="2495"/>
              <a:ext cx="522" cy="510"/>
              <a:chOff x="3085" y="2274"/>
              <a:chExt cx="522" cy="510"/>
            </a:xfrm>
          </p:grpSpPr>
          <p:sp>
            <p:nvSpPr>
              <p:cNvPr id="15" name="PA-椭圆 14"/>
              <p:cNvSpPr/>
              <p:nvPr>
                <p:custDataLst>
                  <p:tags r:id="rId8"/>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椭圆 15"/>
              <p:cNvSpPr/>
              <p:nvPr>
                <p:custDataLst>
                  <p:tags r:id="rId9"/>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8" name="组合 17">
            <a:extLst>
              <a:ext uri="{FF2B5EF4-FFF2-40B4-BE49-F238E27FC236}">
                <a16:creationId xmlns:a16="http://schemas.microsoft.com/office/drawing/2014/main" id="{B8570458-87E4-417B-B9CE-82FB596D5B50}"/>
              </a:ext>
            </a:extLst>
          </p:cNvPr>
          <p:cNvGrpSpPr/>
          <p:nvPr/>
        </p:nvGrpSpPr>
        <p:grpSpPr>
          <a:xfrm>
            <a:off x="2015490" y="1701350"/>
            <a:ext cx="8161020" cy="369332"/>
            <a:chOff x="1997075" y="2535873"/>
            <a:chExt cx="8161020" cy="369332"/>
          </a:xfrm>
        </p:grpSpPr>
        <p:sp>
          <p:nvSpPr>
            <p:cNvPr id="19" name="PA-文本框 18">
              <a:extLst>
                <a:ext uri="{FF2B5EF4-FFF2-40B4-BE49-F238E27FC236}">
                  <a16:creationId xmlns:a16="http://schemas.microsoft.com/office/drawing/2014/main" id="{31EDA1DB-D939-417B-859B-FCBE10A515D6}"/>
                </a:ext>
              </a:extLst>
            </p:cNvPr>
            <p:cNvSpPr txBox="1"/>
            <p:nvPr>
              <p:custDataLst>
                <p:tags r:id="rId5"/>
              </p:custDataLst>
            </p:nvPr>
          </p:nvSpPr>
          <p:spPr>
            <a:xfrm>
              <a:off x="2289810" y="2535873"/>
              <a:ext cx="7868285" cy="369332"/>
            </a:xfrm>
            <a:prstGeom prst="rect">
              <a:avLst/>
            </a:prstGeom>
            <a:noFill/>
          </p:spPr>
          <p:txBody>
            <a:bodyPr wrap="square" rtlCol="0" anchor="t">
              <a:spAutoFit/>
            </a:bodyPr>
            <a:lstStyle/>
            <a:p>
              <a:r>
                <a:rPr lang="en-US" altLang="zh-CN" b="0" i="0" dirty="0">
                  <a:effectLst/>
                  <a:latin typeface="Arial" panose="020B0604020202020204" pitchFamily="34" charset="0"/>
                </a:rPr>
                <a:t>First multiply the rotation around the x-axis by the rotation around the y-axis</a:t>
              </a:r>
              <a:endParaRPr lang="zh-CN" altLang="en-US" dirty="0"/>
            </a:p>
          </p:txBody>
        </p:sp>
        <p:sp>
          <p:nvSpPr>
            <p:cNvPr id="20" name="PA-矩形 22">
              <a:extLst>
                <a:ext uri="{FF2B5EF4-FFF2-40B4-BE49-F238E27FC236}">
                  <a16:creationId xmlns:a16="http://schemas.microsoft.com/office/drawing/2014/main" id="{57C21D8E-C493-43AA-B08A-A371948EA9DF}"/>
                </a:ext>
              </a:extLst>
            </p:cNvPr>
            <p:cNvSpPr/>
            <p:nvPr>
              <p:custDataLst>
                <p:tags r:id="rId6"/>
              </p:custDataLst>
            </p:nvPr>
          </p:nvSpPr>
          <p:spPr>
            <a:xfrm>
              <a:off x="1997075" y="260985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pic>
        <p:nvPicPr>
          <p:cNvPr id="9" name="图片 8">
            <a:extLst>
              <a:ext uri="{FF2B5EF4-FFF2-40B4-BE49-F238E27FC236}">
                <a16:creationId xmlns:a16="http://schemas.microsoft.com/office/drawing/2014/main" id="{565F3E91-C02D-4CC1-9655-513120B6BF8C}"/>
              </a:ext>
            </a:extLst>
          </p:cNvPr>
          <p:cNvPicPr>
            <a:picLocks noChangeAspect="1"/>
          </p:cNvPicPr>
          <p:nvPr/>
        </p:nvPicPr>
        <p:blipFill>
          <a:blip r:embed="rId15"/>
          <a:stretch>
            <a:fillRect/>
          </a:stretch>
        </p:blipFill>
        <p:spPr>
          <a:xfrm>
            <a:off x="2940474" y="2192695"/>
            <a:ext cx="6599341" cy="944408"/>
          </a:xfrm>
          <a:prstGeom prst="rect">
            <a:avLst/>
          </a:prstGeom>
        </p:spPr>
      </p:pic>
      <p:grpSp>
        <p:nvGrpSpPr>
          <p:cNvPr id="22" name="组合 21">
            <a:extLst>
              <a:ext uri="{FF2B5EF4-FFF2-40B4-BE49-F238E27FC236}">
                <a16:creationId xmlns:a16="http://schemas.microsoft.com/office/drawing/2014/main" id="{8251B9A6-D97A-4C6B-8B9E-56C801F0AD63}"/>
              </a:ext>
            </a:extLst>
          </p:cNvPr>
          <p:cNvGrpSpPr/>
          <p:nvPr/>
        </p:nvGrpSpPr>
        <p:grpSpPr>
          <a:xfrm>
            <a:off x="2015490" y="3187626"/>
            <a:ext cx="8161020" cy="369332"/>
            <a:chOff x="1997075" y="2535873"/>
            <a:chExt cx="8161020" cy="369332"/>
          </a:xfrm>
        </p:grpSpPr>
        <p:sp>
          <p:nvSpPr>
            <p:cNvPr id="23" name="PA-文本框 18">
              <a:extLst>
                <a:ext uri="{FF2B5EF4-FFF2-40B4-BE49-F238E27FC236}">
                  <a16:creationId xmlns:a16="http://schemas.microsoft.com/office/drawing/2014/main" id="{889D4E52-69CC-4690-AC71-EC180B6350F9}"/>
                </a:ext>
              </a:extLst>
            </p:cNvPr>
            <p:cNvSpPr txBox="1"/>
            <p:nvPr>
              <p:custDataLst>
                <p:tags r:id="rId3"/>
              </p:custDataLst>
            </p:nvPr>
          </p:nvSpPr>
          <p:spPr>
            <a:xfrm>
              <a:off x="2289810" y="2535873"/>
              <a:ext cx="7868285" cy="369332"/>
            </a:xfrm>
            <a:prstGeom prst="rect">
              <a:avLst/>
            </a:prstGeom>
            <a:noFill/>
          </p:spPr>
          <p:txBody>
            <a:bodyPr wrap="square" rtlCol="0" anchor="t">
              <a:spAutoFit/>
            </a:bodyPr>
            <a:lstStyle/>
            <a:p>
              <a:r>
                <a:rPr lang="en-US" altLang="zh-CN" b="0" i="0" dirty="0">
                  <a:effectLst/>
                  <a:latin typeface="Arial" panose="020B0604020202020204" pitchFamily="34" charset="0"/>
                </a:rPr>
                <a:t>Then, multiply the result by the rotation around the z-axis:</a:t>
              </a:r>
              <a:endParaRPr lang="zh-CN" altLang="en-US" dirty="0"/>
            </a:p>
          </p:txBody>
        </p:sp>
        <p:sp>
          <p:nvSpPr>
            <p:cNvPr id="24" name="PA-矩形 22">
              <a:extLst>
                <a:ext uri="{FF2B5EF4-FFF2-40B4-BE49-F238E27FC236}">
                  <a16:creationId xmlns:a16="http://schemas.microsoft.com/office/drawing/2014/main" id="{90B10933-0F67-4B41-96A3-63050E262511}"/>
                </a:ext>
              </a:extLst>
            </p:cNvPr>
            <p:cNvSpPr/>
            <p:nvPr>
              <p:custDataLst>
                <p:tags r:id="rId4"/>
              </p:custDataLst>
            </p:nvPr>
          </p:nvSpPr>
          <p:spPr>
            <a:xfrm>
              <a:off x="1997075" y="260985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pic>
        <p:nvPicPr>
          <p:cNvPr id="26" name="图片 25">
            <a:extLst>
              <a:ext uri="{FF2B5EF4-FFF2-40B4-BE49-F238E27FC236}">
                <a16:creationId xmlns:a16="http://schemas.microsoft.com/office/drawing/2014/main" id="{D0653A02-BBF7-4E70-A155-586A65543C36}"/>
              </a:ext>
            </a:extLst>
          </p:cNvPr>
          <p:cNvPicPr>
            <a:picLocks noChangeAspect="1"/>
          </p:cNvPicPr>
          <p:nvPr/>
        </p:nvPicPr>
        <p:blipFill>
          <a:blip r:embed="rId16"/>
          <a:stretch>
            <a:fillRect/>
          </a:stretch>
        </p:blipFill>
        <p:spPr>
          <a:xfrm>
            <a:off x="2160905" y="3678167"/>
            <a:ext cx="6544126" cy="1076337"/>
          </a:xfrm>
          <a:prstGeom prst="rect">
            <a:avLst/>
          </a:prstGeom>
        </p:spPr>
      </p:pic>
      <p:pic>
        <p:nvPicPr>
          <p:cNvPr id="28" name="图片 27">
            <a:extLst>
              <a:ext uri="{FF2B5EF4-FFF2-40B4-BE49-F238E27FC236}">
                <a16:creationId xmlns:a16="http://schemas.microsoft.com/office/drawing/2014/main" id="{EF17DD80-F1CA-4A1C-8A74-DEBAD83A3C6D}"/>
              </a:ext>
            </a:extLst>
          </p:cNvPr>
          <p:cNvPicPr>
            <a:picLocks noChangeAspect="1"/>
          </p:cNvPicPr>
          <p:nvPr/>
        </p:nvPicPr>
        <p:blipFill>
          <a:blip r:embed="rId17"/>
          <a:stretch>
            <a:fillRect/>
          </a:stretch>
        </p:blipFill>
        <p:spPr>
          <a:xfrm>
            <a:off x="2127885" y="4948818"/>
            <a:ext cx="4969811" cy="1757674"/>
          </a:xfrm>
          <a:prstGeom prst="rect">
            <a:avLst/>
          </a:prstGeom>
        </p:spPr>
      </p:pic>
      <p:sp>
        <p:nvSpPr>
          <p:cNvPr id="29" name="箭头: 虚尾 28">
            <a:extLst>
              <a:ext uri="{FF2B5EF4-FFF2-40B4-BE49-F238E27FC236}">
                <a16:creationId xmlns:a16="http://schemas.microsoft.com/office/drawing/2014/main" id="{FE2CEBC0-D379-49A9-BF45-A495750AFDF0}"/>
              </a:ext>
            </a:extLst>
          </p:cNvPr>
          <p:cNvSpPr/>
          <p:nvPr/>
        </p:nvSpPr>
        <p:spPr>
          <a:xfrm>
            <a:off x="7753599" y="5642989"/>
            <a:ext cx="440573" cy="369332"/>
          </a:xfrm>
          <a:prstGeom prst="stripedRightArrow">
            <a:avLst>
              <a:gd name="adj1" fmla="val 39576"/>
              <a:gd name="adj2" fmla="val 57818"/>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1" name="图片 30">
            <a:extLst>
              <a:ext uri="{FF2B5EF4-FFF2-40B4-BE49-F238E27FC236}">
                <a16:creationId xmlns:a16="http://schemas.microsoft.com/office/drawing/2014/main" id="{03EFC1A8-D648-4E38-92E5-AEDDDAF01E25}"/>
              </a:ext>
            </a:extLst>
          </p:cNvPr>
          <p:cNvPicPr>
            <a:picLocks noChangeAspect="1"/>
          </p:cNvPicPr>
          <p:nvPr/>
        </p:nvPicPr>
        <p:blipFill rotWithShape="1">
          <a:blip r:embed="rId18"/>
          <a:srcRect b="13372"/>
          <a:stretch/>
        </p:blipFill>
        <p:spPr>
          <a:xfrm>
            <a:off x="7265118" y="5204917"/>
            <a:ext cx="1439913" cy="393190"/>
          </a:xfrm>
          <a:prstGeom prst="rect">
            <a:avLst/>
          </a:prstGeom>
        </p:spPr>
      </p:pic>
      <p:pic>
        <p:nvPicPr>
          <p:cNvPr id="33" name="图片 32">
            <a:extLst>
              <a:ext uri="{FF2B5EF4-FFF2-40B4-BE49-F238E27FC236}">
                <a16:creationId xmlns:a16="http://schemas.microsoft.com/office/drawing/2014/main" id="{4109F97E-2329-42BC-B249-D9E54572E3DF}"/>
              </a:ext>
            </a:extLst>
          </p:cNvPr>
          <p:cNvPicPr>
            <a:picLocks noChangeAspect="1"/>
          </p:cNvPicPr>
          <p:nvPr/>
        </p:nvPicPr>
        <p:blipFill>
          <a:blip r:embed="rId19"/>
          <a:stretch>
            <a:fillRect/>
          </a:stretch>
        </p:blipFill>
        <p:spPr>
          <a:xfrm>
            <a:off x="9037899" y="4863546"/>
            <a:ext cx="2052432" cy="1994454"/>
          </a:xfrm>
          <a:prstGeom prst="rect">
            <a:avLst/>
          </a:prstGeom>
        </p:spPr>
      </p:pic>
    </p:spTree>
    <p:extLst>
      <p:ext uri="{BB962C8B-B14F-4D97-AF65-F5344CB8AC3E}">
        <p14:creationId xmlns:p14="http://schemas.microsoft.com/office/powerpoint/2010/main" val="314154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PA-直接连接符 3"/>
          <p:cNvCxnSpPr/>
          <p:nvPr>
            <p:custDataLst>
              <p:tags r:id="rId1"/>
            </p:custDataLst>
          </p:nvPr>
        </p:nvCxnSpPr>
        <p:spPr>
          <a:xfrm flipV="1">
            <a:off x="9655810" y="781685"/>
            <a:ext cx="2519680" cy="4445"/>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grpSp>
        <p:nvGrpSpPr>
          <p:cNvPr id="8" name="PA-组合 7"/>
          <p:cNvGrpSpPr/>
          <p:nvPr>
            <p:custDataLst>
              <p:tags r:id="rId2"/>
            </p:custDataLst>
          </p:nvPr>
        </p:nvGrpSpPr>
        <p:grpSpPr>
          <a:xfrm>
            <a:off x="62865" y="325755"/>
            <a:ext cx="4556125" cy="817880"/>
            <a:chOff x="-1" y="636"/>
            <a:chExt cx="7175" cy="1288"/>
          </a:xfrm>
        </p:grpSpPr>
        <p:cxnSp>
          <p:nvCxnSpPr>
            <p:cNvPr id="5" name="PA-直接连接符 4"/>
            <p:cNvCxnSpPr/>
            <p:nvPr>
              <p:custDataLst>
                <p:tags r:id="rId27"/>
              </p:custDataLst>
            </p:nvPr>
          </p:nvCxnSpPr>
          <p:spPr>
            <a:xfrm flipV="1">
              <a:off x="-1" y="1238"/>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11" name="PA-椭圆 10"/>
            <p:cNvSpPr/>
            <p:nvPr>
              <p:custDataLst>
                <p:tags r:id="rId28"/>
              </p:custDataLst>
            </p:nvPr>
          </p:nvSpPr>
          <p:spPr>
            <a:xfrm>
              <a:off x="1315" y="636"/>
              <a:ext cx="1336" cy="12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微软雅黑" panose="020B0503020204020204" charset="-122"/>
                  <a:ea typeface="微软雅黑" panose="020B0503020204020204" charset="-122"/>
                </a:rPr>
                <a:t>2</a:t>
              </a:r>
            </a:p>
          </p:txBody>
        </p:sp>
        <p:sp>
          <p:nvSpPr>
            <p:cNvPr id="7" name="PA-文本框 6"/>
            <p:cNvSpPr txBox="1"/>
            <p:nvPr>
              <p:custDataLst>
                <p:tags r:id="rId29"/>
              </p:custDataLst>
            </p:nvPr>
          </p:nvSpPr>
          <p:spPr>
            <a:xfrm>
              <a:off x="4168" y="636"/>
              <a:ext cx="3007" cy="1210"/>
            </a:xfrm>
            <a:prstGeom prst="rect">
              <a:avLst/>
            </a:prstGeom>
            <a:noFill/>
          </p:spPr>
          <p:txBody>
            <a:bodyPr wrap="none" rtlCol="0">
              <a:spAutoFit/>
            </a:bodyPr>
            <a:lstStyle/>
            <a:p>
              <a:r>
                <a:rPr lang="en-US" altLang="zh-CN" sz="4400" b="1"/>
                <a:t>Outline</a:t>
              </a:r>
            </a:p>
          </p:txBody>
        </p:sp>
      </p:grpSp>
      <p:grpSp>
        <p:nvGrpSpPr>
          <p:cNvPr id="52" name="PA-组合 51"/>
          <p:cNvGrpSpPr/>
          <p:nvPr>
            <p:custDataLst>
              <p:tags r:id="rId3"/>
            </p:custDataLst>
          </p:nvPr>
        </p:nvGrpSpPr>
        <p:grpSpPr>
          <a:xfrm>
            <a:off x="1746885" y="1246187"/>
            <a:ext cx="5951855" cy="460375"/>
            <a:chOff x="2501" y="7053"/>
            <a:chExt cx="9373" cy="725"/>
          </a:xfrm>
        </p:grpSpPr>
        <p:grpSp>
          <p:nvGrpSpPr>
            <p:cNvPr id="27" name="组合 26"/>
            <p:cNvGrpSpPr/>
            <p:nvPr/>
          </p:nvGrpSpPr>
          <p:grpSpPr>
            <a:xfrm>
              <a:off x="2501" y="7159"/>
              <a:ext cx="522" cy="510"/>
              <a:chOff x="3085" y="2274"/>
              <a:chExt cx="522" cy="510"/>
            </a:xfrm>
          </p:grpSpPr>
          <p:sp>
            <p:nvSpPr>
              <p:cNvPr id="28" name="PA-椭圆 27"/>
              <p:cNvSpPr/>
              <p:nvPr>
                <p:custDataLst>
                  <p:tags r:id="rId25"/>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PA-椭圆 28"/>
              <p:cNvSpPr/>
              <p:nvPr>
                <p:custDataLst>
                  <p:tags r:id="rId26"/>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PA-文本框 29"/>
            <p:cNvSpPr txBox="1"/>
            <p:nvPr>
              <p:custDataLst>
                <p:tags r:id="rId24"/>
              </p:custDataLst>
            </p:nvPr>
          </p:nvSpPr>
          <p:spPr>
            <a:xfrm>
              <a:off x="3237" y="7053"/>
              <a:ext cx="8637" cy="725"/>
            </a:xfrm>
            <a:prstGeom prst="rect">
              <a:avLst/>
            </a:prstGeom>
            <a:noFill/>
          </p:spPr>
          <p:txBody>
            <a:bodyPr wrap="square" rtlCol="0" anchor="t">
              <a:spAutoFit/>
            </a:bodyPr>
            <a:lstStyle/>
            <a:p>
              <a:r>
                <a:rPr lang="en-US" altLang="zh-CN" sz="2400" b="0" i="0" dirty="0">
                  <a:effectLst/>
                  <a:latin typeface="Arial" panose="020B0604020202020204" pitchFamily="34" charset="0"/>
                </a:rPr>
                <a:t>Introduction</a:t>
              </a:r>
              <a:endParaRPr lang="en-US" altLang="zh-CN" sz="2400" dirty="0"/>
            </a:p>
          </p:txBody>
        </p:sp>
      </p:grpSp>
      <p:grpSp>
        <p:nvGrpSpPr>
          <p:cNvPr id="87" name="PA-组合 51">
            <a:extLst>
              <a:ext uri="{FF2B5EF4-FFF2-40B4-BE49-F238E27FC236}">
                <a16:creationId xmlns:a16="http://schemas.microsoft.com/office/drawing/2014/main" id="{EAD95AF4-E2CB-4EA7-AA01-07F763CA7F53}"/>
              </a:ext>
            </a:extLst>
          </p:cNvPr>
          <p:cNvGrpSpPr/>
          <p:nvPr>
            <p:custDataLst>
              <p:tags r:id="rId4"/>
            </p:custDataLst>
          </p:nvPr>
        </p:nvGrpSpPr>
        <p:grpSpPr>
          <a:xfrm>
            <a:off x="1746885" y="1834158"/>
            <a:ext cx="5951855" cy="460375"/>
            <a:chOff x="2501" y="7053"/>
            <a:chExt cx="9373" cy="725"/>
          </a:xfrm>
        </p:grpSpPr>
        <p:grpSp>
          <p:nvGrpSpPr>
            <p:cNvPr id="88" name="组合 87">
              <a:extLst>
                <a:ext uri="{FF2B5EF4-FFF2-40B4-BE49-F238E27FC236}">
                  <a16:creationId xmlns:a16="http://schemas.microsoft.com/office/drawing/2014/main" id="{9ACB2C0B-EA91-48E8-A61C-E82681E1C2A6}"/>
                </a:ext>
              </a:extLst>
            </p:cNvPr>
            <p:cNvGrpSpPr/>
            <p:nvPr/>
          </p:nvGrpSpPr>
          <p:grpSpPr>
            <a:xfrm>
              <a:off x="2501" y="7159"/>
              <a:ext cx="522" cy="510"/>
              <a:chOff x="3085" y="2274"/>
              <a:chExt cx="522" cy="510"/>
            </a:xfrm>
          </p:grpSpPr>
          <p:sp>
            <p:nvSpPr>
              <p:cNvPr id="90" name="PA-椭圆 27">
                <a:extLst>
                  <a:ext uri="{FF2B5EF4-FFF2-40B4-BE49-F238E27FC236}">
                    <a16:creationId xmlns:a16="http://schemas.microsoft.com/office/drawing/2014/main" id="{CE077956-B49B-4AB6-9DEB-C4442E1ECADB}"/>
                  </a:ext>
                </a:extLst>
              </p:cNvPr>
              <p:cNvSpPr/>
              <p:nvPr>
                <p:custDataLst>
                  <p:tags r:id="rId22"/>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PA-椭圆 28">
                <a:extLst>
                  <a:ext uri="{FF2B5EF4-FFF2-40B4-BE49-F238E27FC236}">
                    <a16:creationId xmlns:a16="http://schemas.microsoft.com/office/drawing/2014/main" id="{140E97B2-D2B6-4A2A-B002-75F4D5A68562}"/>
                  </a:ext>
                </a:extLst>
              </p:cNvPr>
              <p:cNvSpPr/>
              <p:nvPr>
                <p:custDataLst>
                  <p:tags r:id="rId23"/>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9" name="PA-文本框 29">
              <a:extLst>
                <a:ext uri="{FF2B5EF4-FFF2-40B4-BE49-F238E27FC236}">
                  <a16:creationId xmlns:a16="http://schemas.microsoft.com/office/drawing/2014/main" id="{6429E3AA-C33F-42B2-92C6-C41DFFBE078F}"/>
                </a:ext>
              </a:extLst>
            </p:cNvPr>
            <p:cNvSpPr txBox="1"/>
            <p:nvPr>
              <p:custDataLst>
                <p:tags r:id="rId21"/>
              </p:custDataLst>
            </p:nvPr>
          </p:nvSpPr>
          <p:spPr>
            <a:xfrm>
              <a:off x="3237" y="7053"/>
              <a:ext cx="8637" cy="725"/>
            </a:xfrm>
            <a:prstGeom prst="rect">
              <a:avLst/>
            </a:prstGeom>
            <a:noFill/>
          </p:spPr>
          <p:txBody>
            <a:bodyPr wrap="square" rtlCol="0" anchor="t">
              <a:spAutoFit/>
            </a:bodyPr>
            <a:lstStyle/>
            <a:p>
              <a:r>
                <a:rPr lang="en-US" altLang="zh-CN" sz="2400" b="0" i="0" dirty="0">
                  <a:effectLst/>
                  <a:latin typeface="Arial" panose="020B0604020202020204" pitchFamily="34" charset="0"/>
                </a:rPr>
                <a:t>Rotations in two dimensions</a:t>
              </a:r>
              <a:endParaRPr lang="en-US" altLang="zh-CN" sz="2400" dirty="0"/>
            </a:p>
          </p:txBody>
        </p:sp>
      </p:grpSp>
      <p:grpSp>
        <p:nvGrpSpPr>
          <p:cNvPr id="92" name="PA-组合 51">
            <a:extLst>
              <a:ext uri="{FF2B5EF4-FFF2-40B4-BE49-F238E27FC236}">
                <a16:creationId xmlns:a16="http://schemas.microsoft.com/office/drawing/2014/main" id="{9C5EA015-6F72-404D-AEAD-C4C7927B6A24}"/>
              </a:ext>
            </a:extLst>
          </p:cNvPr>
          <p:cNvGrpSpPr/>
          <p:nvPr>
            <p:custDataLst>
              <p:tags r:id="rId5"/>
            </p:custDataLst>
          </p:nvPr>
        </p:nvGrpSpPr>
        <p:grpSpPr>
          <a:xfrm>
            <a:off x="1746885" y="2438956"/>
            <a:ext cx="5951855" cy="460375"/>
            <a:chOff x="2501" y="7053"/>
            <a:chExt cx="9373" cy="725"/>
          </a:xfrm>
        </p:grpSpPr>
        <p:grpSp>
          <p:nvGrpSpPr>
            <p:cNvPr id="93" name="组合 92">
              <a:extLst>
                <a:ext uri="{FF2B5EF4-FFF2-40B4-BE49-F238E27FC236}">
                  <a16:creationId xmlns:a16="http://schemas.microsoft.com/office/drawing/2014/main" id="{3653179E-157C-4C67-9A36-42635A784C93}"/>
                </a:ext>
              </a:extLst>
            </p:cNvPr>
            <p:cNvGrpSpPr/>
            <p:nvPr/>
          </p:nvGrpSpPr>
          <p:grpSpPr>
            <a:xfrm>
              <a:off x="2501" y="7159"/>
              <a:ext cx="522" cy="510"/>
              <a:chOff x="3085" y="2274"/>
              <a:chExt cx="522" cy="510"/>
            </a:xfrm>
          </p:grpSpPr>
          <p:sp>
            <p:nvSpPr>
              <p:cNvPr id="95" name="PA-椭圆 27">
                <a:extLst>
                  <a:ext uri="{FF2B5EF4-FFF2-40B4-BE49-F238E27FC236}">
                    <a16:creationId xmlns:a16="http://schemas.microsoft.com/office/drawing/2014/main" id="{CE0DDCA6-5EB1-48B6-8B98-485F715501C4}"/>
                  </a:ext>
                </a:extLst>
              </p:cNvPr>
              <p:cNvSpPr/>
              <p:nvPr>
                <p:custDataLst>
                  <p:tags r:id="rId19"/>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PA-椭圆 28">
                <a:extLst>
                  <a:ext uri="{FF2B5EF4-FFF2-40B4-BE49-F238E27FC236}">
                    <a16:creationId xmlns:a16="http://schemas.microsoft.com/office/drawing/2014/main" id="{3EFBF03B-A6C9-4260-8CF7-7BF3526087BF}"/>
                  </a:ext>
                </a:extLst>
              </p:cNvPr>
              <p:cNvSpPr/>
              <p:nvPr>
                <p:custDataLst>
                  <p:tags r:id="rId20"/>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PA-文本框 29">
              <a:extLst>
                <a:ext uri="{FF2B5EF4-FFF2-40B4-BE49-F238E27FC236}">
                  <a16:creationId xmlns:a16="http://schemas.microsoft.com/office/drawing/2014/main" id="{CF077E25-2093-46F5-BFAD-A9C766A30C20}"/>
                </a:ext>
              </a:extLst>
            </p:cNvPr>
            <p:cNvSpPr txBox="1"/>
            <p:nvPr>
              <p:custDataLst>
                <p:tags r:id="rId18"/>
              </p:custDataLst>
            </p:nvPr>
          </p:nvSpPr>
          <p:spPr>
            <a:xfrm>
              <a:off x="3237" y="7053"/>
              <a:ext cx="8637" cy="725"/>
            </a:xfrm>
            <a:prstGeom prst="rect">
              <a:avLst/>
            </a:prstGeom>
            <a:noFill/>
          </p:spPr>
          <p:txBody>
            <a:bodyPr wrap="square" rtlCol="0" anchor="t">
              <a:spAutoFit/>
            </a:bodyPr>
            <a:lstStyle/>
            <a:p>
              <a:r>
                <a:rPr lang="en-US" altLang="zh-CN" sz="2400" b="0" i="0" dirty="0">
                  <a:effectLst/>
                  <a:latin typeface="Arial" panose="020B0604020202020204" pitchFamily="34" charset="0"/>
                </a:rPr>
                <a:t>Rotations in three dimensions</a:t>
              </a:r>
              <a:endParaRPr lang="en-US" altLang="zh-CN" sz="2400" dirty="0"/>
            </a:p>
          </p:txBody>
        </p:sp>
      </p:grpSp>
      <p:grpSp>
        <p:nvGrpSpPr>
          <p:cNvPr id="99" name="PA-组合 51">
            <a:extLst>
              <a:ext uri="{FF2B5EF4-FFF2-40B4-BE49-F238E27FC236}">
                <a16:creationId xmlns:a16="http://schemas.microsoft.com/office/drawing/2014/main" id="{B64B5067-7674-456B-814A-40E64CBF88BD}"/>
              </a:ext>
            </a:extLst>
          </p:cNvPr>
          <p:cNvGrpSpPr/>
          <p:nvPr>
            <p:custDataLst>
              <p:tags r:id="rId6"/>
            </p:custDataLst>
          </p:nvPr>
        </p:nvGrpSpPr>
        <p:grpSpPr>
          <a:xfrm>
            <a:off x="1746885" y="3043754"/>
            <a:ext cx="5951855" cy="460375"/>
            <a:chOff x="2501" y="7053"/>
            <a:chExt cx="9373" cy="725"/>
          </a:xfrm>
        </p:grpSpPr>
        <p:grpSp>
          <p:nvGrpSpPr>
            <p:cNvPr id="100" name="组合 99">
              <a:extLst>
                <a:ext uri="{FF2B5EF4-FFF2-40B4-BE49-F238E27FC236}">
                  <a16:creationId xmlns:a16="http://schemas.microsoft.com/office/drawing/2014/main" id="{3809B56C-20D7-4AE9-81AE-96D6AA0580BD}"/>
                </a:ext>
              </a:extLst>
            </p:cNvPr>
            <p:cNvGrpSpPr/>
            <p:nvPr/>
          </p:nvGrpSpPr>
          <p:grpSpPr>
            <a:xfrm>
              <a:off x="2501" y="7159"/>
              <a:ext cx="522" cy="510"/>
              <a:chOff x="3085" y="2274"/>
              <a:chExt cx="522" cy="510"/>
            </a:xfrm>
          </p:grpSpPr>
          <p:sp>
            <p:nvSpPr>
              <p:cNvPr id="102" name="PA-椭圆 27">
                <a:extLst>
                  <a:ext uri="{FF2B5EF4-FFF2-40B4-BE49-F238E27FC236}">
                    <a16:creationId xmlns:a16="http://schemas.microsoft.com/office/drawing/2014/main" id="{5D4D557E-ADBB-4131-8361-50E059BA19BC}"/>
                  </a:ext>
                </a:extLst>
              </p:cNvPr>
              <p:cNvSpPr/>
              <p:nvPr>
                <p:custDataLst>
                  <p:tags r:id="rId16"/>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PA-椭圆 28">
                <a:extLst>
                  <a:ext uri="{FF2B5EF4-FFF2-40B4-BE49-F238E27FC236}">
                    <a16:creationId xmlns:a16="http://schemas.microsoft.com/office/drawing/2014/main" id="{01FFC04A-0DD8-4145-85A3-4AB48808FF70}"/>
                  </a:ext>
                </a:extLst>
              </p:cNvPr>
              <p:cNvSpPr/>
              <p:nvPr>
                <p:custDataLst>
                  <p:tags r:id="rId17"/>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1" name="PA-文本框 29">
              <a:extLst>
                <a:ext uri="{FF2B5EF4-FFF2-40B4-BE49-F238E27FC236}">
                  <a16:creationId xmlns:a16="http://schemas.microsoft.com/office/drawing/2014/main" id="{035EBBE7-8AFC-4F59-92A5-60754B87EBA8}"/>
                </a:ext>
              </a:extLst>
            </p:cNvPr>
            <p:cNvSpPr txBox="1"/>
            <p:nvPr>
              <p:custDataLst>
                <p:tags r:id="rId15"/>
              </p:custDataLst>
            </p:nvPr>
          </p:nvSpPr>
          <p:spPr>
            <a:xfrm>
              <a:off x="3237" y="7053"/>
              <a:ext cx="8637" cy="725"/>
            </a:xfrm>
            <a:prstGeom prst="rect">
              <a:avLst/>
            </a:prstGeom>
            <a:noFill/>
          </p:spPr>
          <p:txBody>
            <a:bodyPr wrap="square" rtlCol="0" anchor="t">
              <a:spAutoFit/>
            </a:bodyPr>
            <a:lstStyle/>
            <a:p>
              <a:r>
                <a:rPr lang="en-US" altLang="zh-CN" sz="2400" b="0" i="0" dirty="0">
                  <a:effectLst/>
                  <a:latin typeface="Arial" panose="020B0604020202020204" pitchFamily="34" charset="0"/>
                </a:rPr>
                <a:t>Quaternions</a:t>
              </a:r>
              <a:endParaRPr lang="zh-CN" altLang="en-US" sz="2400" dirty="0"/>
            </a:p>
          </p:txBody>
        </p:sp>
      </p:grpSp>
      <p:grpSp>
        <p:nvGrpSpPr>
          <p:cNvPr id="31" name="PA-组合 51">
            <a:extLst>
              <a:ext uri="{FF2B5EF4-FFF2-40B4-BE49-F238E27FC236}">
                <a16:creationId xmlns:a16="http://schemas.microsoft.com/office/drawing/2014/main" id="{9FF41D8C-21C5-4D76-8382-2C8BD1653E86}"/>
              </a:ext>
            </a:extLst>
          </p:cNvPr>
          <p:cNvGrpSpPr/>
          <p:nvPr>
            <p:custDataLst>
              <p:tags r:id="rId7"/>
            </p:custDataLst>
          </p:nvPr>
        </p:nvGrpSpPr>
        <p:grpSpPr>
          <a:xfrm>
            <a:off x="1746885" y="3648552"/>
            <a:ext cx="5951855" cy="460375"/>
            <a:chOff x="2501" y="7053"/>
            <a:chExt cx="9373" cy="725"/>
          </a:xfrm>
        </p:grpSpPr>
        <p:grpSp>
          <p:nvGrpSpPr>
            <p:cNvPr id="32" name="组合 31">
              <a:extLst>
                <a:ext uri="{FF2B5EF4-FFF2-40B4-BE49-F238E27FC236}">
                  <a16:creationId xmlns:a16="http://schemas.microsoft.com/office/drawing/2014/main" id="{97FC72F9-D220-4D50-A078-EB9FF365A18A}"/>
                </a:ext>
              </a:extLst>
            </p:cNvPr>
            <p:cNvGrpSpPr/>
            <p:nvPr/>
          </p:nvGrpSpPr>
          <p:grpSpPr>
            <a:xfrm>
              <a:off x="2501" y="7159"/>
              <a:ext cx="522" cy="510"/>
              <a:chOff x="3085" y="2274"/>
              <a:chExt cx="522" cy="510"/>
            </a:xfrm>
          </p:grpSpPr>
          <p:sp>
            <p:nvSpPr>
              <p:cNvPr id="34" name="PA-椭圆 27">
                <a:extLst>
                  <a:ext uri="{FF2B5EF4-FFF2-40B4-BE49-F238E27FC236}">
                    <a16:creationId xmlns:a16="http://schemas.microsoft.com/office/drawing/2014/main" id="{CA280F4E-FCFE-4110-866F-5E9645814EC5}"/>
                  </a:ext>
                </a:extLst>
              </p:cNvPr>
              <p:cNvSpPr/>
              <p:nvPr>
                <p:custDataLst>
                  <p:tags r:id="rId13"/>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PA-椭圆 28">
                <a:extLst>
                  <a:ext uri="{FF2B5EF4-FFF2-40B4-BE49-F238E27FC236}">
                    <a16:creationId xmlns:a16="http://schemas.microsoft.com/office/drawing/2014/main" id="{C57A3C7B-36CA-4D26-BBC9-561A3A54B5A3}"/>
                  </a:ext>
                </a:extLst>
              </p:cNvPr>
              <p:cNvSpPr/>
              <p:nvPr>
                <p:custDataLst>
                  <p:tags r:id="rId14"/>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PA-文本框 29">
              <a:extLst>
                <a:ext uri="{FF2B5EF4-FFF2-40B4-BE49-F238E27FC236}">
                  <a16:creationId xmlns:a16="http://schemas.microsoft.com/office/drawing/2014/main" id="{15454F10-76BA-4006-B7FA-6BF42EE41818}"/>
                </a:ext>
              </a:extLst>
            </p:cNvPr>
            <p:cNvSpPr txBox="1"/>
            <p:nvPr>
              <p:custDataLst>
                <p:tags r:id="rId12"/>
              </p:custDataLst>
            </p:nvPr>
          </p:nvSpPr>
          <p:spPr>
            <a:xfrm>
              <a:off x="3237" y="7053"/>
              <a:ext cx="8637" cy="725"/>
            </a:xfrm>
            <a:prstGeom prst="rect">
              <a:avLst/>
            </a:prstGeom>
            <a:noFill/>
          </p:spPr>
          <p:txBody>
            <a:bodyPr wrap="square" rtlCol="0" anchor="t">
              <a:spAutoFit/>
            </a:bodyPr>
            <a:lstStyle/>
            <a:p>
              <a:r>
                <a:rPr lang="en-US" altLang="zh-CN" sz="2400" b="0" i="0" dirty="0">
                  <a:effectLst/>
                  <a:latin typeface="Arial" panose="020B0604020202020204" pitchFamily="34" charset="0"/>
                </a:rPr>
                <a:t>Quaternions derivative</a:t>
              </a:r>
              <a:endParaRPr lang="zh-CN" altLang="en-US" sz="2400" dirty="0"/>
            </a:p>
          </p:txBody>
        </p:sp>
      </p:grpSp>
      <p:grpSp>
        <p:nvGrpSpPr>
          <p:cNvPr id="37" name="PA-组合 51">
            <a:extLst>
              <a:ext uri="{FF2B5EF4-FFF2-40B4-BE49-F238E27FC236}">
                <a16:creationId xmlns:a16="http://schemas.microsoft.com/office/drawing/2014/main" id="{61FD92AE-CCC0-4790-B35B-CF0E8927A968}"/>
              </a:ext>
            </a:extLst>
          </p:cNvPr>
          <p:cNvGrpSpPr/>
          <p:nvPr>
            <p:custDataLst>
              <p:tags r:id="rId8"/>
            </p:custDataLst>
          </p:nvPr>
        </p:nvGrpSpPr>
        <p:grpSpPr>
          <a:xfrm>
            <a:off x="1746885" y="4253350"/>
            <a:ext cx="5951855" cy="460375"/>
            <a:chOff x="2501" y="7053"/>
            <a:chExt cx="9373" cy="725"/>
          </a:xfrm>
        </p:grpSpPr>
        <p:grpSp>
          <p:nvGrpSpPr>
            <p:cNvPr id="38" name="组合 37">
              <a:extLst>
                <a:ext uri="{FF2B5EF4-FFF2-40B4-BE49-F238E27FC236}">
                  <a16:creationId xmlns:a16="http://schemas.microsoft.com/office/drawing/2014/main" id="{BD40B9E6-E19D-413E-9503-DC4DC0EDC60B}"/>
                </a:ext>
              </a:extLst>
            </p:cNvPr>
            <p:cNvGrpSpPr/>
            <p:nvPr/>
          </p:nvGrpSpPr>
          <p:grpSpPr>
            <a:xfrm>
              <a:off x="2501" y="7159"/>
              <a:ext cx="522" cy="510"/>
              <a:chOff x="3085" y="2274"/>
              <a:chExt cx="522" cy="510"/>
            </a:xfrm>
          </p:grpSpPr>
          <p:sp>
            <p:nvSpPr>
              <p:cNvPr id="40" name="PA-椭圆 27">
                <a:extLst>
                  <a:ext uri="{FF2B5EF4-FFF2-40B4-BE49-F238E27FC236}">
                    <a16:creationId xmlns:a16="http://schemas.microsoft.com/office/drawing/2014/main" id="{3D36F36A-C641-4859-A3AD-7B78FF8AFDFF}"/>
                  </a:ext>
                </a:extLst>
              </p:cNvPr>
              <p:cNvSpPr/>
              <p:nvPr>
                <p:custDataLst>
                  <p:tags r:id="rId10"/>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PA-椭圆 28">
                <a:extLst>
                  <a:ext uri="{FF2B5EF4-FFF2-40B4-BE49-F238E27FC236}">
                    <a16:creationId xmlns:a16="http://schemas.microsoft.com/office/drawing/2014/main" id="{A4E8293F-F5AC-4EDA-95D7-7BD7B33C7BD0}"/>
                  </a:ext>
                </a:extLst>
              </p:cNvPr>
              <p:cNvSpPr/>
              <p:nvPr>
                <p:custDataLst>
                  <p:tags r:id="rId11"/>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PA-文本框 29">
              <a:extLst>
                <a:ext uri="{FF2B5EF4-FFF2-40B4-BE49-F238E27FC236}">
                  <a16:creationId xmlns:a16="http://schemas.microsoft.com/office/drawing/2014/main" id="{B6D905F7-3DD6-4800-A7EE-6D3FE318FF1E}"/>
                </a:ext>
              </a:extLst>
            </p:cNvPr>
            <p:cNvSpPr txBox="1"/>
            <p:nvPr>
              <p:custDataLst>
                <p:tags r:id="rId9"/>
              </p:custDataLst>
            </p:nvPr>
          </p:nvSpPr>
          <p:spPr>
            <a:xfrm>
              <a:off x="3237" y="7053"/>
              <a:ext cx="8637" cy="725"/>
            </a:xfrm>
            <a:prstGeom prst="rect">
              <a:avLst/>
            </a:prstGeom>
            <a:noFill/>
          </p:spPr>
          <p:txBody>
            <a:bodyPr wrap="square" rtlCol="0" anchor="t">
              <a:spAutoFit/>
            </a:bodyPr>
            <a:lstStyle/>
            <a:p>
              <a:r>
                <a:rPr lang="en-US" altLang="zh-CN" sz="2400" dirty="0">
                  <a:latin typeface="Arial" panose="020B0604020202020204" pitchFamily="34" charset="0"/>
                </a:rPr>
                <a:t>Quaternions interpolation </a:t>
              </a:r>
              <a:endParaRPr lang="zh-CN" altLang="en-US" sz="2400" dirty="0">
                <a:latin typeface="Arial" panose="020B0604020202020204" pitchFamily="34"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PA-直接连接符 3"/>
          <p:cNvCxnSpPr/>
          <p:nvPr>
            <p:custDataLst>
              <p:tags r:id="rId1"/>
            </p:custDataLst>
          </p:nvPr>
        </p:nvCxnSpPr>
        <p:spPr>
          <a:xfrm>
            <a:off x="3810" y="3431540"/>
            <a:ext cx="2071370" cy="11430"/>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7" name="PA-文本框 6"/>
          <p:cNvSpPr txBox="1"/>
          <p:nvPr>
            <p:custDataLst>
              <p:tags r:id="rId2"/>
            </p:custDataLst>
          </p:nvPr>
        </p:nvSpPr>
        <p:spPr>
          <a:xfrm>
            <a:off x="2342515" y="2505670"/>
            <a:ext cx="4262705" cy="923330"/>
          </a:xfrm>
          <a:prstGeom prst="rect">
            <a:avLst/>
          </a:prstGeom>
          <a:noFill/>
        </p:spPr>
        <p:txBody>
          <a:bodyPr wrap="none" rtlCol="0" anchor="t">
            <a:spAutoFit/>
          </a:bodyPr>
          <a:lstStyle/>
          <a:p>
            <a:pPr algn="l"/>
            <a:r>
              <a:rPr lang="en-US" altLang="zh-CN" sz="5400" b="1" i="0" dirty="0">
                <a:effectLst/>
                <a:latin typeface="Arial" panose="020B0604020202020204" pitchFamily="34" charset="0"/>
              </a:rPr>
              <a:t>Quaternions</a:t>
            </a:r>
            <a:endParaRPr lang="zh-CN" altLang="en-US" sz="5400" b="1" dirty="0">
              <a:sym typeface="+mn-ea"/>
            </a:endParaRPr>
          </a:p>
        </p:txBody>
      </p:sp>
      <p:cxnSp>
        <p:nvCxnSpPr>
          <p:cNvPr id="8" name="PA-直接连接符 7"/>
          <p:cNvCxnSpPr/>
          <p:nvPr>
            <p:custDataLst>
              <p:tags r:id="rId3"/>
            </p:custDataLst>
          </p:nvPr>
        </p:nvCxnSpPr>
        <p:spPr>
          <a:xfrm>
            <a:off x="10449560" y="3433445"/>
            <a:ext cx="1744980" cy="1905"/>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9" name="PA-文本框 8"/>
          <p:cNvSpPr txBox="1"/>
          <p:nvPr>
            <p:custDataLst>
              <p:tags r:id="rId4"/>
            </p:custDataLst>
          </p:nvPr>
        </p:nvSpPr>
        <p:spPr>
          <a:xfrm>
            <a:off x="2342515" y="3398520"/>
            <a:ext cx="2271776" cy="923330"/>
          </a:xfrm>
          <a:prstGeom prst="rect">
            <a:avLst/>
          </a:prstGeom>
          <a:noFill/>
        </p:spPr>
        <p:txBody>
          <a:bodyPr wrap="none" rtlCol="0" anchor="t">
            <a:spAutoFit/>
          </a:bodyPr>
          <a:lstStyle/>
          <a:p>
            <a:r>
              <a:rPr lang="zh-CN" altLang="en-US" sz="5400" b="1" dirty="0">
                <a:sym typeface="+mn-ea"/>
              </a:rPr>
              <a:t>四元数</a:t>
            </a:r>
          </a:p>
        </p:txBody>
      </p:sp>
      <p:sp>
        <p:nvSpPr>
          <p:cNvPr id="11" name="PA-椭圆 10"/>
          <p:cNvSpPr/>
          <p:nvPr>
            <p:custDataLst>
              <p:tags r:id="rId5"/>
            </p:custDataLst>
          </p:nvPr>
        </p:nvSpPr>
        <p:spPr>
          <a:xfrm>
            <a:off x="615315" y="3020060"/>
            <a:ext cx="848360" cy="8178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charset="-122"/>
                <a:ea typeface="微软雅黑" panose="020B0503020204020204" charset="-122"/>
              </a:rPr>
              <a:t>20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A-组合 5"/>
          <p:cNvGrpSpPr/>
          <p:nvPr>
            <p:custDataLst>
              <p:tags r:id="rId1"/>
            </p:custDataLst>
          </p:nvPr>
        </p:nvGrpSpPr>
        <p:grpSpPr>
          <a:xfrm>
            <a:off x="-635" y="403860"/>
            <a:ext cx="12176125" cy="817880"/>
            <a:chOff x="-1" y="636"/>
            <a:chExt cx="19175" cy="1288"/>
          </a:xfrm>
        </p:grpSpPr>
        <p:cxnSp>
          <p:nvCxnSpPr>
            <p:cNvPr id="4" name="PA-直接连接符 3"/>
            <p:cNvCxnSpPr/>
            <p:nvPr>
              <p:custDataLst>
                <p:tags r:id="rId6"/>
              </p:custDataLst>
            </p:nvPr>
          </p:nvCxnSpPr>
          <p:spPr>
            <a:xfrm flipV="1">
              <a:off x="15206" y="1231"/>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grpSp>
          <p:nvGrpSpPr>
            <p:cNvPr id="8" name="组合 7"/>
            <p:cNvGrpSpPr/>
            <p:nvPr/>
          </p:nvGrpSpPr>
          <p:grpSpPr>
            <a:xfrm>
              <a:off x="-1" y="636"/>
              <a:ext cx="9695" cy="1288"/>
              <a:chOff x="-1" y="636"/>
              <a:chExt cx="9695" cy="1288"/>
            </a:xfrm>
          </p:grpSpPr>
          <p:cxnSp>
            <p:nvCxnSpPr>
              <p:cNvPr id="5" name="PA-直接连接符 4"/>
              <p:cNvCxnSpPr/>
              <p:nvPr>
                <p:custDataLst>
                  <p:tags r:id="rId7"/>
                </p:custDataLst>
              </p:nvPr>
            </p:nvCxnSpPr>
            <p:spPr>
              <a:xfrm flipV="1">
                <a:off x="-1" y="1238"/>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11" name="PA-椭圆 10"/>
              <p:cNvSpPr/>
              <p:nvPr>
                <p:custDataLst>
                  <p:tags r:id="rId8"/>
                </p:custDataLst>
              </p:nvPr>
            </p:nvSpPr>
            <p:spPr>
              <a:xfrm>
                <a:off x="1315" y="636"/>
                <a:ext cx="1336" cy="12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charset="-122"/>
                    <a:ea typeface="微软雅黑" panose="020B0503020204020204" charset="-122"/>
                  </a:rPr>
                  <a:t>21</a:t>
                </a:r>
              </a:p>
            </p:txBody>
          </p:sp>
          <p:sp>
            <p:nvSpPr>
              <p:cNvPr id="7" name="PA-文本框 6"/>
              <p:cNvSpPr txBox="1"/>
              <p:nvPr>
                <p:custDataLst>
                  <p:tags r:id="rId9"/>
                </p:custDataLst>
              </p:nvPr>
            </p:nvSpPr>
            <p:spPr>
              <a:xfrm>
                <a:off x="4168" y="636"/>
                <a:ext cx="5526" cy="1212"/>
              </a:xfrm>
              <a:prstGeom prst="rect">
                <a:avLst/>
              </a:prstGeom>
              <a:noFill/>
            </p:spPr>
            <p:txBody>
              <a:bodyPr wrap="none" rtlCol="0">
                <a:spAutoFit/>
              </a:bodyPr>
              <a:lstStyle/>
              <a:p>
                <a:pPr algn="l"/>
                <a:r>
                  <a:rPr lang="en-US" altLang="zh-CN" sz="4400" b="1" i="0" dirty="0">
                    <a:effectLst/>
                    <a:latin typeface="Arial" panose="020B0604020202020204" pitchFamily="34" charset="0"/>
                  </a:rPr>
                  <a:t>Quaternions</a:t>
                </a:r>
                <a:endParaRPr lang="zh-CN" altLang="en-US" sz="4400" b="1" dirty="0">
                  <a:sym typeface="+mn-ea"/>
                </a:endParaRPr>
              </a:p>
            </p:txBody>
          </p:sp>
        </p:grpSp>
      </p:grpSp>
      <p:grpSp>
        <p:nvGrpSpPr>
          <p:cNvPr id="12" name="PA-组合 11"/>
          <p:cNvGrpSpPr/>
          <p:nvPr>
            <p:custDataLst>
              <p:tags r:id="rId2"/>
            </p:custDataLst>
          </p:nvPr>
        </p:nvGrpSpPr>
        <p:grpSpPr>
          <a:xfrm>
            <a:off x="1683385" y="1265657"/>
            <a:ext cx="6790690" cy="460375"/>
            <a:chOff x="2896" y="2388"/>
            <a:chExt cx="10694" cy="725"/>
          </a:xfrm>
        </p:grpSpPr>
        <p:sp>
          <p:nvSpPr>
            <p:cNvPr id="13" name="PA-文本框 12"/>
            <p:cNvSpPr txBox="1"/>
            <p:nvPr>
              <p:custDataLst>
                <p:tags r:id="rId3"/>
              </p:custDataLst>
            </p:nvPr>
          </p:nvSpPr>
          <p:spPr>
            <a:xfrm>
              <a:off x="3648" y="2388"/>
              <a:ext cx="9942" cy="725"/>
            </a:xfrm>
            <a:prstGeom prst="rect">
              <a:avLst/>
            </a:prstGeom>
            <a:noFill/>
          </p:spPr>
          <p:txBody>
            <a:bodyPr wrap="square" rtlCol="0" anchor="t">
              <a:spAutoFit/>
            </a:bodyPr>
            <a:lstStyle/>
            <a:p>
              <a:r>
                <a:rPr lang="en-US" altLang="zh-CN" sz="2400" b="0" i="0" dirty="0">
                  <a:effectLst/>
                  <a:latin typeface="Arial" panose="020B0604020202020204" pitchFamily="34" charset="0"/>
                </a:rPr>
                <a:t>Complex numbers</a:t>
              </a:r>
              <a:endParaRPr lang="en-US" altLang="zh-CN" sz="2400" dirty="0"/>
            </a:p>
          </p:txBody>
        </p:sp>
        <p:grpSp>
          <p:nvGrpSpPr>
            <p:cNvPr id="14" name="组合 13"/>
            <p:cNvGrpSpPr/>
            <p:nvPr/>
          </p:nvGrpSpPr>
          <p:grpSpPr>
            <a:xfrm>
              <a:off x="2896" y="2495"/>
              <a:ext cx="522" cy="510"/>
              <a:chOff x="3085" y="2274"/>
              <a:chExt cx="522" cy="510"/>
            </a:xfrm>
          </p:grpSpPr>
          <p:sp>
            <p:nvSpPr>
              <p:cNvPr id="15" name="PA-椭圆 14"/>
              <p:cNvSpPr/>
              <p:nvPr>
                <p:custDataLst>
                  <p:tags r:id="rId4"/>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椭圆 15"/>
              <p:cNvSpPr/>
              <p:nvPr>
                <p:custDataLst>
                  <p:tags r:id="rId5"/>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3" name="图片 2">
            <a:extLst>
              <a:ext uri="{FF2B5EF4-FFF2-40B4-BE49-F238E27FC236}">
                <a16:creationId xmlns:a16="http://schemas.microsoft.com/office/drawing/2014/main" id="{CB074541-032D-428D-A5C7-AE37E56863BF}"/>
              </a:ext>
            </a:extLst>
          </p:cNvPr>
          <p:cNvPicPr>
            <a:picLocks noChangeAspect="1"/>
          </p:cNvPicPr>
          <p:nvPr/>
        </p:nvPicPr>
        <p:blipFill>
          <a:blip r:embed="rId11"/>
          <a:stretch>
            <a:fillRect/>
          </a:stretch>
        </p:blipFill>
        <p:spPr>
          <a:xfrm>
            <a:off x="2519045" y="1677268"/>
            <a:ext cx="6000000" cy="1419048"/>
          </a:xfrm>
          <a:prstGeom prst="rect">
            <a:avLst/>
          </a:prstGeom>
        </p:spPr>
      </p:pic>
      <p:sp>
        <p:nvSpPr>
          <p:cNvPr id="17" name="文本框 16">
            <a:extLst>
              <a:ext uri="{FF2B5EF4-FFF2-40B4-BE49-F238E27FC236}">
                <a16:creationId xmlns:a16="http://schemas.microsoft.com/office/drawing/2014/main" id="{F34BC351-39BB-4E6B-8174-15FE8CAD6F2B}"/>
              </a:ext>
            </a:extLst>
          </p:cNvPr>
          <p:cNvSpPr txBox="1"/>
          <p:nvPr/>
        </p:nvSpPr>
        <p:spPr>
          <a:xfrm>
            <a:off x="1849120" y="3155774"/>
            <a:ext cx="8195478" cy="646331"/>
          </a:xfrm>
          <a:prstGeom prst="rect">
            <a:avLst/>
          </a:prstGeom>
          <a:noFill/>
        </p:spPr>
        <p:txBody>
          <a:bodyPr wrap="square">
            <a:spAutoFit/>
          </a:bodyPr>
          <a:lstStyle/>
          <a:p>
            <a:r>
              <a:rPr lang="zh-CN" altLang="en-US" dirty="0"/>
              <a:t>复数可以表示平面中的向量和点。 数字 x+iy 用从 (0, 0) 到点 (x,y) 的向量标识。 复数乘法可用于旋转向量。 由欧拉公式</a:t>
            </a:r>
          </a:p>
        </p:txBody>
      </p:sp>
      <p:pic>
        <p:nvPicPr>
          <p:cNvPr id="18" name="图片 17">
            <a:extLst>
              <a:ext uri="{FF2B5EF4-FFF2-40B4-BE49-F238E27FC236}">
                <a16:creationId xmlns:a16="http://schemas.microsoft.com/office/drawing/2014/main" id="{229050ED-9F27-4EC4-8A84-45C390206192}"/>
              </a:ext>
            </a:extLst>
          </p:cNvPr>
          <p:cNvPicPr>
            <a:picLocks noChangeAspect="1"/>
          </p:cNvPicPr>
          <p:nvPr/>
        </p:nvPicPr>
        <p:blipFill>
          <a:blip r:embed="rId12"/>
          <a:stretch>
            <a:fillRect/>
          </a:stretch>
        </p:blipFill>
        <p:spPr>
          <a:xfrm>
            <a:off x="4190473" y="3867407"/>
            <a:ext cx="2657143" cy="600000"/>
          </a:xfrm>
          <a:prstGeom prst="rect">
            <a:avLst/>
          </a:prstGeom>
        </p:spPr>
      </p:pic>
      <p:pic>
        <p:nvPicPr>
          <p:cNvPr id="20" name="图片 19">
            <a:extLst>
              <a:ext uri="{FF2B5EF4-FFF2-40B4-BE49-F238E27FC236}">
                <a16:creationId xmlns:a16="http://schemas.microsoft.com/office/drawing/2014/main" id="{B9824F5A-B17E-4840-84E1-89D37975D075}"/>
              </a:ext>
            </a:extLst>
          </p:cNvPr>
          <p:cNvPicPr>
            <a:picLocks noChangeAspect="1"/>
          </p:cNvPicPr>
          <p:nvPr/>
        </p:nvPicPr>
        <p:blipFill>
          <a:blip r:embed="rId13"/>
          <a:stretch>
            <a:fillRect/>
          </a:stretch>
        </p:blipFill>
        <p:spPr>
          <a:xfrm>
            <a:off x="1193785" y="4532709"/>
            <a:ext cx="9923809" cy="466667"/>
          </a:xfrm>
          <a:prstGeom prst="rect">
            <a:avLst/>
          </a:prstGeom>
        </p:spPr>
      </p:pic>
      <p:sp>
        <p:nvSpPr>
          <p:cNvPr id="22" name="文本框 21">
            <a:extLst>
              <a:ext uri="{FF2B5EF4-FFF2-40B4-BE49-F238E27FC236}">
                <a16:creationId xmlns:a16="http://schemas.microsoft.com/office/drawing/2014/main" id="{4076D5C6-E79E-421A-A008-2E8621D90724}"/>
              </a:ext>
            </a:extLst>
          </p:cNvPr>
          <p:cNvSpPr txBox="1"/>
          <p:nvPr/>
        </p:nvSpPr>
        <p:spPr>
          <a:xfrm>
            <a:off x="1139265" y="5064679"/>
            <a:ext cx="6102416" cy="369332"/>
          </a:xfrm>
          <a:prstGeom prst="rect">
            <a:avLst/>
          </a:prstGeom>
          <a:noFill/>
        </p:spPr>
        <p:txBody>
          <a:bodyPr wrap="square">
            <a:spAutoFit/>
          </a:bodyPr>
          <a:lstStyle/>
          <a:p>
            <a:r>
              <a:rPr lang="zh-CN" altLang="en-US" dirty="0"/>
              <a:t>这是 (x,y) 通过 θ 的二维旋转：</a:t>
            </a:r>
          </a:p>
        </p:txBody>
      </p:sp>
      <p:pic>
        <p:nvPicPr>
          <p:cNvPr id="24" name="图片 23">
            <a:extLst>
              <a:ext uri="{FF2B5EF4-FFF2-40B4-BE49-F238E27FC236}">
                <a16:creationId xmlns:a16="http://schemas.microsoft.com/office/drawing/2014/main" id="{3B1291D5-5E7B-4764-BB4F-0660B7BAD32F}"/>
              </a:ext>
            </a:extLst>
          </p:cNvPr>
          <p:cNvPicPr>
            <a:picLocks noChangeAspect="1"/>
          </p:cNvPicPr>
          <p:nvPr/>
        </p:nvPicPr>
        <p:blipFill>
          <a:blip r:embed="rId14"/>
          <a:stretch>
            <a:fillRect/>
          </a:stretch>
        </p:blipFill>
        <p:spPr>
          <a:xfrm>
            <a:off x="3694478" y="5561752"/>
            <a:ext cx="4504762" cy="106666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A-组合 5"/>
          <p:cNvGrpSpPr/>
          <p:nvPr>
            <p:custDataLst>
              <p:tags r:id="rId2"/>
            </p:custDataLst>
          </p:nvPr>
        </p:nvGrpSpPr>
        <p:grpSpPr>
          <a:xfrm>
            <a:off x="-635" y="403860"/>
            <a:ext cx="12176125" cy="817880"/>
            <a:chOff x="-1" y="636"/>
            <a:chExt cx="19175" cy="1288"/>
          </a:xfrm>
        </p:grpSpPr>
        <p:cxnSp>
          <p:nvCxnSpPr>
            <p:cNvPr id="4" name="PA-直接连接符 3"/>
            <p:cNvCxnSpPr/>
            <p:nvPr>
              <p:custDataLst>
                <p:tags r:id="rId9"/>
              </p:custDataLst>
            </p:nvPr>
          </p:nvCxnSpPr>
          <p:spPr>
            <a:xfrm flipV="1">
              <a:off x="15206" y="1231"/>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grpSp>
          <p:nvGrpSpPr>
            <p:cNvPr id="8" name="组合 7"/>
            <p:cNvGrpSpPr/>
            <p:nvPr/>
          </p:nvGrpSpPr>
          <p:grpSpPr>
            <a:xfrm>
              <a:off x="-1" y="636"/>
              <a:ext cx="9695" cy="1288"/>
              <a:chOff x="-1" y="636"/>
              <a:chExt cx="9695" cy="1288"/>
            </a:xfrm>
          </p:grpSpPr>
          <p:cxnSp>
            <p:nvCxnSpPr>
              <p:cNvPr id="5" name="PA-直接连接符 4"/>
              <p:cNvCxnSpPr/>
              <p:nvPr>
                <p:custDataLst>
                  <p:tags r:id="rId10"/>
                </p:custDataLst>
              </p:nvPr>
            </p:nvCxnSpPr>
            <p:spPr>
              <a:xfrm flipV="1">
                <a:off x="-1" y="1238"/>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11" name="PA-椭圆 10"/>
              <p:cNvSpPr/>
              <p:nvPr>
                <p:custDataLst>
                  <p:tags r:id="rId11"/>
                </p:custDataLst>
              </p:nvPr>
            </p:nvSpPr>
            <p:spPr>
              <a:xfrm>
                <a:off x="1315" y="636"/>
                <a:ext cx="1336" cy="12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charset="-122"/>
                    <a:ea typeface="微软雅黑" panose="020B0503020204020204" charset="-122"/>
                  </a:rPr>
                  <a:t>22</a:t>
                </a:r>
              </a:p>
            </p:txBody>
          </p:sp>
          <p:sp>
            <p:nvSpPr>
              <p:cNvPr id="7" name="PA-文本框 6"/>
              <p:cNvSpPr txBox="1"/>
              <p:nvPr>
                <p:custDataLst>
                  <p:tags r:id="rId12"/>
                </p:custDataLst>
              </p:nvPr>
            </p:nvSpPr>
            <p:spPr>
              <a:xfrm>
                <a:off x="4168" y="636"/>
                <a:ext cx="5526" cy="1212"/>
              </a:xfrm>
              <a:prstGeom prst="rect">
                <a:avLst/>
              </a:prstGeom>
              <a:noFill/>
            </p:spPr>
            <p:txBody>
              <a:bodyPr wrap="none" rtlCol="0">
                <a:spAutoFit/>
              </a:bodyPr>
              <a:lstStyle/>
              <a:p>
                <a:pPr algn="l"/>
                <a:r>
                  <a:rPr lang="en-US" altLang="zh-CN" sz="4400" b="1" i="0" dirty="0">
                    <a:effectLst/>
                    <a:latin typeface="Arial" panose="020B0604020202020204" pitchFamily="34" charset="0"/>
                  </a:rPr>
                  <a:t>Quaternions</a:t>
                </a:r>
                <a:endParaRPr lang="zh-CN" altLang="en-US" sz="4400" b="1" dirty="0">
                  <a:sym typeface="+mn-ea"/>
                </a:endParaRPr>
              </a:p>
            </p:txBody>
          </p:sp>
        </p:grpSp>
      </p:grpSp>
      <p:grpSp>
        <p:nvGrpSpPr>
          <p:cNvPr id="12" name="PA-组合 11"/>
          <p:cNvGrpSpPr/>
          <p:nvPr>
            <p:custDataLst>
              <p:tags r:id="rId3"/>
            </p:custDataLst>
          </p:nvPr>
        </p:nvGrpSpPr>
        <p:grpSpPr>
          <a:xfrm>
            <a:off x="1683385" y="1438910"/>
            <a:ext cx="6790690" cy="460375"/>
            <a:chOff x="2896" y="2388"/>
            <a:chExt cx="10694" cy="725"/>
          </a:xfrm>
        </p:grpSpPr>
        <p:sp>
          <p:nvSpPr>
            <p:cNvPr id="13" name="PA-文本框 12"/>
            <p:cNvSpPr txBox="1"/>
            <p:nvPr>
              <p:custDataLst>
                <p:tags r:id="rId6"/>
              </p:custDataLst>
            </p:nvPr>
          </p:nvSpPr>
          <p:spPr>
            <a:xfrm>
              <a:off x="3648" y="2388"/>
              <a:ext cx="9942" cy="725"/>
            </a:xfrm>
            <a:prstGeom prst="rect">
              <a:avLst/>
            </a:prstGeom>
            <a:noFill/>
          </p:spPr>
          <p:txBody>
            <a:bodyPr wrap="square" rtlCol="0" anchor="t">
              <a:spAutoFit/>
            </a:bodyPr>
            <a:lstStyle/>
            <a:p>
              <a:r>
                <a:rPr lang="en-US" altLang="zh-CN" sz="2400" b="0" i="0" dirty="0">
                  <a:effectLst/>
                  <a:latin typeface="Arial" panose="020B0604020202020204" pitchFamily="34" charset="0"/>
                </a:rPr>
                <a:t>The algebra of quaternions</a:t>
              </a:r>
              <a:endParaRPr lang="en-US" altLang="zh-CN" sz="2400" dirty="0"/>
            </a:p>
          </p:txBody>
        </p:sp>
        <p:grpSp>
          <p:nvGrpSpPr>
            <p:cNvPr id="14" name="组合 13"/>
            <p:cNvGrpSpPr/>
            <p:nvPr/>
          </p:nvGrpSpPr>
          <p:grpSpPr>
            <a:xfrm>
              <a:off x="2896" y="2495"/>
              <a:ext cx="522" cy="510"/>
              <a:chOff x="3085" y="2274"/>
              <a:chExt cx="522" cy="510"/>
            </a:xfrm>
          </p:grpSpPr>
          <p:sp>
            <p:nvSpPr>
              <p:cNvPr id="15" name="PA-椭圆 14"/>
              <p:cNvSpPr/>
              <p:nvPr>
                <p:custDataLst>
                  <p:tags r:id="rId7"/>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椭圆 15"/>
              <p:cNvSpPr/>
              <p:nvPr>
                <p:custDataLst>
                  <p:tags r:id="rId8"/>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a16="http://schemas.microsoft.com/office/drawing/2014/main" id="{67C8B619-79A6-4210-B212-07FB09A5951E}"/>
              </a:ext>
            </a:extLst>
          </p:cNvPr>
          <p:cNvSpPr txBox="1"/>
          <p:nvPr/>
        </p:nvSpPr>
        <p:spPr>
          <a:xfrm>
            <a:off x="1940560" y="1999734"/>
            <a:ext cx="9571020" cy="646331"/>
          </a:xfrm>
          <a:prstGeom prst="rect">
            <a:avLst/>
          </a:prstGeom>
          <a:noFill/>
        </p:spPr>
        <p:txBody>
          <a:bodyPr wrap="square">
            <a:spAutoFit/>
          </a:bodyPr>
          <a:lstStyle/>
          <a:p>
            <a:r>
              <a:rPr lang="zh-CN" altLang="en-US" dirty="0"/>
              <a:t>四元数是一个形式为                                   的 4 元组，其中 qi 是实数，符号 i、j、k </a:t>
            </a:r>
            <a:endParaRPr lang="en-US" altLang="zh-CN" dirty="0"/>
          </a:p>
          <a:p>
            <a:r>
              <a:rPr lang="zh-CN" altLang="en-US" dirty="0"/>
              <a:t>满足以下恒等式：</a:t>
            </a:r>
          </a:p>
        </p:txBody>
      </p:sp>
      <p:graphicFrame>
        <p:nvGraphicFramePr>
          <p:cNvPr id="3" name="对象 2">
            <a:extLst>
              <a:ext uri="{FF2B5EF4-FFF2-40B4-BE49-F238E27FC236}">
                <a16:creationId xmlns:a16="http://schemas.microsoft.com/office/drawing/2014/main" id="{D2F6B333-185D-41FE-A391-93141E9D6776}"/>
              </a:ext>
            </a:extLst>
          </p:cNvPr>
          <p:cNvGraphicFramePr>
            <a:graphicFrameLocks noChangeAspect="1"/>
          </p:cNvGraphicFramePr>
          <p:nvPr>
            <p:extLst>
              <p:ext uri="{D42A27DB-BD31-4B8C-83A1-F6EECF244321}">
                <p14:modId xmlns:p14="http://schemas.microsoft.com/office/powerpoint/2010/main" val="610355232"/>
              </p:ext>
            </p:extLst>
          </p:nvPr>
        </p:nvGraphicFramePr>
        <p:xfrm>
          <a:off x="4116062" y="2007235"/>
          <a:ext cx="1815394" cy="314960"/>
        </p:xfrm>
        <a:graphic>
          <a:graphicData uri="http://schemas.openxmlformats.org/presentationml/2006/ole">
            <mc:AlternateContent xmlns:mc="http://schemas.openxmlformats.org/markup-compatibility/2006">
              <mc:Choice xmlns:v="urn:schemas-microsoft-com:vml" Requires="v">
                <p:oleObj spid="_x0000_s6431" name="AxMath" r:id="rId14" imgW="1317960" imgH="228960" progId="Equation.AxMath">
                  <p:embed/>
                </p:oleObj>
              </mc:Choice>
              <mc:Fallback>
                <p:oleObj name="AxMath" r:id="rId14" imgW="1317960" imgH="228960" progId="Equation.AxMath">
                  <p:embed/>
                  <p:pic>
                    <p:nvPicPr>
                      <p:cNvPr id="0" name=""/>
                      <p:cNvPicPr/>
                      <p:nvPr/>
                    </p:nvPicPr>
                    <p:blipFill>
                      <a:blip r:embed="rId15"/>
                      <a:stretch>
                        <a:fillRect/>
                      </a:stretch>
                    </p:blipFill>
                    <p:spPr>
                      <a:xfrm>
                        <a:off x="4116062" y="2007235"/>
                        <a:ext cx="1815394" cy="314960"/>
                      </a:xfrm>
                      <a:prstGeom prst="rect">
                        <a:avLst/>
                      </a:prstGeom>
                    </p:spPr>
                  </p:pic>
                </p:oleObj>
              </mc:Fallback>
            </mc:AlternateContent>
          </a:graphicData>
        </a:graphic>
      </p:graphicFrame>
      <p:pic>
        <p:nvPicPr>
          <p:cNvPr id="10" name="图片 9">
            <a:extLst>
              <a:ext uri="{FF2B5EF4-FFF2-40B4-BE49-F238E27FC236}">
                <a16:creationId xmlns:a16="http://schemas.microsoft.com/office/drawing/2014/main" id="{2C260772-00BC-4755-A0A3-F9CF918AF6D6}"/>
              </a:ext>
            </a:extLst>
          </p:cNvPr>
          <p:cNvPicPr>
            <a:picLocks noChangeAspect="1"/>
          </p:cNvPicPr>
          <p:nvPr/>
        </p:nvPicPr>
        <p:blipFill>
          <a:blip r:embed="rId16"/>
          <a:stretch>
            <a:fillRect/>
          </a:stretch>
        </p:blipFill>
        <p:spPr>
          <a:xfrm>
            <a:off x="3240149" y="2746514"/>
            <a:ext cx="2514286" cy="1685714"/>
          </a:xfrm>
          <a:prstGeom prst="rect">
            <a:avLst/>
          </a:prstGeom>
        </p:spPr>
      </p:pic>
      <p:pic>
        <p:nvPicPr>
          <p:cNvPr id="19" name="图片 18">
            <a:extLst>
              <a:ext uri="{FF2B5EF4-FFF2-40B4-BE49-F238E27FC236}">
                <a16:creationId xmlns:a16="http://schemas.microsoft.com/office/drawing/2014/main" id="{020B71AC-48BF-444E-90A6-D1918D1BBB34}"/>
              </a:ext>
            </a:extLst>
          </p:cNvPr>
          <p:cNvPicPr>
            <a:picLocks noChangeAspect="1"/>
          </p:cNvPicPr>
          <p:nvPr/>
        </p:nvPicPr>
        <p:blipFill>
          <a:blip r:embed="rId17"/>
          <a:stretch>
            <a:fillRect/>
          </a:stretch>
        </p:blipFill>
        <p:spPr>
          <a:xfrm>
            <a:off x="7131559" y="2505190"/>
            <a:ext cx="1857143" cy="1847619"/>
          </a:xfrm>
          <a:prstGeom prst="rect">
            <a:avLst/>
          </a:prstGeom>
        </p:spPr>
      </p:pic>
      <p:grpSp>
        <p:nvGrpSpPr>
          <p:cNvPr id="21" name="组合 20">
            <a:extLst>
              <a:ext uri="{FF2B5EF4-FFF2-40B4-BE49-F238E27FC236}">
                <a16:creationId xmlns:a16="http://schemas.microsoft.com/office/drawing/2014/main" id="{EC92C8E0-0A74-4737-B492-AAFCC9974CB8}"/>
              </a:ext>
            </a:extLst>
          </p:cNvPr>
          <p:cNvGrpSpPr/>
          <p:nvPr/>
        </p:nvGrpSpPr>
        <p:grpSpPr>
          <a:xfrm>
            <a:off x="1940560" y="4489965"/>
            <a:ext cx="5868670" cy="369332"/>
            <a:chOff x="1997075" y="2535873"/>
            <a:chExt cx="5868670" cy="369332"/>
          </a:xfrm>
        </p:grpSpPr>
        <p:sp>
          <p:nvSpPr>
            <p:cNvPr id="22" name="PA-文本框 18">
              <a:extLst>
                <a:ext uri="{FF2B5EF4-FFF2-40B4-BE49-F238E27FC236}">
                  <a16:creationId xmlns:a16="http://schemas.microsoft.com/office/drawing/2014/main" id="{AF25665F-4283-4D4E-A3FE-5BBBA489248C}"/>
                </a:ext>
              </a:extLst>
            </p:cNvPr>
            <p:cNvSpPr txBox="1"/>
            <p:nvPr>
              <p:custDataLst>
                <p:tags r:id="rId4"/>
              </p:custDataLst>
            </p:nvPr>
          </p:nvSpPr>
          <p:spPr>
            <a:xfrm>
              <a:off x="2289810" y="2535873"/>
              <a:ext cx="5575935" cy="369332"/>
            </a:xfrm>
            <a:prstGeom prst="rect">
              <a:avLst/>
            </a:prstGeom>
            <a:noFill/>
          </p:spPr>
          <p:txBody>
            <a:bodyPr wrap="square" rtlCol="0" anchor="t">
              <a:spAutoFit/>
            </a:bodyPr>
            <a:lstStyle/>
            <a:p>
              <a:r>
                <a:rPr lang="en-US" altLang="zh-CN" b="0" i="0" dirty="0">
                  <a:effectLst/>
                  <a:latin typeface="Arial" panose="020B0604020202020204" pitchFamily="34" charset="0"/>
                </a:rPr>
                <a:t>two quaternion </a:t>
              </a:r>
              <a:r>
                <a:rPr lang="en-US" altLang="zh-CN" i="0" dirty="0">
                  <a:effectLst/>
                  <a:latin typeface="Arial" panose="020B0604020202020204" pitchFamily="34" charset="0"/>
                </a:rPr>
                <a:t>add</a:t>
              </a:r>
            </a:p>
          </p:txBody>
        </p:sp>
        <p:sp>
          <p:nvSpPr>
            <p:cNvPr id="23" name="PA-矩形 22">
              <a:extLst>
                <a:ext uri="{FF2B5EF4-FFF2-40B4-BE49-F238E27FC236}">
                  <a16:creationId xmlns:a16="http://schemas.microsoft.com/office/drawing/2014/main" id="{BB6D93CE-2D92-4D5B-8969-A69C53519CE3}"/>
                </a:ext>
              </a:extLst>
            </p:cNvPr>
            <p:cNvSpPr/>
            <p:nvPr>
              <p:custDataLst>
                <p:tags r:id="rId5"/>
              </p:custDataLst>
            </p:nvPr>
          </p:nvSpPr>
          <p:spPr>
            <a:xfrm>
              <a:off x="1997075" y="260985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pic>
        <p:nvPicPr>
          <p:cNvPr id="25" name="图片 24">
            <a:extLst>
              <a:ext uri="{FF2B5EF4-FFF2-40B4-BE49-F238E27FC236}">
                <a16:creationId xmlns:a16="http://schemas.microsoft.com/office/drawing/2014/main" id="{E80FA60E-9E85-487A-A3BF-D3581175D092}"/>
              </a:ext>
            </a:extLst>
          </p:cNvPr>
          <p:cNvPicPr>
            <a:picLocks noChangeAspect="1"/>
          </p:cNvPicPr>
          <p:nvPr/>
        </p:nvPicPr>
        <p:blipFill>
          <a:blip r:embed="rId18"/>
          <a:stretch>
            <a:fillRect/>
          </a:stretch>
        </p:blipFill>
        <p:spPr>
          <a:xfrm>
            <a:off x="2612833" y="4996453"/>
            <a:ext cx="7085714" cy="1019048"/>
          </a:xfrm>
          <a:prstGeom prst="rect">
            <a:avLst/>
          </a:prstGeom>
        </p:spPr>
      </p:pic>
    </p:spTree>
    <p:extLst>
      <p:ext uri="{BB962C8B-B14F-4D97-AF65-F5344CB8AC3E}">
        <p14:creationId xmlns:p14="http://schemas.microsoft.com/office/powerpoint/2010/main" val="458652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A-组合 5"/>
          <p:cNvGrpSpPr/>
          <p:nvPr>
            <p:custDataLst>
              <p:tags r:id="rId1"/>
            </p:custDataLst>
          </p:nvPr>
        </p:nvGrpSpPr>
        <p:grpSpPr>
          <a:xfrm>
            <a:off x="-635" y="403860"/>
            <a:ext cx="12176125" cy="817880"/>
            <a:chOff x="-1" y="636"/>
            <a:chExt cx="19175" cy="1288"/>
          </a:xfrm>
        </p:grpSpPr>
        <p:cxnSp>
          <p:nvCxnSpPr>
            <p:cNvPr id="4" name="PA-直接连接符 3"/>
            <p:cNvCxnSpPr/>
            <p:nvPr>
              <p:custDataLst>
                <p:tags r:id="rId8"/>
              </p:custDataLst>
            </p:nvPr>
          </p:nvCxnSpPr>
          <p:spPr>
            <a:xfrm flipV="1">
              <a:off x="15206" y="1231"/>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grpSp>
          <p:nvGrpSpPr>
            <p:cNvPr id="8" name="组合 7"/>
            <p:cNvGrpSpPr/>
            <p:nvPr/>
          </p:nvGrpSpPr>
          <p:grpSpPr>
            <a:xfrm>
              <a:off x="-1" y="636"/>
              <a:ext cx="9695" cy="1288"/>
              <a:chOff x="-1" y="636"/>
              <a:chExt cx="9695" cy="1288"/>
            </a:xfrm>
          </p:grpSpPr>
          <p:cxnSp>
            <p:nvCxnSpPr>
              <p:cNvPr id="5" name="PA-直接连接符 4"/>
              <p:cNvCxnSpPr/>
              <p:nvPr>
                <p:custDataLst>
                  <p:tags r:id="rId9"/>
                </p:custDataLst>
              </p:nvPr>
            </p:nvCxnSpPr>
            <p:spPr>
              <a:xfrm flipV="1">
                <a:off x="-1" y="1238"/>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11" name="PA-椭圆 10"/>
              <p:cNvSpPr/>
              <p:nvPr>
                <p:custDataLst>
                  <p:tags r:id="rId10"/>
                </p:custDataLst>
              </p:nvPr>
            </p:nvSpPr>
            <p:spPr>
              <a:xfrm>
                <a:off x="1315" y="636"/>
                <a:ext cx="1336" cy="12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charset="-122"/>
                    <a:ea typeface="微软雅黑" panose="020B0503020204020204" charset="-122"/>
                  </a:rPr>
                  <a:t>23</a:t>
                </a:r>
              </a:p>
            </p:txBody>
          </p:sp>
          <p:sp>
            <p:nvSpPr>
              <p:cNvPr id="7" name="PA-文本框 6"/>
              <p:cNvSpPr txBox="1"/>
              <p:nvPr>
                <p:custDataLst>
                  <p:tags r:id="rId11"/>
                </p:custDataLst>
              </p:nvPr>
            </p:nvSpPr>
            <p:spPr>
              <a:xfrm>
                <a:off x="4168" y="636"/>
                <a:ext cx="5526" cy="1212"/>
              </a:xfrm>
              <a:prstGeom prst="rect">
                <a:avLst/>
              </a:prstGeom>
              <a:noFill/>
            </p:spPr>
            <p:txBody>
              <a:bodyPr wrap="none" rtlCol="0">
                <a:spAutoFit/>
              </a:bodyPr>
              <a:lstStyle/>
              <a:p>
                <a:pPr algn="l"/>
                <a:r>
                  <a:rPr lang="en-US" altLang="zh-CN" sz="4400" b="1" i="0" dirty="0">
                    <a:effectLst/>
                    <a:latin typeface="Arial" panose="020B0604020202020204" pitchFamily="34" charset="0"/>
                  </a:rPr>
                  <a:t>Quaternions</a:t>
                </a:r>
                <a:endParaRPr lang="zh-CN" altLang="en-US" sz="4400" b="1" dirty="0">
                  <a:sym typeface="+mn-ea"/>
                </a:endParaRPr>
              </a:p>
            </p:txBody>
          </p:sp>
        </p:grpSp>
      </p:grpSp>
      <p:grpSp>
        <p:nvGrpSpPr>
          <p:cNvPr id="12" name="PA-组合 11"/>
          <p:cNvGrpSpPr/>
          <p:nvPr>
            <p:custDataLst>
              <p:tags r:id="rId2"/>
            </p:custDataLst>
          </p:nvPr>
        </p:nvGrpSpPr>
        <p:grpSpPr>
          <a:xfrm>
            <a:off x="1683385" y="1438910"/>
            <a:ext cx="6790690" cy="460375"/>
            <a:chOff x="2896" y="2388"/>
            <a:chExt cx="10694" cy="725"/>
          </a:xfrm>
        </p:grpSpPr>
        <p:sp>
          <p:nvSpPr>
            <p:cNvPr id="13" name="PA-文本框 12"/>
            <p:cNvSpPr txBox="1"/>
            <p:nvPr>
              <p:custDataLst>
                <p:tags r:id="rId5"/>
              </p:custDataLst>
            </p:nvPr>
          </p:nvSpPr>
          <p:spPr>
            <a:xfrm>
              <a:off x="3648" y="2388"/>
              <a:ext cx="9942" cy="725"/>
            </a:xfrm>
            <a:prstGeom prst="rect">
              <a:avLst/>
            </a:prstGeom>
            <a:noFill/>
          </p:spPr>
          <p:txBody>
            <a:bodyPr wrap="square" rtlCol="0" anchor="t">
              <a:spAutoFit/>
            </a:bodyPr>
            <a:lstStyle/>
            <a:p>
              <a:r>
                <a:rPr lang="en-US" altLang="zh-CN" sz="2400" b="0" i="0" dirty="0">
                  <a:effectLst/>
                  <a:latin typeface="Arial" panose="020B0604020202020204" pitchFamily="34" charset="0"/>
                </a:rPr>
                <a:t>The algebra of quaternions</a:t>
              </a:r>
              <a:endParaRPr lang="en-US" altLang="zh-CN" sz="2400" dirty="0"/>
            </a:p>
          </p:txBody>
        </p:sp>
        <p:grpSp>
          <p:nvGrpSpPr>
            <p:cNvPr id="14" name="组合 13"/>
            <p:cNvGrpSpPr/>
            <p:nvPr/>
          </p:nvGrpSpPr>
          <p:grpSpPr>
            <a:xfrm>
              <a:off x="2896" y="2495"/>
              <a:ext cx="522" cy="510"/>
              <a:chOff x="3085" y="2274"/>
              <a:chExt cx="522" cy="510"/>
            </a:xfrm>
          </p:grpSpPr>
          <p:sp>
            <p:nvSpPr>
              <p:cNvPr id="15" name="PA-椭圆 14"/>
              <p:cNvSpPr/>
              <p:nvPr>
                <p:custDataLst>
                  <p:tags r:id="rId6"/>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椭圆 15"/>
              <p:cNvSpPr/>
              <p:nvPr>
                <p:custDataLst>
                  <p:tags r:id="rId7"/>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1" name="组合 20">
            <a:extLst>
              <a:ext uri="{FF2B5EF4-FFF2-40B4-BE49-F238E27FC236}">
                <a16:creationId xmlns:a16="http://schemas.microsoft.com/office/drawing/2014/main" id="{EC92C8E0-0A74-4737-B492-AAFCC9974CB8}"/>
              </a:ext>
            </a:extLst>
          </p:cNvPr>
          <p:cNvGrpSpPr/>
          <p:nvPr/>
        </p:nvGrpSpPr>
        <p:grpSpPr>
          <a:xfrm>
            <a:off x="2015490" y="1999734"/>
            <a:ext cx="5868670" cy="369332"/>
            <a:chOff x="1997075" y="2535873"/>
            <a:chExt cx="5868670" cy="369332"/>
          </a:xfrm>
        </p:grpSpPr>
        <p:sp>
          <p:nvSpPr>
            <p:cNvPr id="22" name="PA-文本框 18">
              <a:extLst>
                <a:ext uri="{FF2B5EF4-FFF2-40B4-BE49-F238E27FC236}">
                  <a16:creationId xmlns:a16="http://schemas.microsoft.com/office/drawing/2014/main" id="{AF25665F-4283-4D4E-A3FE-5BBBA489248C}"/>
                </a:ext>
              </a:extLst>
            </p:cNvPr>
            <p:cNvSpPr txBox="1"/>
            <p:nvPr>
              <p:custDataLst>
                <p:tags r:id="rId3"/>
              </p:custDataLst>
            </p:nvPr>
          </p:nvSpPr>
          <p:spPr>
            <a:xfrm>
              <a:off x="2289810" y="2535873"/>
              <a:ext cx="5575935" cy="369332"/>
            </a:xfrm>
            <a:prstGeom prst="rect">
              <a:avLst/>
            </a:prstGeom>
            <a:noFill/>
          </p:spPr>
          <p:txBody>
            <a:bodyPr wrap="square" rtlCol="0" anchor="t">
              <a:spAutoFit/>
            </a:bodyPr>
            <a:lstStyle/>
            <a:p>
              <a:r>
                <a:rPr lang="en-US" altLang="zh-CN" b="0" i="0" dirty="0">
                  <a:effectLst/>
                  <a:latin typeface="Arial" panose="020B0604020202020204" pitchFamily="34" charset="0"/>
                </a:rPr>
                <a:t>two quaternion multiply</a:t>
              </a:r>
              <a:endParaRPr lang="en-US" altLang="zh-CN" i="0" dirty="0">
                <a:effectLst/>
                <a:latin typeface="Arial" panose="020B0604020202020204" pitchFamily="34" charset="0"/>
              </a:endParaRPr>
            </a:p>
          </p:txBody>
        </p:sp>
        <p:sp>
          <p:nvSpPr>
            <p:cNvPr id="23" name="PA-矩形 22">
              <a:extLst>
                <a:ext uri="{FF2B5EF4-FFF2-40B4-BE49-F238E27FC236}">
                  <a16:creationId xmlns:a16="http://schemas.microsoft.com/office/drawing/2014/main" id="{BB6D93CE-2D92-4D5B-8969-A69C53519CE3}"/>
                </a:ext>
              </a:extLst>
            </p:cNvPr>
            <p:cNvSpPr/>
            <p:nvPr>
              <p:custDataLst>
                <p:tags r:id="rId4"/>
              </p:custDataLst>
            </p:nvPr>
          </p:nvSpPr>
          <p:spPr>
            <a:xfrm>
              <a:off x="1997075" y="260985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pic>
        <p:nvPicPr>
          <p:cNvPr id="9" name="图片 8">
            <a:extLst>
              <a:ext uri="{FF2B5EF4-FFF2-40B4-BE49-F238E27FC236}">
                <a16:creationId xmlns:a16="http://schemas.microsoft.com/office/drawing/2014/main" id="{8AB4522E-A0E2-447D-ABCC-3A1DFADF7E3E}"/>
              </a:ext>
            </a:extLst>
          </p:cNvPr>
          <p:cNvPicPr>
            <a:picLocks noChangeAspect="1"/>
          </p:cNvPicPr>
          <p:nvPr/>
        </p:nvPicPr>
        <p:blipFill>
          <a:blip r:embed="rId13"/>
          <a:stretch>
            <a:fillRect/>
          </a:stretch>
        </p:blipFill>
        <p:spPr>
          <a:xfrm>
            <a:off x="3676398" y="2469515"/>
            <a:ext cx="4839204" cy="3723726"/>
          </a:xfrm>
          <a:prstGeom prst="rect">
            <a:avLst/>
          </a:prstGeom>
        </p:spPr>
      </p:pic>
    </p:spTree>
    <p:extLst>
      <p:ext uri="{BB962C8B-B14F-4D97-AF65-F5344CB8AC3E}">
        <p14:creationId xmlns:p14="http://schemas.microsoft.com/office/powerpoint/2010/main" val="3647399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A-组合 5"/>
          <p:cNvGrpSpPr/>
          <p:nvPr>
            <p:custDataLst>
              <p:tags r:id="rId1"/>
            </p:custDataLst>
          </p:nvPr>
        </p:nvGrpSpPr>
        <p:grpSpPr>
          <a:xfrm>
            <a:off x="-635" y="403860"/>
            <a:ext cx="12176125" cy="827405"/>
            <a:chOff x="-1" y="636"/>
            <a:chExt cx="19175" cy="1303"/>
          </a:xfrm>
        </p:grpSpPr>
        <p:cxnSp>
          <p:nvCxnSpPr>
            <p:cNvPr id="4" name="PA-直接连接符 3"/>
            <p:cNvCxnSpPr/>
            <p:nvPr>
              <p:custDataLst>
                <p:tags r:id="rId8"/>
              </p:custDataLst>
            </p:nvPr>
          </p:nvCxnSpPr>
          <p:spPr>
            <a:xfrm flipV="1">
              <a:off x="15206" y="1231"/>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grpSp>
          <p:nvGrpSpPr>
            <p:cNvPr id="8" name="组合 7"/>
            <p:cNvGrpSpPr/>
            <p:nvPr/>
          </p:nvGrpSpPr>
          <p:grpSpPr>
            <a:xfrm>
              <a:off x="-1" y="636"/>
              <a:ext cx="9695" cy="1303"/>
              <a:chOff x="-1" y="636"/>
              <a:chExt cx="9695" cy="1303"/>
            </a:xfrm>
          </p:grpSpPr>
          <p:cxnSp>
            <p:nvCxnSpPr>
              <p:cNvPr id="5" name="PA-直接连接符 4"/>
              <p:cNvCxnSpPr/>
              <p:nvPr>
                <p:custDataLst>
                  <p:tags r:id="rId9"/>
                </p:custDataLst>
              </p:nvPr>
            </p:nvCxnSpPr>
            <p:spPr>
              <a:xfrm flipV="1">
                <a:off x="-1" y="1238"/>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11" name="PA-椭圆 10"/>
              <p:cNvSpPr/>
              <p:nvPr>
                <p:custDataLst>
                  <p:tags r:id="rId10"/>
                </p:custDataLst>
              </p:nvPr>
            </p:nvSpPr>
            <p:spPr>
              <a:xfrm>
                <a:off x="1315" y="651"/>
                <a:ext cx="1336" cy="12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charset="-122"/>
                    <a:ea typeface="微软雅黑" panose="020B0503020204020204" charset="-122"/>
                  </a:rPr>
                  <a:t>24</a:t>
                </a:r>
              </a:p>
            </p:txBody>
          </p:sp>
          <p:sp>
            <p:nvSpPr>
              <p:cNvPr id="7" name="PA-文本框 6"/>
              <p:cNvSpPr txBox="1"/>
              <p:nvPr>
                <p:custDataLst>
                  <p:tags r:id="rId11"/>
                </p:custDataLst>
              </p:nvPr>
            </p:nvSpPr>
            <p:spPr>
              <a:xfrm>
                <a:off x="4168" y="636"/>
                <a:ext cx="5526" cy="1212"/>
              </a:xfrm>
              <a:prstGeom prst="rect">
                <a:avLst/>
              </a:prstGeom>
              <a:noFill/>
            </p:spPr>
            <p:txBody>
              <a:bodyPr wrap="none" rtlCol="0">
                <a:spAutoFit/>
              </a:bodyPr>
              <a:lstStyle/>
              <a:p>
                <a:pPr algn="l"/>
                <a:r>
                  <a:rPr lang="en-US" altLang="zh-CN" sz="4400" b="1" i="0" dirty="0">
                    <a:effectLst/>
                    <a:latin typeface="Arial" panose="020B0604020202020204" pitchFamily="34" charset="0"/>
                  </a:rPr>
                  <a:t>Quaternions</a:t>
                </a:r>
                <a:endParaRPr lang="zh-CN" altLang="en-US" sz="4400" b="1" dirty="0">
                  <a:sym typeface="+mn-ea"/>
                </a:endParaRPr>
              </a:p>
            </p:txBody>
          </p:sp>
        </p:grpSp>
      </p:grpSp>
      <p:grpSp>
        <p:nvGrpSpPr>
          <p:cNvPr id="12" name="PA-组合 11"/>
          <p:cNvGrpSpPr/>
          <p:nvPr>
            <p:custDataLst>
              <p:tags r:id="rId2"/>
            </p:custDataLst>
          </p:nvPr>
        </p:nvGrpSpPr>
        <p:grpSpPr>
          <a:xfrm>
            <a:off x="1683385" y="1438910"/>
            <a:ext cx="8413750" cy="461645"/>
            <a:chOff x="2896" y="2388"/>
            <a:chExt cx="13250" cy="727"/>
          </a:xfrm>
        </p:grpSpPr>
        <p:sp>
          <p:nvSpPr>
            <p:cNvPr id="13" name="PA-文本框 12"/>
            <p:cNvSpPr txBox="1"/>
            <p:nvPr>
              <p:custDataLst>
                <p:tags r:id="rId5"/>
              </p:custDataLst>
            </p:nvPr>
          </p:nvSpPr>
          <p:spPr>
            <a:xfrm>
              <a:off x="3648" y="2388"/>
              <a:ext cx="12498" cy="727"/>
            </a:xfrm>
            <a:prstGeom prst="rect">
              <a:avLst/>
            </a:prstGeom>
            <a:noFill/>
          </p:spPr>
          <p:txBody>
            <a:bodyPr wrap="square" rtlCol="0" anchor="t">
              <a:spAutoFit/>
            </a:bodyPr>
            <a:lstStyle/>
            <a:p>
              <a:r>
                <a:rPr lang="en-US" altLang="zh-CN" sz="2400" b="0" i="0" dirty="0">
                  <a:effectLst/>
                  <a:latin typeface="Arial" panose="020B0604020202020204" pitchFamily="34" charset="0"/>
                </a:rPr>
                <a:t>The conjugate and absolute value of a complex number</a:t>
              </a:r>
              <a:endParaRPr lang="en-US" altLang="zh-CN" sz="2400" dirty="0"/>
            </a:p>
          </p:txBody>
        </p:sp>
        <p:grpSp>
          <p:nvGrpSpPr>
            <p:cNvPr id="14" name="组合 13"/>
            <p:cNvGrpSpPr/>
            <p:nvPr/>
          </p:nvGrpSpPr>
          <p:grpSpPr>
            <a:xfrm>
              <a:off x="2896" y="2495"/>
              <a:ext cx="522" cy="510"/>
              <a:chOff x="3085" y="2274"/>
              <a:chExt cx="522" cy="510"/>
            </a:xfrm>
          </p:grpSpPr>
          <p:sp>
            <p:nvSpPr>
              <p:cNvPr id="15" name="PA-椭圆 14"/>
              <p:cNvSpPr/>
              <p:nvPr>
                <p:custDataLst>
                  <p:tags r:id="rId6"/>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椭圆 15"/>
              <p:cNvSpPr/>
              <p:nvPr>
                <p:custDataLst>
                  <p:tags r:id="rId7"/>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8" name="组合 17">
            <a:extLst>
              <a:ext uri="{FF2B5EF4-FFF2-40B4-BE49-F238E27FC236}">
                <a16:creationId xmlns:a16="http://schemas.microsoft.com/office/drawing/2014/main" id="{8CC4E65B-BE16-4A28-9B7A-1A17AD5E5E71}"/>
              </a:ext>
            </a:extLst>
          </p:cNvPr>
          <p:cNvGrpSpPr/>
          <p:nvPr/>
        </p:nvGrpSpPr>
        <p:grpSpPr>
          <a:xfrm>
            <a:off x="2015490" y="1999734"/>
            <a:ext cx="5868670" cy="369332"/>
            <a:chOff x="1997075" y="2535873"/>
            <a:chExt cx="5868670" cy="369332"/>
          </a:xfrm>
        </p:grpSpPr>
        <p:sp>
          <p:nvSpPr>
            <p:cNvPr id="19" name="PA-文本框 18">
              <a:extLst>
                <a:ext uri="{FF2B5EF4-FFF2-40B4-BE49-F238E27FC236}">
                  <a16:creationId xmlns:a16="http://schemas.microsoft.com/office/drawing/2014/main" id="{1B88861C-F4BE-48A3-8B9A-03A27365394A}"/>
                </a:ext>
              </a:extLst>
            </p:cNvPr>
            <p:cNvSpPr txBox="1"/>
            <p:nvPr>
              <p:custDataLst>
                <p:tags r:id="rId3"/>
              </p:custDataLst>
            </p:nvPr>
          </p:nvSpPr>
          <p:spPr>
            <a:xfrm>
              <a:off x="2289810" y="2535873"/>
              <a:ext cx="5575935" cy="369332"/>
            </a:xfrm>
            <a:prstGeom prst="rect">
              <a:avLst/>
            </a:prstGeom>
            <a:noFill/>
          </p:spPr>
          <p:txBody>
            <a:bodyPr wrap="square" rtlCol="0" anchor="t">
              <a:spAutoFit/>
            </a:bodyPr>
            <a:lstStyle/>
            <a:p>
              <a:r>
                <a:rPr lang="en-US" altLang="zh-CN" sz="1800" b="0" i="0" dirty="0">
                  <a:effectLst/>
                  <a:latin typeface="Arial" panose="020B0604020202020204" pitchFamily="34" charset="0"/>
                </a:rPr>
                <a:t>complex  </a:t>
              </a:r>
              <a:r>
                <a:rPr lang="en-US" altLang="zh-CN" b="0" i="0" dirty="0">
                  <a:effectLst/>
                  <a:latin typeface="Arial" panose="020B0604020202020204" pitchFamily="34" charset="0"/>
                </a:rPr>
                <a:t>inverse</a:t>
              </a:r>
              <a:endParaRPr lang="zh-CN" altLang="en-US" dirty="0"/>
            </a:p>
          </p:txBody>
        </p:sp>
        <p:sp>
          <p:nvSpPr>
            <p:cNvPr id="20" name="PA-矩形 22">
              <a:extLst>
                <a:ext uri="{FF2B5EF4-FFF2-40B4-BE49-F238E27FC236}">
                  <a16:creationId xmlns:a16="http://schemas.microsoft.com/office/drawing/2014/main" id="{95E2FE85-3836-4401-AC78-1D56CC424CAA}"/>
                </a:ext>
              </a:extLst>
            </p:cNvPr>
            <p:cNvSpPr/>
            <p:nvPr>
              <p:custDataLst>
                <p:tags r:id="rId4"/>
              </p:custDataLst>
            </p:nvPr>
          </p:nvSpPr>
          <p:spPr>
            <a:xfrm>
              <a:off x="1997075" y="260985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pic>
        <p:nvPicPr>
          <p:cNvPr id="9" name="图片 8">
            <a:extLst>
              <a:ext uri="{FF2B5EF4-FFF2-40B4-BE49-F238E27FC236}">
                <a16:creationId xmlns:a16="http://schemas.microsoft.com/office/drawing/2014/main" id="{3527FD8B-156B-47A4-9CCF-59A6041616EE}"/>
              </a:ext>
            </a:extLst>
          </p:cNvPr>
          <p:cNvPicPr>
            <a:picLocks noChangeAspect="1"/>
          </p:cNvPicPr>
          <p:nvPr/>
        </p:nvPicPr>
        <p:blipFill>
          <a:blip r:embed="rId13"/>
          <a:stretch>
            <a:fillRect/>
          </a:stretch>
        </p:blipFill>
        <p:spPr>
          <a:xfrm>
            <a:off x="4037831" y="2425683"/>
            <a:ext cx="4965567" cy="2006633"/>
          </a:xfrm>
          <a:prstGeom prst="rect">
            <a:avLst/>
          </a:prstGeom>
        </p:spPr>
      </p:pic>
      <p:pic>
        <p:nvPicPr>
          <p:cNvPr id="21" name="图片 20">
            <a:extLst>
              <a:ext uri="{FF2B5EF4-FFF2-40B4-BE49-F238E27FC236}">
                <a16:creationId xmlns:a16="http://schemas.microsoft.com/office/drawing/2014/main" id="{BCECD961-952A-425F-AC03-2358AE81D5F1}"/>
              </a:ext>
            </a:extLst>
          </p:cNvPr>
          <p:cNvPicPr>
            <a:picLocks noChangeAspect="1"/>
          </p:cNvPicPr>
          <p:nvPr/>
        </p:nvPicPr>
        <p:blipFill>
          <a:blip r:embed="rId14"/>
          <a:stretch>
            <a:fillRect/>
          </a:stretch>
        </p:blipFill>
        <p:spPr>
          <a:xfrm>
            <a:off x="1732580" y="4488933"/>
            <a:ext cx="9576068" cy="1409635"/>
          </a:xfrm>
          <a:prstGeom prst="rect">
            <a:avLst/>
          </a:prstGeom>
        </p:spPr>
      </p:pic>
    </p:spTree>
    <p:extLst>
      <p:ext uri="{BB962C8B-B14F-4D97-AF65-F5344CB8AC3E}">
        <p14:creationId xmlns:p14="http://schemas.microsoft.com/office/powerpoint/2010/main" val="3469599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A-组合 5"/>
          <p:cNvGrpSpPr/>
          <p:nvPr>
            <p:custDataLst>
              <p:tags r:id="rId1"/>
            </p:custDataLst>
          </p:nvPr>
        </p:nvGrpSpPr>
        <p:grpSpPr>
          <a:xfrm>
            <a:off x="-635" y="403860"/>
            <a:ext cx="12176125" cy="817880"/>
            <a:chOff x="-1" y="636"/>
            <a:chExt cx="19175" cy="1288"/>
          </a:xfrm>
        </p:grpSpPr>
        <p:cxnSp>
          <p:nvCxnSpPr>
            <p:cNvPr id="4" name="PA-直接连接符 3"/>
            <p:cNvCxnSpPr/>
            <p:nvPr>
              <p:custDataLst>
                <p:tags r:id="rId12"/>
              </p:custDataLst>
            </p:nvPr>
          </p:nvCxnSpPr>
          <p:spPr>
            <a:xfrm flipV="1">
              <a:off x="15206" y="1231"/>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grpSp>
          <p:nvGrpSpPr>
            <p:cNvPr id="8" name="组合 7"/>
            <p:cNvGrpSpPr/>
            <p:nvPr/>
          </p:nvGrpSpPr>
          <p:grpSpPr>
            <a:xfrm>
              <a:off x="-1" y="636"/>
              <a:ext cx="9695" cy="1288"/>
              <a:chOff x="-1" y="636"/>
              <a:chExt cx="9695" cy="1288"/>
            </a:xfrm>
          </p:grpSpPr>
          <p:cxnSp>
            <p:nvCxnSpPr>
              <p:cNvPr id="5" name="PA-直接连接符 4"/>
              <p:cNvCxnSpPr/>
              <p:nvPr>
                <p:custDataLst>
                  <p:tags r:id="rId13"/>
                </p:custDataLst>
              </p:nvPr>
            </p:nvCxnSpPr>
            <p:spPr>
              <a:xfrm flipV="1">
                <a:off x="-1" y="1238"/>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11" name="PA-椭圆 10"/>
              <p:cNvSpPr/>
              <p:nvPr>
                <p:custDataLst>
                  <p:tags r:id="rId14"/>
                </p:custDataLst>
              </p:nvPr>
            </p:nvSpPr>
            <p:spPr>
              <a:xfrm>
                <a:off x="1315" y="636"/>
                <a:ext cx="1336" cy="12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charset="-122"/>
                    <a:ea typeface="微软雅黑" panose="020B0503020204020204" charset="-122"/>
                  </a:rPr>
                  <a:t>25</a:t>
                </a:r>
              </a:p>
            </p:txBody>
          </p:sp>
          <p:sp>
            <p:nvSpPr>
              <p:cNvPr id="7" name="PA-文本框 6"/>
              <p:cNvSpPr txBox="1"/>
              <p:nvPr>
                <p:custDataLst>
                  <p:tags r:id="rId15"/>
                </p:custDataLst>
              </p:nvPr>
            </p:nvSpPr>
            <p:spPr>
              <a:xfrm>
                <a:off x="4168" y="636"/>
                <a:ext cx="5526" cy="1212"/>
              </a:xfrm>
              <a:prstGeom prst="rect">
                <a:avLst/>
              </a:prstGeom>
              <a:noFill/>
            </p:spPr>
            <p:txBody>
              <a:bodyPr wrap="none" rtlCol="0">
                <a:spAutoFit/>
              </a:bodyPr>
              <a:lstStyle/>
              <a:p>
                <a:pPr algn="l"/>
                <a:r>
                  <a:rPr lang="en-US" altLang="zh-CN" sz="4400" b="1" i="0" dirty="0">
                    <a:effectLst/>
                    <a:latin typeface="Arial" panose="020B0604020202020204" pitchFamily="34" charset="0"/>
                  </a:rPr>
                  <a:t>Quaternions</a:t>
                </a:r>
                <a:endParaRPr lang="zh-CN" altLang="en-US" sz="4400" b="1" dirty="0">
                  <a:sym typeface="+mn-ea"/>
                </a:endParaRPr>
              </a:p>
            </p:txBody>
          </p:sp>
        </p:grpSp>
      </p:grpSp>
      <p:grpSp>
        <p:nvGrpSpPr>
          <p:cNvPr id="12" name="PA-组合 11"/>
          <p:cNvGrpSpPr/>
          <p:nvPr>
            <p:custDataLst>
              <p:tags r:id="rId2"/>
            </p:custDataLst>
          </p:nvPr>
        </p:nvGrpSpPr>
        <p:grpSpPr>
          <a:xfrm>
            <a:off x="1683385" y="1438910"/>
            <a:ext cx="6790690" cy="460375"/>
            <a:chOff x="2896" y="2388"/>
            <a:chExt cx="10694" cy="725"/>
          </a:xfrm>
        </p:grpSpPr>
        <p:sp>
          <p:nvSpPr>
            <p:cNvPr id="13" name="PA-文本框 12"/>
            <p:cNvSpPr txBox="1"/>
            <p:nvPr>
              <p:custDataLst>
                <p:tags r:id="rId9"/>
              </p:custDataLst>
            </p:nvPr>
          </p:nvSpPr>
          <p:spPr>
            <a:xfrm>
              <a:off x="3648" y="2388"/>
              <a:ext cx="9942" cy="725"/>
            </a:xfrm>
            <a:prstGeom prst="rect">
              <a:avLst/>
            </a:prstGeom>
            <a:noFill/>
          </p:spPr>
          <p:txBody>
            <a:bodyPr wrap="square" rtlCol="0" anchor="t">
              <a:spAutoFit/>
            </a:bodyPr>
            <a:lstStyle/>
            <a:p>
              <a:r>
                <a:rPr lang="en-US" altLang="zh-CN" sz="2400" b="0" i="0" dirty="0">
                  <a:effectLst/>
                  <a:latin typeface="Arial" panose="020B0604020202020204" pitchFamily="34" charset="0"/>
                </a:rPr>
                <a:t>The conjugate and norm of a quaternion</a:t>
              </a:r>
              <a:endParaRPr lang="en-US" altLang="zh-CN" sz="2400" dirty="0"/>
            </a:p>
          </p:txBody>
        </p:sp>
        <p:grpSp>
          <p:nvGrpSpPr>
            <p:cNvPr id="14" name="组合 13"/>
            <p:cNvGrpSpPr/>
            <p:nvPr/>
          </p:nvGrpSpPr>
          <p:grpSpPr>
            <a:xfrm>
              <a:off x="2896" y="2495"/>
              <a:ext cx="522" cy="510"/>
              <a:chOff x="3085" y="2274"/>
              <a:chExt cx="522" cy="510"/>
            </a:xfrm>
          </p:grpSpPr>
          <p:sp>
            <p:nvSpPr>
              <p:cNvPr id="15" name="PA-椭圆 14"/>
              <p:cNvSpPr/>
              <p:nvPr>
                <p:custDataLst>
                  <p:tags r:id="rId10"/>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椭圆 15"/>
              <p:cNvSpPr/>
              <p:nvPr>
                <p:custDataLst>
                  <p:tags r:id="rId11"/>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7" name="组合 16">
            <a:extLst>
              <a:ext uri="{FF2B5EF4-FFF2-40B4-BE49-F238E27FC236}">
                <a16:creationId xmlns:a16="http://schemas.microsoft.com/office/drawing/2014/main" id="{8C86829A-F0CC-4EB9-887E-9C5A6FAB8E87}"/>
              </a:ext>
            </a:extLst>
          </p:cNvPr>
          <p:cNvGrpSpPr/>
          <p:nvPr/>
        </p:nvGrpSpPr>
        <p:grpSpPr>
          <a:xfrm>
            <a:off x="2015490" y="1999734"/>
            <a:ext cx="5868670" cy="369332"/>
            <a:chOff x="1997075" y="2535873"/>
            <a:chExt cx="5868670" cy="369332"/>
          </a:xfrm>
        </p:grpSpPr>
        <p:sp>
          <p:nvSpPr>
            <p:cNvPr id="18" name="PA-文本框 18">
              <a:extLst>
                <a:ext uri="{FF2B5EF4-FFF2-40B4-BE49-F238E27FC236}">
                  <a16:creationId xmlns:a16="http://schemas.microsoft.com/office/drawing/2014/main" id="{04204457-223E-42D5-BD43-C2BBAE28F279}"/>
                </a:ext>
              </a:extLst>
            </p:cNvPr>
            <p:cNvSpPr txBox="1"/>
            <p:nvPr>
              <p:custDataLst>
                <p:tags r:id="rId7"/>
              </p:custDataLst>
            </p:nvPr>
          </p:nvSpPr>
          <p:spPr>
            <a:xfrm>
              <a:off x="2289810" y="2535873"/>
              <a:ext cx="5575935" cy="369332"/>
            </a:xfrm>
            <a:prstGeom prst="rect">
              <a:avLst/>
            </a:prstGeom>
            <a:noFill/>
          </p:spPr>
          <p:txBody>
            <a:bodyPr wrap="square" rtlCol="0" anchor="t">
              <a:spAutoFit/>
            </a:bodyPr>
            <a:lstStyle/>
            <a:p>
              <a:r>
                <a:rPr lang="en-US" altLang="zh-CN" sz="1800" b="0" i="0" dirty="0">
                  <a:effectLst/>
                  <a:latin typeface="Arial" panose="020B0604020202020204" pitchFamily="34" charset="0"/>
                </a:rPr>
                <a:t>quaternion </a:t>
              </a:r>
              <a:r>
                <a:rPr lang="en-US" altLang="zh-CN" b="0" i="0" dirty="0">
                  <a:effectLst/>
                  <a:latin typeface="Arial" panose="020B0604020202020204" pitchFamily="34" charset="0"/>
                </a:rPr>
                <a:t>conjugate</a:t>
              </a:r>
              <a:endParaRPr lang="zh-CN" altLang="en-US" dirty="0"/>
            </a:p>
          </p:txBody>
        </p:sp>
        <p:sp>
          <p:nvSpPr>
            <p:cNvPr id="19" name="PA-矩形 22">
              <a:extLst>
                <a:ext uri="{FF2B5EF4-FFF2-40B4-BE49-F238E27FC236}">
                  <a16:creationId xmlns:a16="http://schemas.microsoft.com/office/drawing/2014/main" id="{BA5D1C6F-952E-46B6-A17F-A7971AFE6634}"/>
                </a:ext>
              </a:extLst>
            </p:cNvPr>
            <p:cNvSpPr/>
            <p:nvPr>
              <p:custDataLst>
                <p:tags r:id="rId8"/>
              </p:custDataLst>
            </p:nvPr>
          </p:nvSpPr>
          <p:spPr>
            <a:xfrm>
              <a:off x="1997075" y="260985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pic>
        <p:nvPicPr>
          <p:cNvPr id="3" name="图片 2">
            <a:extLst>
              <a:ext uri="{FF2B5EF4-FFF2-40B4-BE49-F238E27FC236}">
                <a16:creationId xmlns:a16="http://schemas.microsoft.com/office/drawing/2014/main" id="{BCBF6DB6-0A9A-469C-919C-CE5B2C18B358}"/>
              </a:ext>
            </a:extLst>
          </p:cNvPr>
          <p:cNvPicPr>
            <a:picLocks noChangeAspect="1"/>
          </p:cNvPicPr>
          <p:nvPr/>
        </p:nvPicPr>
        <p:blipFill>
          <a:blip r:embed="rId17"/>
          <a:stretch>
            <a:fillRect/>
          </a:stretch>
        </p:blipFill>
        <p:spPr>
          <a:xfrm>
            <a:off x="4529333" y="2369066"/>
            <a:ext cx="3133333" cy="352381"/>
          </a:xfrm>
          <a:prstGeom prst="rect">
            <a:avLst/>
          </a:prstGeom>
        </p:spPr>
      </p:pic>
      <p:grpSp>
        <p:nvGrpSpPr>
          <p:cNvPr id="20" name="组合 19">
            <a:extLst>
              <a:ext uri="{FF2B5EF4-FFF2-40B4-BE49-F238E27FC236}">
                <a16:creationId xmlns:a16="http://schemas.microsoft.com/office/drawing/2014/main" id="{D6BFC214-8C08-49D6-81B7-EF87455ABCBF}"/>
              </a:ext>
            </a:extLst>
          </p:cNvPr>
          <p:cNvGrpSpPr/>
          <p:nvPr/>
        </p:nvGrpSpPr>
        <p:grpSpPr>
          <a:xfrm>
            <a:off x="2015490" y="2721447"/>
            <a:ext cx="5868670" cy="369332"/>
            <a:chOff x="1997075" y="2535873"/>
            <a:chExt cx="5868670" cy="369332"/>
          </a:xfrm>
        </p:grpSpPr>
        <p:sp>
          <p:nvSpPr>
            <p:cNvPr id="21" name="PA-文本框 18">
              <a:extLst>
                <a:ext uri="{FF2B5EF4-FFF2-40B4-BE49-F238E27FC236}">
                  <a16:creationId xmlns:a16="http://schemas.microsoft.com/office/drawing/2014/main" id="{B4B9293E-FC21-4D63-A07B-6B1369D0CDF4}"/>
                </a:ext>
              </a:extLst>
            </p:cNvPr>
            <p:cNvSpPr txBox="1"/>
            <p:nvPr>
              <p:custDataLst>
                <p:tags r:id="rId5"/>
              </p:custDataLst>
            </p:nvPr>
          </p:nvSpPr>
          <p:spPr>
            <a:xfrm>
              <a:off x="2289810" y="2535873"/>
              <a:ext cx="5575935" cy="369332"/>
            </a:xfrm>
            <a:prstGeom prst="rect">
              <a:avLst/>
            </a:prstGeom>
            <a:noFill/>
          </p:spPr>
          <p:txBody>
            <a:bodyPr wrap="square" rtlCol="0" anchor="t">
              <a:spAutoFit/>
            </a:bodyPr>
            <a:lstStyle/>
            <a:p>
              <a:r>
                <a:rPr lang="en-US" altLang="zh-CN" sz="1800" b="0" i="0" dirty="0">
                  <a:effectLst/>
                  <a:latin typeface="Arial" panose="020B0604020202020204" pitchFamily="34" charset="0"/>
                </a:rPr>
                <a:t>quaternion </a:t>
              </a:r>
              <a:r>
                <a:rPr lang="en-US" altLang="zh-CN" b="0" i="0" dirty="0">
                  <a:effectLst/>
                  <a:latin typeface="Arial" panose="020B0604020202020204" pitchFamily="34" charset="0"/>
                </a:rPr>
                <a:t>norm</a:t>
              </a:r>
              <a:endParaRPr lang="zh-CN" altLang="en-US" dirty="0"/>
            </a:p>
          </p:txBody>
        </p:sp>
        <p:sp>
          <p:nvSpPr>
            <p:cNvPr id="22" name="PA-矩形 22">
              <a:extLst>
                <a:ext uri="{FF2B5EF4-FFF2-40B4-BE49-F238E27FC236}">
                  <a16:creationId xmlns:a16="http://schemas.microsoft.com/office/drawing/2014/main" id="{E7F2271F-8812-4464-82DC-96564D58D017}"/>
                </a:ext>
              </a:extLst>
            </p:cNvPr>
            <p:cNvSpPr/>
            <p:nvPr>
              <p:custDataLst>
                <p:tags r:id="rId6"/>
              </p:custDataLst>
            </p:nvPr>
          </p:nvSpPr>
          <p:spPr>
            <a:xfrm>
              <a:off x="1997075" y="260985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pic>
        <p:nvPicPr>
          <p:cNvPr id="10" name="图片 9">
            <a:extLst>
              <a:ext uri="{FF2B5EF4-FFF2-40B4-BE49-F238E27FC236}">
                <a16:creationId xmlns:a16="http://schemas.microsoft.com/office/drawing/2014/main" id="{9A13AFAB-2CF0-43C2-BC65-669CC022027D}"/>
              </a:ext>
            </a:extLst>
          </p:cNvPr>
          <p:cNvPicPr>
            <a:picLocks noChangeAspect="1"/>
          </p:cNvPicPr>
          <p:nvPr/>
        </p:nvPicPr>
        <p:blipFill>
          <a:blip r:embed="rId18"/>
          <a:stretch>
            <a:fillRect/>
          </a:stretch>
        </p:blipFill>
        <p:spPr>
          <a:xfrm>
            <a:off x="4669730" y="2946123"/>
            <a:ext cx="2852535" cy="582151"/>
          </a:xfrm>
          <a:prstGeom prst="rect">
            <a:avLst/>
          </a:prstGeom>
        </p:spPr>
      </p:pic>
      <p:grpSp>
        <p:nvGrpSpPr>
          <p:cNvPr id="23" name="组合 22">
            <a:extLst>
              <a:ext uri="{FF2B5EF4-FFF2-40B4-BE49-F238E27FC236}">
                <a16:creationId xmlns:a16="http://schemas.microsoft.com/office/drawing/2014/main" id="{AEBF1714-C139-42C8-A96D-28E581C0055D}"/>
              </a:ext>
            </a:extLst>
          </p:cNvPr>
          <p:cNvGrpSpPr/>
          <p:nvPr/>
        </p:nvGrpSpPr>
        <p:grpSpPr>
          <a:xfrm>
            <a:off x="2015490" y="3443160"/>
            <a:ext cx="5868670" cy="369332"/>
            <a:chOff x="1997075" y="2535873"/>
            <a:chExt cx="5868670" cy="369332"/>
          </a:xfrm>
        </p:grpSpPr>
        <p:sp>
          <p:nvSpPr>
            <p:cNvPr id="24" name="PA-文本框 18">
              <a:extLst>
                <a:ext uri="{FF2B5EF4-FFF2-40B4-BE49-F238E27FC236}">
                  <a16:creationId xmlns:a16="http://schemas.microsoft.com/office/drawing/2014/main" id="{650911E9-4BCC-4E7F-9E7F-E11576C54C98}"/>
                </a:ext>
              </a:extLst>
            </p:cNvPr>
            <p:cNvSpPr txBox="1"/>
            <p:nvPr>
              <p:custDataLst>
                <p:tags r:id="rId3"/>
              </p:custDataLst>
            </p:nvPr>
          </p:nvSpPr>
          <p:spPr>
            <a:xfrm>
              <a:off x="2289810" y="2535873"/>
              <a:ext cx="5575935" cy="369332"/>
            </a:xfrm>
            <a:prstGeom prst="rect">
              <a:avLst/>
            </a:prstGeom>
            <a:noFill/>
          </p:spPr>
          <p:txBody>
            <a:bodyPr wrap="square" rtlCol="0" anchor="t">
              <a:spAutoFit/>
            </a:bodyPr>
            <a:lstStyle/>
            <a:p>
              <a:r>
                <a:rPr lang="en-US" altLang="zh-CN" sz="1800" b="0" i="0" dirty="0">
                  <a:effectLst/>
                  <a:latin typeface="Arial" panose="020B0604020202020204" pitchFamily="34" charset="0"/>
                </a:rPr>
                <a:t>quaternion  </a:t>
              </a:r>
              <a:r>
                <a:rPr lang="en-US" altLang="zh-CN" b="0" i="0" dirty="0">
                  <a:effectLst/>
                  <a:latin typeface="Arial" panose="020B0604020202020204" pitchFamily="34" charset="0"/>
                </a:rPr>
                <a:t>inverse</a:t>
              </a:r>
              <a:endParaRPr lang="zh-CN" altLang="en-US" dirty="0"/>
            </a:p>
          </p:txBody>
        </p:sp>
        <p:sp>
          <p:nvSpPr>
            <p:cNvPr id="25" name="PA-矩形 22">
              <a:extLst>
                <a:ext uri="{FF2B5EF4-FFF2-40B4-BE49-F238E27FC236}">
                  <a16:creationId xmlns:a16="http://schemas.microsoft.com/office/drawing/2014/main" id="{B7185573-25A4-45C7-AD25-37E56791F89F}"/>
                </a:ext>
              </a:extLst>
            </p:cNvPr>
            <p:cNvSpPr/>
            <p:nvPr>
              <p:custDataLst>
                <p:tags r:id="rId4"/>
              </p:custDataLst>
            </p:nvPr>
          </p:nvSpPr>
          <p:spPr>
            <a:xfrm>
              <a:off x="1997075" y="260985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pic>
        <p:nvPicPr>
          <p:cNvPr id="27" name="图片 26">
            <a:extLst>
              <a:ext uri="{FF2B5EF4-FFF2-40B4-BE49-F238E27FC236}">
                <a16:creationId xmlns:a16="http://schemas.microsoft.com/office/drawing/2014/main" id="{0CAAF801-AC42-43EE-B3B6-EE388CCEBC01}"/>
              </a:ext>
            </a:extLst>
          </p:cNvPr>
          <p:cNvPicPr>
            <a:picLocks noChangeAspect="1"/>
          </p:cNvPicPr>
          <p:nvPr/>
        </p:nvPicPr>
        <p:blipFill>
          <a:blip r:embed="rId19"/>
          <a:stretch>
            <a:fillRect/>
          </a:stretch>
        </p:blipFill>
        <p:spPr>
          <a:xfrm>
            <a:off x="3401462" y="3812492"/>
            <a:ext cx="5508456" cy="2817931"/>
          </a:xfrm>
          <a:prstGeom prst="rect">
            <a:avLst/>
          </a:prstGeom>
        </p:spPr>
      </p:pic>
    </p:spTree>
    <p:extLst>
      <p:ext uri="{BB962C8B-B14F-4D97-AF65-F5344CB8AC3E}">
        <p14:creationId xmlns:p14="http://schemas.microsoft.com/office/powerpoint/2010/main" val="4273550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A-组合 5"/>
          <p:cNvGrpSpPr/>
          <p:nvPr>
            <p:custDataLst>
              <p:tags r:id="rId1"/>
            </p:custDataLst>
          </p:nvPr>
        </p:nvGrpSpPr>
        <p:grpSpPr>
          <a:xfrm>
            <a:off x="-635" y="403860"/>
            <a:ext cx="12176125" cy="817880"/>
            <a:chOff x="-1" y="636"/>
            <a:chExt cx="19175" cy="1288"/>
          </a:xfrm>
        </p:grpSpPr>
        <p:cxnSp>
          <p:nvCxnSpPr>
            <p:cNvPr id="4" name="PA-直接连接符 3"/>
            <p:cNvCxnSpPr/>
            <p:nvPr>
              <p:custDataLst>
                <p:tags r:id="rId10"/>
              </p:custDataLst>
            </p:nvPr>
          </p:nvCxnSpPr>
          <p:spPr>
            <a:xfrm flipV="1">
              <a:off x="15206" y="1231"/>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grpSp>
          <p:nvGrpSpPr>
            <p:cNvPr id="8" name="组合 7"/>
            <p:cNvGrpSpPr/>
            <p:nvPr/>
          </p:nvGrpSpPr>
          <p:grpSpPr>
            <a:xfrm>
              <a:off x="-1" y="636"/>
              <a:ext cx="9695" cy="1288"/>
              <a:chOff x="-1" y="636"/>
              <a:chExt cx="9695" cy="1288"/>
            </a:xfrm>
          </p:grpSpPr>
          <p:cxnSp>
            <p:nvCxnSpPr>
              <p:cNvPr id="5" name="PA-直接连接符 4"/>
              <p:cNvCxnSpPr/>
              <p:nvPr>
                <p:custDataLst>
                  <p:tags r:id="rId11"/>
                </p:custDataLst>
              </p:nvPr>
            </p:nvCxnSpPr>
            <p:spPr>
              <a:xfrm flipV="1">
                <a:off x="-1" y="1238"/>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11" name="PA-椭圆 10"/>
              <p:cNvSpPr/>
              <p:nvPr>
                <p:custDataLst>
                  <p:tags r:id="rId12"/>
                </p:custDataLst>
              </p:nvPr>
            </p:nvSpPr>
            <p:spPr>
              <a:xfrm>
                <a:off x="1315" y="636"/>
                <a:ext cx="1336" cy="12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charset="-122"/>
                    <a:ea typeface="微软雅黑" panose="020B0503020204020204" charset="-122"/>
                  </a:rPr>
                  <a:t>26</a:t>
                </a:r>
              </a:p>
            </p:txBody>
          </p:sp>
          <p:sp>
            <p:nvSpPr>
              <p:cNvPr id="7" name="PA-文本框 6"/>
              <p:cNvSpPr txBox="1"/>
              <p:nvPr>
                <p:custDataLst>
                  <p:tags r:id="rId13"/>
                </p:custDataLst>
              </p:nvPr>
            </p:nvSpPr>
            <p:spPr>
              <a:xfrm>
                <a:off x="4168" y="636"/>
                <a:ext cx="5526" cy="1212"/>
              </a:xfrm>
              <a:prstGeom prst="rect">
                <a:avLst/>
              </a:prstGeom>
              <a:noFill/>
            </p:spPr>
            <p:txBody>
              <a:bodyPr wrap="none" rtlCol="0">
                <a:spAutoFit/>
              </a:bodyPr>
              <a:lstStyle/>
              <a:p>
                <a:pPr algn="l"/>
                <a:r>
                  <a:rPr lang="en-US" altLang="zh-CN" sz="4400" b="1" i="0" dirty="0">
                    <a:effectLst/>
                    <a:latin typeface="Arial" panose="020B0604020202020204" pitchFamily="34" charset="0"/>
                  </a:rPr>
                  <a:t>Quaternions</a:t>
                </a:r>
                <a:endParaRPr lang="zh-CN" altLang="en-US" sz="4400" b="1" dirty="0">
                  <a:sym typeface="+mn-ea"/>
                </a:endParaRPr>
              </a:p>
            </p:txBody>
          </p:sp>
        </p:grpSp>
      </p:grpSp>
      <p:grpSp>
        <p:nvGrpSpPr>
          <p:cNvPr id="12" name="PA-组合 11"/>
          <p:cNvGrpSpPr/>
          <p:nvPr>
            <p:custDataLst>
              <p:tags r:id="rId2"/>
            </p:custDataLst>
          </p:nvPr>
        </p:nvGrpSpPr>
        <p:grpSpPr>
          <a:xfrm>
            <a:off x="1683385" y="1438910"/>
            <a:ext cx="6790690" cy="460375"/>
            <a:chOff x="2896" y="2388"/>
            <a:chExt cx="10694" cy="725"/>
          </a:xfrm>
        </p:grpSpPr>
        <p:sp>
          <p:nvSpPr>
            <p:cNvPr id="13" name="PA-文本框 12"/>
            <p:cNvSpPr txBox="1"/>
            <p:nvPr>
              <p:custDataLst>
                <p:tags r:id="rId7"/>
              </p:custDataLst>
            </p:nvPr>
          </p:nvSpPr>
          <p:spPr>
            <a:xfrm>
              <a:off x="3648" y="2388"/>
              <a:ext cx="9942" cy="725"/>
            </a:xfrm>
            <a:prstGeom prst="rect">
              <a:avLst/>
            </a:prstGeom>
            <a:noFill/>
          </p:spPr>
          <p:txBody>
            <a:bodyPr wrap="square" rtlCol="0" anchor="t">
              <a:spAutoFit/>
            </a:bodyPr>
            <a:lstStyle/>
            <a:p>
              <a:r>
                <a:rPr lang="en-US" altLang="zh-CN" sz="2400" b="0" i="0" dirty="0">
                  <a:effectLst/>
                  <a:latin typeface="Arial" panose="020B0604020202020204" pitchFamily="34" charset="0"/>
                </a:rPr>
                <a:t>Quaternions for rotations</a:t>
              </a:r>
              <a:endParaRPr lang="en-US" altLang="zh-CN" sz="2400" dirty="0"/>
            </a:p>
          </p:txBody>
        </p:sp>
        <p:grpSp>
          <p:nvGrpSpPr>
            <p:cNvPr id="14" name="组合 13"/>
            <p:cNvGrpSpPr/>
            <p:nvPr/>
          </p:nvGrpSpPr>
          <p:grpSpPr>
            <a:xfrm>
              <a:off x="2896" y="2495"/>
              <a:ext cx="522" cy="510"/>
              <a:chOff x="3085" y="2274"/>
              <a:chExt cx="522" cy="510"/>
            </a:xfrm>
          </p:grpSpPr>
          <p:sp>
            <p:nvSpPr>
              <p:cNvPr id="15" name="PA-椭圆 14"/>
              <p:cNvSpPr/>
              <p:nvPr>
                <p:custDataLst>
                  <p:tags r:id="rId8"/>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椭圆 15"/>
              <p:cNvSpPr/>
              <p:nvPr>
                <p:custDataLst>
                  <p:tags r:id="rId9"/>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8" name="组合 17">
            <a:extLst>
              <a:ext uri="{FF2B5EF4-FFF2-40B4-BE49-F238E27FC236}">
                <a16:creationId xmlns:a16="http://schemas.microsoft.com/office/drawing/2014/main" id="{C1101921-6108-44F1-9B89-D8D8CB079B5E}"/>
              </a:ext>
            </a:extLst>
          </p:cNvPr>
          <p:cNvGrpSpPr/>
          <p:nvPr/>
        </p:nvGrpSpPr>
        <p:grpSpPr>
          <a:xfrm>
            <a:off x="2015490" y="1999734"/>
            <a:ext cx="7850405" cy="646331"/>
            <a:chOff x="1997075" y="2535873"/>
            <a:chExt cx="7850405" cy="646331"/>
          </a:xfrm>
        </p:grpSpPr>
        <p:sp>
          <p:nvSpPr>
            <p:cNvPr id="19" name="PA-文本框 18">
              <a:extLst>
                <a:ext uri="{FF2B5EF4-FFF2-40B4-BE49-F238E27FC236}">
                  <a16:creationId xmlns:a16="http://schemas.microsoft.com/office/drawing/2014/main" id="{CB4AB494-74D1-449D-977B-C1F5BB43879D}"/>
                </a:ext>
              </a:extLst>
            </p:cNvPr>
            <p:cNvSpPr txBox="1"/>
            <p:nvPr>
              <p:custDataLst>
                <p:tags r:id="rId5"/>
              </p:custDataLst>
            </p:nvPr>
          </p:nvSpPr>
          <p:spPr>
            <a:xfrm>
              <a:off x="2289810" y="2535873"/>
              <a:ext cx="7557670" cy="646331"/>
            </a:xfrm>
            <a:prstGeom prst="rect">
              <a:avLst/>
            </a:prstGeom>
            <a:noFill/>
          </p:spPr>
          <p:txBody>
            <a:bodyPr wrap="square" rtlCol="0" anchor="t">
              <a:spAutoFit/>
            </a:bodyPr>
            <a:lstStyle/>
            <a:p>
              <a:r>
                <a:rPr lang="zh-CN" altLang="en-US" dirty="0"/>
                <a:t>三维空间中的向量可以表示为纯四元数，从一个坐标系 A 到另一个坐标系 B 的旋转由共轭运算给出</a:t>
              </a:r>
            </a:p>
          </p:txBody>
        </p:sp>
        <p:sp>
          <p:nvSpPr>
            <p:cNvPr id="20" name="PA-矩形 22">
              <a:extLst>
                <a:ext uri="{FF2B5EF4-FFF2-40B4-BE49-F238E27FC236}">
                  <a16:creationId xmlns:a16="http://schemas.microsoft.com/office/drawing/2014/main" id="{32D4C13C-7738-4614-9AE5-7E7BF2C10D6D}"/>
                </a:ext>
              </a:extLst>
            </p:cNvPr>
            <p:cNvSpPr/>
            <p:nvPr>
              <p:custDataLst>
                <p:tags r:id="rId6"/>
              </p:custDataLst>
            </p:nvPr>
          </p:nvSpPr>
          <p:spPr>
            <a:xfrm>
              <a:off x="1997075" y="260985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pic>
        <p:nvPicPr>
          <p:cNvPr id="9" name="图片 8">
            <a:extLst>
              <a:ext uri="{FF2B5EF4-FFF2-40B4-BE49-F238E27FC236}">
                <a16:creationId xmlns:a16="http://schemas.microsoft.com/office/drawing/2014/main" id="{ADAA5E3E-43EF-4920-BAD2-E3FF957306AB}"/>
              </a:ext>
            </a:extLst>
          </p:cNvPr>
          <p:cNvPicPr>
            <a:picLocks noChangeAspect="1"/>
          </p:cNvPicPr>
          <p:nvPr/>
        </p:nvPicPr>
        <p:blipFill>
          <a:blip r:embed="rId15"/>
          <a:stretch>
            <a:fillRect/>
          </a:stretch>
        </p:blipFill>
        <p:spPr>
          <a:xfrm>
            <a:off x="5167428" y="2746514"/>
            <a:ext cx="1857143" cy="457143"/>
          </a:xfrm>
          <a:prstGeom prst="rect">
            <a:avLst/>
          </a:prstGeom>
        </p:spPr>
      </p:pic>
      <p:sp>
        <p:nvSpPr>
          <p:cNvPr id="21" name="文本框 20">
            <a:extLst>
              <a:ext uri="{FF2B5EF4-FFF2-40B4-BE49-F238E27FC236}">
                <a16:creationId xmlns:a16="http://schemas.microsoft.com/office/drawing/2014/main" id="{B69ECF68-B94D-4261-B45A-7EA5AF0B826A}"/>
              </a:ext>
            </a:extLst>
          </p:cNvPr>
          <p:cNvSpPr txBox="1"/>
          <p:nvPr/>
        </p:nvSpPr>
        <p:spPr>
          <a:xfrm>
            <a:off x="2714324" y="4330649"/>
            <a:ext cx="6102416" cy="369332"/>
          </a:xfrm>
          <a:prstGeom prst="rect">
            <a:avLst/>
          </a:prstGeom>
          <a:noFill/>
        </p:spPr>
        <p:txBody>
          <a:bodyPr wrap="square">
            <a:spAutoFit/>
          </a:bodyPr>
          <a:lstStyle/>
          <a:p>
            <a:r>
              <a:rPr lang="zh-CN" altLang="en-US" dirty="0"/>
              <a:t>：</a:t>
            </a:r>
          </a:p>
        </p:txBody>
      </p:sp>
      <p:grpSp>
        <p:nvGrpSpPr>
          <p:cNvPr id="22" name="组合 21">
            <a:extLst>
              <a:ext uri="{FF2B5EF4-FFF2-40B4-BE49-F238E27FC236}">
                <a16:creationId xmlns:a16="http://schemas.microsoft.com/office/drawing/2014/main" id="{308D1F90-1FFF-4AB5-9B03-D2A833106278}"/>
              </a:ext>
            </a:extLst>
          </p:cNvPr>
          <p:cNvGrpSpPr/>
          <p:nvPr/>
        </p:nvGrpSpPr>
        <p:grpSpPr>
          <a:xfrm>
            <a:off x="2015490" y="3282870"/>
            <a:ext cx="7850405" cy="369332"/>
            <a:chOff x="1997075" y="2535873"/>
            <a:chExt cx="7850405" cy="369332"/>
          </a:xfrm>
        </p:grpSpPr>
        <mc:AlternateContent xmlns:mc="http://schemas.openxmlformats.org/markup-compatibility/2006" xmlns:a14="http://schemas.microsoft.com/office/drawing/2010/main">
          <mc:Choice Requires="a14">
            <p:sp>
              <p:nvSpPr>
                <p:cNvPr id="23" name="PA-文本框 18">
                  <a:extLst>
                    <a:ext uri="{FF2B5EF4-FFF2-40B4-BE49-F238E27FC236}">
                      <a16:creationId xmlns:a16="http://schemas.microsoft.com/office/drawing/2014/main" id="{B12D22F5-0FF8-42B8-8B73-90744E22426A}"/>
                    </a:ext>
                  </a:extLst>
                </p:cNvPr>
                <p:cNvSpPr txBox="1"/>
                <p:nvPr>
                  <p:custDataLst>
                    <p:tags r:id="rId3"/>
                  </p:custDataLst>
                </p:nvPr>
              </p:nvSpPr>
              <p:spPr>
                <a:xfrm>
                  <a:off x="2289810" y="2535873"/>
                  <a:ext cx="7557670" cy="369332"/>
                </a:xfrm>
                <a:prstGeom prst="rect">
                  <a:avLst/>
                </a:prstGeom>
                <a:noFill/>
              </p:spPr>
              <p:txBody>
                <a:bodyPr wrap="square" rtlCol="0" anchor="t">
                  <a:spAutoFit/>
                </a:bodyPr>
                <a:lstStyle/>
                <a:p>
                  <a:r>
                    <a:rPr lang="zh-CN" altLang="en-US" dirty="0"/>
                    <a:t>此操作将产生一个四元数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𝑞</m:t>
                          </m:r>
                        </m:e>
                        <m:sub>
                          <m:r>
                            <m:rPr>
                              <m:sty m:val="p"/>
                            </m:rPr>
                            <a:rPr lang="en-US" altLang="zh-CN" i="1">
                              <a:latin typeface="Cambria Math" panose="02040503050406030204" pitchFamily="18" charset="0"/>
                            </a:rPr>
                            <m:t>B</m:t>
                          </m:r>
                        </m:sub>
                      </m:sSub>
                    </m:oMath>
                  </a14:m>
                  <a:r>
                    <a:rPr lang="zh-CN" altLang="en-US" dirty="0"/>
                    <a:t>，它也是一个向量，因为它没有实部</a:t>
                  </a:r>
                </a:p>
              </p:txBody>
            </p:sp>
          </mc:Choice>
          <mc:Fallback xmlns="">
            <p:sp>
              <p:nvSpPr>
                <p:cNvPr id="23" name="PA-文本框 18">
                  <a:extLst>
                    <a:ext uri="{FF2B5EF4-FFF2-40B4-BE49-F238E27FC236}">
                      <a16:creationId xmlns:a16="http://schemas.microsoft.com/office/drawing/2014/main" id="{B12D22F5-0FF8-42B8-8B73-90744E22426A}"/>
                    </a:ext>
                  </a:extLst>
                </p:cNvPr>
                <p:cNvSpPr txBox="1">
                  <a:spLocks noRot="1" noChangeAspect="1" noMove="1" noResize="1" noEditPoints="1" noAdjustHandles="1" noChangeArrowheads="1" noChangeShapeType="1" noTextEdit="1"/>
                </p:cNvSpPr>
                <p:nvPr>
                  <p:custDataLst>
                    <p:tags r:id="rId16"/>
                  </p:custDataLst>
                </p:nvPr>
              </p:nvSpPr>
              <p:spPr>
                <a:xfrm>
                  <a:off x="2289810" y="2535873"/>
                  <a:ext cx="7557670" cy="369332"/>
                </a:xfrm>
                <a:prstGeom prst="rect">
                  <a:avLst/>
                </a:prstGeom>
                <a:blipFill>
                  <a:blip r:embed="rId17"/>
                  <a:stretch>
                    <a:fillRect l="-726" t="-15000" b="-21667"/>
                  </a:stretch>
                </a:blipFill>
              </p:spPr>
              <p:txBody>
                <a:bodyPr/>
                <a:lstStyle/>
                <a:p>
                  <a:r>
                    <a:rPr lang="zh-CN" altLang="en-US">
                      <a:noFill/>
                    </a:rPr>
                    <a:t> </a:t>
                  </a:r>
                </a:p>
              </p:txBody>
            </p:sp>
          </mc:Fallback>
        </mc:AlternateContent>
        <p:sp>
          <p:nvSpPr>
            <p:cNvPr id="24" name="PA-矩形 22">
              <a:extLst>
                <a:ext uri="{FF2B5EF4-FFF2-40B4-BE49-F238E27FC236}">
                  <a16:creationId xmlns:a16="http://schemas.microsoft.com/office/drawing/2014/main" id="{C7BA0D45-2BD0-4BC0-B211-9C2C2073B8F1}"/>
                </a:ext>
              </a:extLst>
            </p:cNvPr>
            <p:cNvSpPr/>
            <p:nvPr>
              <p:custDataLst>
                <p:tags r:id="rId4"/>
              </p:custDataLst>
            </p:nvPr>
          </p:nvSpPr>
          <p:spPr>
            <a:xfrm>
              <a:off x="1997075" y="260985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pic>
        <p:nvPicPr>
          <p:cNvPr id="26" name="图片 25">
            <a:extLst>
              <a:ext uri="{FF2B5EF4-FFF2-40B4-BE49-F238E27FC236}">
                <a16:creationId xmlns:a16="http://schemas.microsoft.com/office/drawing/2014/main" id="{F4AA8435-89C9-44F4-9E43-82A6C1FF3238}"/>
              </a:ext>
            </a:extLst>
          </p:cNvPr>
          <p:cNvPicPr>
            <a:picLocks noChangeAspect="1"/>
          </p:cNvPicPr>
          <p:nvPr/>
        </p:nvPicPr>
        <p:blipFill>
          <a:blip r:embed="rId18"/>
          <a:stretch>
            <a:fillRect/>
          </a:stretch>
        </p:blipFill>
        <p:spPr>
          <a:xfrm>
            <a:off x="2015490" y="3785781"/>
            <a:ext cx="9452822" cy="1828399"/>
          </a:xfrm>
          <a:prstGeom prst="rect">
            <a:avLst/>
          </a:prstGeom>
        </p:spPr>
      </p:pic>
    </p:spTree>
    <p:extLst>
      <p:ext uri="{BB962C8B-B14F-4D97-AF65-F5344CB8AC3E}">
        <p14:creationId xmlns:p14="http://schemas.microsoft.com/office/powerpoint/2010/main" val="4137331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A-组合 5"/>
          <p:cNvGrpSpPr/>
          <p:nvPr>
            <p:custDataLst>
              <p:tags r:id="rId2"/>
            </p:custDataLst>
          </p:nvPr>
        </p:nvGrpSpPr>
        <p:grpSpPr>
          <a:xfrm>
            <a:off x="-635" y="403860"/>
            <a:ext cx="12176125" cy="817880"/>
            <a:chOff x="-1" y="636"/>
            <a:chExt cx="19175" cy="1288"/>
          </a:xfrm>
        </p:grpSpPr>
        <p:cxnSp>
          <p:nvCxnSpPr>
            <p:cNvPr id="4" name="PA-直接连接符 3"/>
            <p:cNvCxnSpPr/>
            <p:nvPr>
              <p:custDataLst>
                <p:tags r:id="rId11"/>
              </p:custDataLst>
            </p:nvPr>
          </p:nvCxnSpPr>
          <p:spPr>
            <a:xfrm flipV="1">
              <a:off x="15206" y="1231"/>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grpSp>
          <p:nvGrpSpPr>
            <p:cNvPr id="8" name="组合 7"/>
            <p:cNvGrpSpPr/>
            <p:nvPr/>
          </p:nvGrpSpPr>
          <p:grpSpPr>
            <a:xfrm>
              <a:off x="-1" y="636"/>
              <a:ext cx="9695" cy="1288"/>
              <a:chOff x="-1" y="636"/>
              <a:chExt cx="9695" cy="1288"/>
            </a:xfrm>
          </p:grpSpPr>
          <p:cxnSp>
            <p:nvCxnSpPr>
              <p:cNvPr id="5" name="PA-直接连接符 4"/>
              <p:cNvCxnSpPr/>
              <p:nvPr>
                <p:custDataLst>
                  <p:tags r:id="rId12"/>
                </p:custDataLst>
              </p:nvPr>
            </p:nvCxnSpPr>
            <p:spPr>
              <a:xfrm flipV="1">
                <a:off x="-1" y="1238"/>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11" name="PA-椭圆 10"/>
              <p:cNvSpPr/>
              <p:nvPr>
                <p:custDataLst>
                  <p:tags r:id="rId13"/>
                </p:custDataLst>
              </p:nvPr>
            </p:nvSpPr>
            <p:spPr>
              <a:xfrm>
                <a:off x="1315" y="636"/>
                <a:ext cx="1336" cy="12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charset="-122"/>
                    <a:ea typeface="微软雅黑" panose="020B0503020204020204" charset="-122"/>
                  </a:rPr>
                  <a:t>27</a:t>
                </a:r>
              </a:p>
            </p:txBody>
          </p:sp>
          <p:sp>
            <p:nvSpPr>
              <p:cNvPr id="7" name="PA-文本框 6"/>
              <p:cNvSpPr txBox="1"/>
              <p:nvPr>
                <p:custDataLst>
                  <p:tags r:id="rId14"/>
                </p:custDataLst>
              </p:nvPr>
            </p:nvSpPr>
            <p:spPr>
              <a:xfrm>
                <a:off x="4168" y="636"/>
                <a:ext cx="5526" cy="1212"/>
              </a:xfrm>
              <a:prstGeom prst="rect">
                <a:avLst/>
              </a:prstGeom>
              <a:noFill/>
            </p:spPr>
            <p:txBody>
              <a:bodyPr wrap="none" rtlCol="0">
                <a:spAutoFit/>
              </a:bodyPr>
              <a:lstStyle/>
              <a:p>
                <a:pPr algn="l"/>
                <a:r>
                  <a:rPr lang="en-US" altLang="zh-CN" sz="4400" b="1" i="0" dirty="0">
                    <a:effectLst/>
                    <a:latin typeface="Arial" panose="020B0604020202020204" pitchFamily="34" charset="0"/>
                  </a:rPr>
                  <a:t>Quaternions</a:t>
                </a:r>
                <a:endParaRPr lang="zh-CN" altLang="en-US" sz="4400" b="1" dirty="0">
                  <a:sym typeface="+mn-ea"/>
                </a:endParaRPr>
              </a:p>
            </p:txBody>
          </p:sp>
        </p:grpSp>
      </p:grpSp>
      <p:grpSp>
        <p:nvGrpSpPr>
          <p:cNvPr id="12" name="PA-组合 11"/>
          <p:cNvGrpSpPr/>
          <p:nvPr>
            <p:custDataLst>
              <p:tags r:id="rId3"/>
            </p:custDataLst>
          </p:nvPr>
        </p:nvGrpSpPr>
        <p:grpSpPr>
          <a:xfrm>
            <a:off x="1683385" y="1438910"/>
            <a:ext cx="6790690" cy="460375"/>
            <a:chOff x="2896" y="2388"/>
            <a:chExt cx="10694" cy="725"/>
          </a:xfrm>
        </p:grpSpPr>
        <p:sp>
          <p:nvSpPr>
            <p:cNvPr id="13" name="PA-文本框 12"/>
            <p:cNvSpPr txBox="1"/>
            <p:nvPr>
              <p:custDataLst>
                <p:tags r:id="rId8"/>
              </p:custDataLst>
            </p:nvPr>
          </p:nvSpPr>
          <p:spPr>
            <a:xfrm>
              <a:off x="3648" y="2388"/>
              <a:ext cx="9942" cy="725"/>
            </a:xfrm>
            <a:prstGeom prst="rect">
              <a:avLst/>
            </a:prstGeom>
            <a:noFill/>
          </p:spPr>
          <p:txBody>
            <a:bodyPr wrap="square" rtlCol="0" anchor="t">
              <a:spAutoFit/>
            </a:bodyPr>
            <a:lstStyle/>
            <a:p>
              <a:r>
                <a:rPr lang="en-US" altLang="zh-CN" sz="2400" b="0" i="0" dirty="0">
                  <a:effectLst/>
                  <a:latin typeface="Arial" panose="020B0604020202020204" pitchFamily="34" charset="0"/>
                </a:rPr>
                <a:t>Multiplication of three quaternions</a:t>
              </a:r>
              <a:endParaRPr lang="en-US" altLang="zh-CN" sz="2400" dirty="0"/>
            </a:p>
          </p:txBody>
        </p:sp>
        <p:grpSp>
          <p:nvGrpSpPr>
            <p:cNvPr id="14" name="组合 13"/>
            <p:cNvGrpSpPr/>
            <p:nvPr/>
          </p:nvGrpSpPr>
          <p:grpSpPr>
            <a:xfrm>
              <a:off x="2896" y="2495"/>
              <a:ext cx="522" cy="510"/>
              <a:chOff x="3085" y="2274"/>
              <a:chExt cx="522" cy="510"/>
            </a:xfrm>
          </p:grpSpPr>
          <p:sp>
            <p:nvSpPr>
              <p:cNvPr id="15" name="PA-椭圆 14"/>
              <p:cNvSpPr/>
              <p:nvPr>
                <p:custDataLst>
                  <p:tags r:id="rId9"/>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椭圆 15"/>
              <p:cNvSpPr/>
              <p:nvPr>
                <p:custDataLst>
                  <p:tags r:id="rId10"/>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7" name="组合 26">
            <a:extLst>
              <a:ext uri="{FF2B5EF4-FFF2-40B4-BE49-F238E27FC236}">
                <a16:creationId xmlns:a16="http://schemas.microsoft.com/office/drawing/2014/main" id="{F7A11F08-8C8B-41B9-AEC1-53C49DBDF510}"/>
              </a:ext>
            </a:extLst>
          </p:cNvPr>
          <p:cNvGrpSpPr/>
          <p:nvPr/>
        </p:nvGrpSpPr>
        <p:grpSpPr>
          <a:xfrm>
            <a:off x="2082867" y="1980049"/>
            <a:ext cx="7850405" cy="369332"/>
            <a:chOff x="1997075" y="2535873"/>
            <a:chExt cx="7850405" cy="369332"/>
          </a:xfrm>
        </p:grpSpPr>
        <p:sp>
          <p:nvSpPr>
            <p:cNvPr id="28" name="PA-文本框 18">
              <a:extLst>
                <a:ext uri="{FF2B5EF4-FFF2-40B4-BE49-F238E27FC236}">
                  <a16:creationId xmlns:a16="http://schemas.microsoft.com/office/drawing/2014/main" id="{372440EC-E9F2-4A90-9518-8097C2775CE1}"/>
                </a:ext>
              </a:extLst>
            </p:cNvPr>
            <p:cNvSpPr txBox="1"/>
            <p:nvPr>
              <p:custDataLst>
                <p:tags r:id="rId6"/>
              </p:custDataLst>
            </p:nvPr>
          </p:nvSpPr>
          <p:spPr>
            <a:xfrm>
              <a:off x="2289810" y="2535873"/>
              <a:ext cx="7557670" cy="369332"/>
            </a:xfrm>
            <a:prstGeom prst="rect">
              <a:avLst/>
            </a:prstGeom>
            <a:noFill/>
          </p:spPr>
          <p:txBody>
            <a:bodyPr wrap="square" rtlCol="0" anchor="t">
              <a:spAutoFit/>
            </a:bodyPr>
            <a:lstStyle/>
            <a:p>
              <a:r>
                <a:rPr lang="zh-CN" altLang="en-US" dirty="0"/>
                <a:t>我们计算四分位数的乘法来改变坐标系</a:t>
              </a:r>
            </a:p>
          </p:txBody>
        </p:sp>
        <p:sp>
          <p:nvSpPr>
            <p:cNvPr id="29" name="PA-矩形 22">
              <a:extLst>
                <a:ext uri="{FF2B5EF4-FFF2-40B4-BE49-F238E27FC236}">
                  <a16:creationId xmlns:a16="http://schemas.microsoft.com/office/drawing/2014/main" id="{CDF58EFD-8DB1-4B7C-90F8-EABFDB1E292C}"/>
                </a:ext>
              </a:extLst>
            </p:cNvPr>
            <p:cNvSpPr/>
            <p:nvPr>
              <p:custDataLst>
                <p:tags r:id="rId7"/>
              </p:custDataLst>
            </p:nvPr>
          </p:nvSpPr>
          <p:spPr>
            <a:xfrm>
              <a:off x="1997075" y="260985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pic>
        <p:nvPicPr>
          <p:cNvPr id="10" name="图片 9">
            <a:extLst>
              <a:ext uri="{FF2B5EF4-FFF2-40B4-BE49-F238E27FC236}">
                <a16:creationId xmlns:a16="http://schemas.microsoft.com/office/drawing/2014/main" id="{011712A0-E5EE-47BA-BC7D-468925C79AA3}"/>
              </a:ext>
            </a:extLst>
          </p:cNvPr>
          <p:cNvPicPr>
            <a:picLocks noChangeAspect="1"/>
          </p:cNvPicPr>
          <p:nvPr/>
        </p:nvPicPr>
        <p:blipFill>
          <a:blip r:embed="rId16"/>
          <a:stretch>
            <a:fillRect/>
          </a:stretch>
        </p:blipFill>
        <p:spPr>
          <a:xfrm>
            <a:off x="2277555" y="2391645"/>
            <a:ext cx="8638095" cy="428571"/>
          </a:xfrm>
          <a:prstGeom prst="rect">
            <a:avLst/>
          </a:prstGeom>
        </p:spPr>
      </p:pic>
      <p:grpSp>
        <p:nvGrpSpPr>
          <p:cNvPr id="30" name="组合 29">
            <a:extLst>
              <a:ext uri="{FF2B5EF4-FFF2-40B4-BE49-F238E27FC236}">
                <a16:creationId xmlns:a16="http://schemas.microsoft.com/office/drawing/2014/main" id="{9AC4BE41-DBFD-4880-8964-431B80D1D0ED}"/>
              </a:ext>
            </a:extLst>
          </p:cNvPr>
          <p:cNvGrpSpPr/>
          <p:nvPr/>
        </p:nvGrpSpPr>
        <p:grpSpPr>
          <a:xfrm>
            <a:off x="2082867" y="2908538"/>
            <a:ext cx="7850405" cy="369332"/>
            <a:chOff x="1997075" y="2535873"/>
            <a:chExt cx="7850405" cy="369332"/>
          </a:xfrm>
        </p:grpSpPr>
        <p:sp>
          <p:nvSpPr>
            <p:cNvPr id="31" name="PA-文本框 18">
              <a:extLst>
                <a:ext uri="{FF2B5EF4-FFF2-40B4-BE49-F238E27FC236}">
                  <a16:creationId xmlns:a16="http://schemas.microsoft.com/office/drawing/2014/main" id="{96A1FC27-48AC-44AB-83AA-234F47C1E75A}"/>
                </a:ext>
              </a:extLst>
            </p:cNvPr>
            <p:cNvSpPr txBox="1"/>
            <p:nvPr>
              <p:custDataLst>
                <p:tags r:id="rId4"/>
              </p:custDataLst>
            </p:nvPr>
          </p:nvSpPr>
          <p:spPr>
            <a:xfrm>
              <a:off x="2289810" y="2535873"/>
              <a:ext cx="7557670" cy="369332"/>
            </a:xfrm>
            <a:prstGeom prst="rect">
              <a:avLst/>
            </a:prstGeom>
            <a:noFill/>
          </p:spPr>
          <p:txBody>
            <a:bodyPr wrap="square" rtlCol="0" anchor="t">
              <a:spAutoFit/>
            </a:bodyPr>
            <a:lstStyle/>
            <a:p>
              <a:r>
                <a:rPr lang="zh-CN" altLang="en-US" dirty="0"/>
                <a:t>将前两个因子相乘</a:t>
              </a:r>
            </a:p>
          </p:txBody>
        </p:sp>
        <p:sp>
          <p:nvSpPr>
            <p:cNvPr id="32" name="PA-矩形 22">
              <a:extLst>
                <a:ext uri="{FF2B5EF4-FFF2-40B4-BE49-F238E27FC236}">
                  <a16:creationId xmlns:a16="http://schemas.microsoft.com/office/drawing/2014/main" id="{20DF0582-8C27-4DC3-AF60-7D60AAF166C0}"/>
                </a:ext>
              </a:extLst>
            </p:cNvPr>
            <p:cNvSpPr/>
            <p:nvPr>
              <p:custDataLst>
                <p:tags r:id="rId5"/>
              </p:custDataLst>
            </p:nvPr>
          </p:nvSpPr>
          <p:spPr>
            <a:xfrm>
              <a:off x="1997075" y="260985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pic>
        <p:nvPicPr>
          <p:cNvPr id="33" name="图片 32">
            <a:extLst>
              <a:ext uri="{FF2B5EF4-FFF2-40B4-BE49-F238E27FC236}">
                <a16:creationId xmlns:a16="http://schemas.microsoft.com/office/drawing/2014/main" id="{2E8BABD4-202E-4A6F-A51E-2804D8E8ABB3}"/>
              </a:ext>
            </a:extLst>
          </p:cNvPr>
          <p:cNvPicPr>
            <a:picLocks noChangeAspect="1"/>
          </p:cNvPicPr>
          <p:nvPr/>
        </p:nvPicPr>
        <p:blipFill>
          <a:blip r:embed="rId17"/>
          <a:stretch>
            <a:fillRect/>
          </a:stretch>
        </p:blipFill>
        <p:spPr>
          <a:xfrm>
            <a:off x="2280418" y="3291278"/>
            <a:ext cx="3797827" cy="3566722"/>
          </a:xfrm>
          <a:prstGeom prst="rect">
            <a:avLst/>
          </a:prstGeom>
        </p:spPr>
      </p:pic>
      <p:graphicFrame>
        <p:nvGraphicFramePr>
          <p:cNvPr id="36" name="对象 35">
            <a:extLst>
              <a:ext uri="{FF2B5EF4-FFF2-40B4-BE49-F238E27FC236}">
                <a16:creationId xmlns:a16="http://schemas.microsoft.com/office/drawing/2014/main" id="{534F852B-3763-48B7-8453-ED33C541B82B}"/>
              </a:ext>
            </a:extLst>
          </p:cNvPr>
          <p:cNvGraphicFramePr>
            <a:graphicFrameLocks noChangeAspect="1"/>
          </p:cNvGraphicFramePr>
          <p:nvPr>
            <p:extLst>
              <p:ext uri="{D42A27DB-BD31-4B8C-83A1-F6EECF244321}">
                <p14:modId xmlns:p14="http://schemas.microsoft.com/office/powerpoint/2010/main" val="1218058099"/>
              </p:ext>
            </p:extLst>
          </p:nvPr>
        </p:nvGraphicFramePr>
        <p:xfrm>
          <a:off x="6455305" y="3858644"/>
          <a:ext cx="5320674" cy="2117938"/>
        </p:xfrm>
        <a:graphic>
          <a:graphicData uri="http://schemas.openxmlformats.org/presentationml/2006/ole">
            <mc:AlternateContent xmlns:mc="http://schemas.openxmlformats.org/markup-compatibility/2006">
              <mc:Choice xmlns:v="urn:schemas-microsoft-com:vml" Requires="v">
                <p:oleObj spid="_x0000_s8381" name="AxGlyph" r:id="rId18" imgW="327600" imgH="129960" progId="AxGlyph.Document">
                  <p:embed/>
                </p:oleObj>
              </mc:Choice>
              <mc:Fallback>
                <p:oleObj name="AxGlyph" r:id="rId18" imgW="327600" imgH="129960" progId="AxGlyph.Document">
                  <p:embed/>
                  <p:pic>
                    <p:nvPicPr>
                      <p:cNvPr id="0" name=""/>
                      <p:cNvPicPr/>
                      <p:nvPr/>
                    </p:nvPicPr>
                    <p:blipFill>
                      <a:blip r:embed="rId19"/>
                      <a:stretch>
                        <a:fillRect/>
                      </a:stretch>
                    </p:blipFill>
                    <p:spPr>
                      <a:xfrm>
                        <a:off x="6455305" y="3858644"/>
                        <a:ext cx="5320674" cy="2117938"/>
                      </a:xfrm>
                      <a:prstGeom prst="rect">
                        <a:avLst/>
                      </a:prstGeom>
                    </p:spPr>
                  </p:pic>
                </p:oleObj>
              </mc:Fallback>
            </mc:AlternateContent>
          </a:graphicData>
        </a:graphic>
      </p:graphicFrame>
    </p:spTree>
    <p:extLst>
      <p:ext uri="{BB962C8B-B14F-4D97-AF65-F5344CB8AC3E}">
        <p14:creationId xmlns:p14="http://schemas.microsoft.com/office/powerpoint/2010/main" val="4158947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A-组合 5"/>
          <p:cNvGrpSpPr/>
          <p:nvPr>
            <p:custDataLst>
              <p:tags r:id="rId1"/>
            </p:custDataLst>
          </p:nvPr>
        </p:nvGrpSpPr>
        <p:grpSpPr>
          <a:xfrm>
            <a:off x="-635" y="403860"/>
            <a:ext cx="12176125" cy="817880"/>
            <a:chOff x="-1" y="636"/>
            <a:chExt cx="19175" cy="1288"/>
          </a:xfrm>
        </p:grpSpPr>
        <p:cxnSp>
          <p:nvCxnSpPr>
            <p:cNvPr id="4" name="PA-直接连接符 3"/>
            <p:cNvCxnSpPr/>
            <p:nvPr>
              <p:custDataLst>
                <p:tags r:id="rId14"/>
              </p:custDataLst>
            </p:nvPr>
          </p:nvCxnSpPr>
          <p:spPr>
            <a:xfrm flipV="1">
              <a:off x="15206" y="1231"/>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grpSp>
          <p:nvGrpSpPr>
            <p:cNvPr id="8" name="组合 7"/>
            <p:cNvGrpSpPr/>
            <p:nvPr/>
          </p:nvGrpSpPr>
          <p:grpSpPr>
            <a:xfrm>
              <a:off x="-1" y="636"/>
              <a:ext cx="9695" cy="1288"/>
              <a:chOff x="-1" y="636"/>
              <a:chExt cx="9695" cy="1288"/>
            </a:xfrm>
          </p:grpSpPr>
          <p:cxnSp>
            <p:nvCxnSpPr>
              <p:cNvPr id="5" name="PA-直接连接符 4"/>
              <p:cNvCxnSpPr/>
              <p:nvPr>
                <p:custDataLst>
                  <p:tags r:id="rId15"/>
                </p:custDataLst>
              </p:nvPr>
            </p:nvCxnSpPr>
            <p:spPr>
              <a:xfrm flipV="1">
                <a:off x="-1" y="1238"/>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11" name="PA-椭圆 10"/>
              <p:cNvSpPr/>
              <p:nvPr>
                <p:custDataLst>
                  <p:tags r:id="rId16"/>
                </p:custDataLst>
              </p:nvPr>
            </p:nvSpPr>
            <p:spPr>
              <a:xfrm>
                <a:off x="1315" y="636"/>
                <a:ext cx="1336" cy="12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charset="-122"/>
                    <a:ea typeface="微软雅黑" panose="020B0503020204020204" charset="-122"/>
                  </a:rPr>
                  <a:t>28</a:t>
                </a:r>
              </a:p>
            </p:txBody>
          </p:sp>
          <p:sp>
            <p:nvSpPr>
              <p:cNvPr id="7" name="PA-文本框 6"/>
              <p:cNvSpPr txBox="1"/>
              <p:nvPr>
                <p:custDataLst>
                  <p:tags r:id="rId17"/>
                </p:custDataLst>
              </p:nvPr>
            </p:nvSpPr>
            <p:spPr>
              <a:xfrm>
                <a:off x="4168" y="636"/>
                <a:ext cx="5526" cy="1212"/>
              </a:xfrm>
              <a:prstGeom prst="rect">
                <a:avLst/>
              </a:prstGeom>
              <a:noFill/>
            </p:spPr>
            <p:txBody>
              <a:bodyPr wrap="none" rtlCol="0">
                <a:spAutoFit/>
              </a:bodyPr>
              <a:lstStyle/>
              <a:p>
                <a:pPr algn="l"/>
                <a:r>
                  <a:rPr lang="en-US" altLang="zh-CN" sz="4400" b="1" i="0" dirty="0">
                    <a:effectLst/>
                    <a:latin typeface="Arial" panose="020B0604020202020204" pitchFamily="34" charset="0"/>
                  </a:rPr>
                  <a:t>Quaternions</a:t>
                </a:r>
                <a:endParaRPr lang="zh-CN" altLang="en-US" sz="4400" b="1" dirty="0">
                  <a:sym typeface="+mn-ea"/>
                </a:endParaRPr>
              </a:p>
            </p:txBody>
          </p:sp>
        </p:grpSp>
      </p:grpSp>
      <p:grpSp>
        <p:nvGrpSpPr>
          <p:cNvPr id="12" name="PA-组合 11"/>
          <p:cNvGrpSpPr/>
          <p:nvPr>
            <p:custDataLst>
              <p:tags r:id="rId2"/>
            </p:custDataLst>
          </p:nvPr>
        </p:nvGrpSpPr>
        <p:grpSpPr>
          <a:xfrm>
            <a:off x="1683385" y="1438910"/>
            <a:ext cx="6790690" cy="460375"/>
            <a:chOff x="2896" y="2388"/>
            <a:chExt cx="10694" cy="725"/>
          </a:xfrm>
        </p:grpSpPr>
        <p:sp>
          <p:nvSpPr>
            <p:cNvPr id="13" name="PA-文本框 12"/>
            <p:cNvSpPr txBox="1"/>
            <p:nvPr>
              <p:custDataLst>
                <p:tags r:id="rId11"/>
              </p:custDataLst>
            </p:nvPr>
          </p:nvSpPr>
          <p:spPr>
            <a:xfrm>
              <a:off x="3648" y="2388"/>
              <a:ext cx="9942" cy="725"/>
            </a:xfrm>
            <a:prstGeom prst="rect">
              <a:avLst/>
            </a:prstGeom>
            <a:noFill/>
          </p:spPr>
          <p:txBody>
            <a:bodyPr wrap="square" rtlCol="0" anchor="t">
              <a:spAutoFit/>
            </a:bodyPr>
            <a:lstStyle/>
            <a:p>
              <a:r>
                <a:rPr lang="en-US" altLang="zh-CN" sz="2400" b="0" i="0" dirty="0">
                  <a:effectLst/>
                  <a:latin typeface="Arial" panose="020B0604020202020204" pitchFamily="34" charset="0"/>
                </a:rPr>
                <a:t>Multiplication of three quaternions</a:t>
              </a:r>
              <a:endParaRPr lang="en-US" altLang="zh-CN" sz="2400" dirty="0"/>
            </a:p>
          </p:txBody>
        </p:sp>
        <p:grpSp>
          <p:nvGrpSpPr>
            <p:cNvPr id="14" name="组合 13"/>
            <p:cNvGrpSpPr/>
            <p:nvPr/>
          </p:nvGrpSpPr>
          <p:grpSpPr>
            <a:xfrm>
              <a:off x="2896" y="2495"/>
              <a:ext cx="522" cy="510"/>
              <a:chOff x="3085" y="2274"/>
              <a:chExt cx="522" cy="510"/>
            </a:xfrm>
          </p:grpSpPr>
          <p:sp>
            <p:nvSpPr>
              <p:cNvPr id="15" name="PA-椭圆 14"/>
              <p:cNvSpPr/>
              <p:nvPr>
                <p:custDataLst>
                  <p:tags r:id="rId12"/>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椭圆 15"/>
              <p:cNvSpPr/>
              <p:nvPr>
                <p:custDataLst>
                  <p:tags r:id="rId13"/>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7" name="组合 26">
            <a:extLst>
              <a:ext uri="{FF2B5EF4-FFF2-40B4-BE49-F238E27FC236}">
                <a16:creationId xmlns:a16="http://schemas.microsoft.com/office/drawing/2014/main" id="{F7A11F08-8C8B-41B9-AEC1-53C49DBDF510}"/>
              </a:ext>
            </a:extLst>
          </p:cNvPr>
          <p:cNvGrpSpPr/>
          <p:nvPr/>
        </p:nvGrpSpPr>
        <p:grpSpPr>
          <a:xfrm>
            <a:off x="3706402" y="1966387"/>
            <a:ext cx="1895208" cy="369332"/>
            <a:chOff x="1997075" y="2535873"/>
            <a:chExt cx="1895208" cy="369332"/>
          </a:xfrm>
        </p:grpSpPr>
        <p:sp>
          <p:nvSpPr>
            <p:cNvPr id="28" name="PA-文本框 18">
              <a:extLst>
                <a:ext uri="{FF2B5EF4-FFF2-40B4-BE49-F238E27FC236}">
                  <a16:creationId xmlns:a16="http://schemas.microsoft.com/office/drawing/2014/main" id="{372440EC-E9F2-4A90-9518-8097C2775CE1}"/>
                </a:ext>
              </a:extLst>
            </p:cNvPr>
            <p:cNvSpPr txBox="1"/>
            <p:nvPr>
              <p:custDataLst>
                <p:tags r:id="rId9"/>
              </p:custDataLst>
            </p:nvPr>
          </p:nvSpPr>
          <p:spPr>
            <a:xfrm>
              <a:off x="2289811" y="2535873"/>
              <a:ext cx="1602472" cy="369332"/>
            </a:xfrm>
            <a:prstGeom prst="rect">
              <a:avLst/>
            </a:prstGeom>
            <a:noFill/>
          </p:spPr>
          <p:txBody>
            <a:bodyPr wrap="square" rtlCol="0" anchor="t">
              <a:spAutoFit/>
            </a:bodyPr>
            <a:lstStyle/>
            <a:p>
              <a:r>
                <a:rPr lang="en-US" altLang="zh-CN" b="0" i="0" dirty="0">
                  <a:effectLst/>
                  <a:latin typeface="Arial" panose="020B0604020202020204" pitchFamily="34" charset="0"/>
                </a:rPr>
                <a:t>coefficient of j</a:t>
              </a:r>
              <a:endParaRPr lang="zh-CN" altLang="en-US" dirty="0"/>
            </a:p>
          </p:txBody>
        </p:sp>
        <p:sp>
          <p:nvSpPr>
            <p:cNvPr id="29" name="PA-矩形 22">
              <a:extLst>
                <a:ext uri="{FF2B5EF4-FFF2-40B4-BE49-F238E27FC236}">
                  <a16:creationId xmlns:a16="http://schemas.microsoft.com/office/drawing/2014/main" id="{CDF58EFD-8DB1-4B7C-90F8-EABFDB1E292C}"/>
                </a:ext>
              </a:extLst>
            </p:cNvPr>
            <p:cNvSpPr/>
            <p:nvPr>
              <p:custDataLst>
                <p:tags r:id="rId10"/>
              </p:custDataLst>
            </p:nvPr>
          </p:nvSpPr>
          <p:spPr>
            <a:xfrm>
              <a:off x="1997075" y="260985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grpSp>
        <p:nvGrpSpPr>
          <p:cNvPr id="21" name="组合 20">
            <a:extLst>
              <a:ext uri="{FF2B5EF4-FFF2-40B4-BE49-F238E27FC236}">
                <a16:creationId xmlns:a16="http://schemas.microsoft.com/office/drawing/2014/main" id="{67C2085B-A156-45F1-A827-C7C3EEBBDD2F}"/>
              </a:ext>
            </a:extLst>
          </p:cNvPr>
          <p:cNvGrpSpPr/>
          <p:nvPr/>
        </p:nvGrpSpPr>
        <p:grpSpPr>
          <a:xfrm>
            <a:off x="6592273" y="1966387"/>
            <a:ext cx="1963152" cy="369332"/>
            <a:chOff x="1997075" y="2535873"/>
            <a:chExt cx="1963152" cy="369332"/>
          </a:xfrm>
        </p:grpSpPr>
        <p:sp>
          <p:nvSpPr>
            <p:cNvPr id="22" name="PA-文本框 18">
              <a:extLst>
                <a:ext uri="{FF2B5EF4-FFF2-40B4-BE49-F238E27FC236}">
                  <a16:creationId xmlns:a16="http://schemas.microsoft.com/office/drawing/2014/main" id="{FB775822-E6E6-40C3-BBAC-E9535BF227FA}"/>
                </a:ext>
              </a:extLst>
            </p:cNvPr>
            <p:cNvSpPr txBox="1"/>
            <p:nvPr>
              <p:custDataLst>
                <p:tags r:id="rId7"/>
              </p:custDataLst>
            </p:nvPr>
          </p:nvSpPr>
          <p:spPr>
            <a:xfrm>
              <a:off x="2289810" y="2535873"/>
              <a:ext cx="1670417" cy="369332"/>
            </a:xfrm>
            <a:prstGeom prst="rect">
              <a:avLst/>
            </a:prstGeom>
            <a:noFill/>
          </p:spPr>
          <p:txBody>
            <a:bodyPr wrap="square" rtlCol="0" anchor="t">
              <a:spAutoFit/>
            </a:bodyPr>
            <a:lstStyle/>
            <a:p>
              <a:r>
                <a:rPr lang="en-US" altLang="zh-CN" b="0" i="0" dirty="0">
                  <a:effectLst/>
                  <a:latin typeface="Arial" panose="020B0604020202020204" pitchFamily="34" charset="0"/>
                </a:rPr>
                <a:t>coefficient of k</a:t>
              </a:r>
              <a:endParaRPr lang="zh-CN" altLang="en-US" dirty="0"/>
            </a:p>
          </p:txBody>
        </p:sp>
        <p:sp>
          <p:nvSpPr>
            <p:cNvPr id="23" name="PA-矩形 22">
              <a:extLst>
                <a:ext uri="{FF2B5EF4-FFF2-40B4-BE49-F238E27FC236}">
                  <a16:creationId xmlns:a16="http://schemas.microsoft.com/office/drawing/2014/main" id="{0B6EB230-0503-47E3-A859-BE9F468A9F10}"/>
                </a:ext>
              </a:extLst>
            </p:cNvPr>
            <p:cNvSpPr/>
            <p:nvPr>
              <p:custDataLst>
                <p:tags r:id="rId8"/>
              </p:custDataLst>
            </p:nvPr>
          </p:nvSpPr>
          <p:spPr>
            <a:xfrm>
              <a:off x="1997075" y="260985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grpSp>
        <p:nvGrpSpPr>
          <p:cNvPr id="24" name="组合 23">
            <a:extLst>
              <a:ext uri="{FF2B5EF4-FFF2-40B4-BE49-F238E27FC236}">
                <a16:creationId xmlns:a16="http://schemas.microsoft.com/office/drawing/2014/main" id="{9AFABCC5-2949-49EB-8039-99803D8AE7CF}"/>
              </a:ext>
            </a:extLst>
          </p:cNvPr>
          <p:cNvGrpSpPr/>
          <p:nvPr/>
        </p:nvGrpSpPr>
        <p:grpSpPr>
          <a:xfrm>
            <a:off x="9546089" y="1966387"/>
            <a:ext cx="1963154" cy="369332"/>
            <a:chOff x="1997075" y="2535873"/>
            <a:chExt cx="1963154" cy="369332"/>
          </a:xfrm>
        </p:grpSpPr>
        <p:sp>
          <p:nvSpPr>
            <p:cNvPr id="25" name="PA-文本框 18">
              <a:extLst>
                <a:ext uri="{FF2B5EF4-FFF2-40B4-BE49-F238E27FC236}">
                  <a16:creationId xmlns:a16="http://schemas.microsoft.com/office/drawing/2014/main" id="{6C2CBE06-5CBA-45F4-8301-8680555682F0}"/>
                </a:ext>
              </a:extLst>
            </p:cNvPr>
            <p:cNvSpPr txBox="1"/>
            <p:nvPr>
              <p:custDataLst>
                <p:tags r:id="rId5"/>
              </p:custDataLst>
            </p:nvPr>
          </p:nvSpPr>
          <p:spPr>
            <a:xfrm>
              <a:off x="2289811" y="2535873"/>
              <a:ext cx="1670418" cy="369332"/>
            </a:xfrm>
            <a:prstGeom prst="rect">
              <a:avLst/>
            </a:prstGeom>
            <a:noFill/>
          </p:spPr>
          <p:txBody>
            <a:bodyPr wrap="square" rtlCol="0" anchor="t">
              <a:spAutoFit/>
            </a:bodyPr>
            <a:lstStyle/>
            <a:p>
              <a:r>
                <a:rPr lang="en-US" altLang="zh-CN" b="0" i="0" dirty="0">
                  <a:effectLst/>
                  <a:latin typeface="Arial" panose="020B0604020202020204" pitchFamily="34" charset="0"/>
                </a:rPr>
                <a:t>coefficient of z</a:t>
              </a:r>
              <a:endParaRPr lang="zh-CN" altLang="en-US" dirty="0"/>
            </a:p>
          </p:txBody>
        </p:sp>
        <p:sp>
          <p:nvSpPr>
            <p:cNvPr id="26" name="PA-矩形 22">
              <a:extLst>
                <a:ext uri="{FF2B5EF4-FFF2-40B4-BE49-F238E27FC236}">
                  <a16:creationId xmlns:a16="http://schemas.microsoft.com/office/drawing/2014/main" id="{60F00A4B-758D-4F19-8CFD-A176434B2BA0}"/>
                </a:ext>
              </a:extLst>
            </p:cNvPr>
            <p:cNvSpPr/>
            <p:nvPr>
              <p:custDataLst>
                <p:tags r:id="rId6"/>
              </p:custDataLst>
            </p:nvPr>
          </p:nvSpPr>
          <p:spPr>
            <a:xfrm>
              <a:off x="1997075" y="260985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grpSp>
        <p:nvGrpSpPr>
          <p:cNvPr id="34" name="组合 33">
            <a:extLst>
              <a:ext uri="{FF2B5EF4-FFF2-40B4-BE49-F238E27FC236}">
                <a16:creationId xmlns:a16="http://schemas.microsoft.com/office/drawing/2014/main" id="{EEDF5270-EAF3-4733-B5FB-72DBEF0C6328}"/>
              </a:ext>
            </a:extLst>
          </p:cNvPr>
          <p:cNvGrpSpPr/>
          <p:nvPr/>
        </p:nvGrpSpPr>
        <p:grpSpPr>
          <a:xfrm>
            <a:off x="1259205" y="1966387"/>
            <a:ext cx="1456534" cy="369332"/>
            <a:chOff x="1997075" y="2535873"/>
            <a:chExt cx="1456534" cy="369332"/>
          </a:xfrm>
        </p:grpSpPr>
        <p:sp>
          <p:nvSpPr>
            <p:cNvPr id="35" name="PA-文本框 18">
              <a:extLst>
                <a:ext uri="{FF2B5EF4-FFF2-40B4-BE49-F238E27FC236}">
                  <a16:creationId xmlns:a16="http://schemas.microsoft.com/office/drawing/2014/main" id="{65B17363-2689-44A6-91E1-A5FEEB4E1E04}"/>
                </a:ext>
              </a:extLst>
            </p:cNvPr>
            <p:cNvSpPr txBox="1"/>
            <p:nvPr>
              <p:custDataLst>
                <p:tags r:id="rId3"/>
              </p:custDataLst>
            </p:nvPr>
          </p:nvSpPr>
          <p:spPr>
            <a:xfrm>
              <a:off x="2289810" y="2535873"/>
              <a:ext cx="1163799" cy="369332"/>
            </a:xfrm>
            <a:prstGeom prst="rect">
              <a:avLst/>
            </a:prstGeom>
            <a:noFill/>
          </p:spPr>
          <p:txBody>
            <a:bodyPr wrap="square" rtlCol="0" anchor="t">
              <a:spAutoFit/>
            </a:bodyPr>
            <a:lstStyle/>
            <a:p>
              <a:r>
                <a:rPr lang="en-US" altLang="zh-CN" b="0" i="0" dirty="0">
                  <a:effectLst/>
                  <a:latin typeface="Arial" panose="020B0604020202020204" pitchFamily="34" charset="0"/>
                </a:rPr>
                <a:t>real part</a:t>
              </a:r>
              <a:endParaRPr lang="zh-CN" altLang="en-US" dirty="0"/>
            </a:p>
          </p:txBody>
        </p:sp>
        <p:sp>
          <p:nvSpPr>
            <p:cNvPr id="36" name="PA-矩形 22">
              <a:extLst>
                <a:ext uri="{FF2B5EF4-FFF2-40B4-BE49-F238E27FC236}">
                  <a16:creationId xmlns:a16="http://schemas.microsoft.com/office/drawing/2014/main" id="{763541A2-041A-4EA0-8423-9657DB5EECC3}"/>
                </a:ext>
              </a:extLst>
            </p:cNvPr>
            <p:cNvSpPr/>
            <p:nvPr>
              <p:custDataLst>
                <p:tags r:id="rId4"/>
              </p:custDataLst>
            </p:nvPr>
          </p:nvSpPr>
          <p:spPr>
            <a:xfrm>
              <a:off x="1997075" y="260985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cxnSp>
        <p:nvCxnSpPr>
          <p:cNvPr id="3" name="直接连接符 2">
            <a:extLst>
              <a:ext uri="{FF2B5EF4-FFF2-40B4-BE49-F238E27FC236}">
                <a16:creationId xmlns:a16="http://schemas.microsoft.com/office/drawing/2014/main" id="{6C3F510D-8696-4729-AE1C-4995B8FB1F6B}"/>
              </a:ext>
            </a:extLst>
          </p:cNvPr>
          <p:cNvCxnSpPr>
            <a:cxnSpLocks/>
          </p:cNvCxnSpPr>
          <p:nvPr/>
        </p:nvCxnSpPr>
        <p:spPr>
          <a:xfrm>
            <a:off x="3089709" y="2290526"/>
            <a:ext cx="0" cy="405223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22FEE2E2-A746-4935-A546-A0147B42FB3F}"/>
              </a:ext>
            </a:extLst>
          </p:cNvPr>
          <p:cNvCxnSpPr>
            <a:cxnSpLocks/>
          </p:cNvCxnSpPr>
          <p:nvPr/>
        </p:nvCxnSpPr>
        <p:spPr>
          <a:xfrm>
            <a:off x="6096000" y="2290526"/>
            <a:ext cx="0" cy="405223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265A77F5-D30F-4CB8-8B54-C7A8A95062AD}"/>
              </a:ext>
            </a:extLst>
          </p:cNvPr>
          <p:cNvCxnSpPr>
            <a:cxnSpLocks/>
          </p:cNvCxnSpPr>
          <p:nvPr/>
        </p:nvCxnSpPr>
        <p:spPr>
          <a:xfrm>
            <a:off x="8913963" y="2290526"/>
            <a:ext cx="0" cy="4052236"/>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0EF090A3-E357-4099-BB2B-D275941C2B35}"/>
              </a:ext>
            </a:extLst>
          </p:cNvPr>
          <p:cNvPicPr>
            <a:picLocks noChangeAspect="1"/>
          </p:cNvPicPr>
          <p:nvPr/>
        </p:nvPicPr>
        <p:blipFill>
          <a:blip r:embed="rId19"/>
          <a:stretch>
            <a:fillRect/>
          </a:stretch>
        </p:blipFill>
        <p:spPr>
          <a:xfrm>
            <a:off x="568970" y="2470766"/>
            <a:ext cx="2415012" cy="1268362"/>
          </a:xfrm>
          <a:prstGeom prst="rect">
            <a:avLst/>
          </a:prstGeom>
        </p:spPr>
      </p:pic>
      <p:pic>
        <p:nvPicPr>
          <p:cNvPr id="19" name="图片 18">
            <a:extLst>
              <a:ext uri="{FF2B5EF4-FFF2-40B4-BE49-F238E27FC236}">
                <a16:creationId xmlns:a16="http://schemas.microsoft.com/office/drawing/2014/main" id="{781CAD6A-E5BF-4DCB-B356-8316655D0BAA}"/>
              </a:ext>
            </a:extLst>
          </p:cNvPr>
          <p:cNvPicPr>
            <a:picLocks noChangeAspect="1"/>
          </p:cNvPicPr>
          <p:nvPr/>
        </p:nvPicPr>
        <p:blipFill>
          <a:blip r:embed="rId20"/>
          <a:stretch>
            <a:fillRect/>
          </a:stretch>
        </p:blipFill>
        <p:spPr>
          <a:xfrm>
            <a:off x="3429216" y="2470766"/>
            <a:ext cx="2239220" cy="1282402"/>
          </a:xfrm>
          <a:prstGeom prst="rect">
            <a:avLst/>
          </a:prstGeom>
        </p:spPr>
      </p:pic>
      <p:sp>
        <p:nvSpPr>
          <p:cNvPr id="39" name="文本框 38">
            <a:extLst>
              <a:ext uri="{FF2B5EF4-FFF2-40B4-BE49-F238E27FC236}">
                <a16:creationId xmlns:a16="http://schemas.microsoft.com/office/drawing/2014/main" id="{0999A0F2-C1ED-4294-A9CF-05169EB86069}"/>
              </a:ext>
            </a:extLst>
          </p:cNvPr>
          <p:cNvSpPr txBox="1"/>
          <p:nvPr/>
        </p:nvSpPr>
        <p:spPr>
          <a:xfrm>
            <a:off x="3113863" y="3920416"/>
            <a:ext cx="2982137" cy="307777"/>
          </a:xfrm>
          <a:prstGeom prst="rect">
            <a:avLst/>
          </a:prstGeom>
          <a:noFill/>
        </p:spPr>
        <p:txBody>
          <a:bodyPr wrap="square">
            <a:spAutoFit/>
          </a:bodyPr>
          <a:lstStyle/>
          <a:p>
            <a:r>
              <a:rPr lang="en-US" altLang="zh-CN" sz="1400" b="0" i="0" dirty="0">
                <a:solidFill>
                  <a:srgbClr val="FF0000"/>
                </a:solidFill>
                <a:effectLst/>
                <a:latin typeface="Arial" panose="020B0604020202020204" pitchFamily="34" charset="0"/>
              </a:rPr>
              <a:t>Collecting terms gives</a:t>
            </a:r>
            <a:endParaRPr lang="zh-CN" altLang="en-US" sz="1400" dirty="0">
              <a:solidFill>
                <a:srgbClr val="FF0000"/>
              </a:solidFill>
            </a:endParaRPr>
          </a:p>
        </p:txBody>
      </p:sp>
      <p:pic>
        <p:nvPicPr>
          <p:cNvPr id="41" name="图片 40">
            <a:extLst>
              <a:ext uri="{FF2B5EF4-FFF2-40B4-BE49-F238E27FC236}">
                <a16:creationId xmlns:a16="http://schemas.microsoft.com/office/drawing/2014/main" id="{136F24CB-837A-481C-917D-29684656EA95}"/>
              </a:ext>
            </a:extLst>
          </p:cNvPr>
          <p:cNvPicPr>
            <a:picLocks noChangeAspect="1"/>
          </p:cNvPicPr>
          <p:nvPr/>
        </p:nvPicPr>
        <p:blipFill>
          <a:blip r:embed="rId21"/>
          <a:stretch>
            <a:fillRect/>
          </a:stretch>
        </p:blipFill>
        <p:spPr>
          <a:xfrm>
            <a:off x="3420381" y="4314299"/>
            <a:ext cx="2637466" cy="1153432"/>
          </a:xfrm>
          <a:prstGeom prst="rect">
            <a:avLst/>
          </a:prstGeom>
        </p:spPr>
      </p:pic>
      <p:pic>
        <p:nvPicPr>
          <p:cNvPr id="43" name="图片 42">
            <a:extLst>
              <a:ext uri="{FF2B5EF4-FFF2-40B4-BE49-F238E27FC236}">
                <a16:creationId xmlns:a16="http://schemas.microsoft.com/office/drawing/2014/main" id="{7139B4D9-D920-4E73-BF41-2C98A5590D4D}"/>
              </a:ext>
            </a:extLst>
          </p:cNvPr>
          <p:cNvPicPr>
            <a:picLocks noChangeAspect="1"/>
          </p:cNvPicPr>
          <p:nvPr/>
        </p:nvPicPr>
        <p:blipFill>
          <a:blip r:embed="rId22"/>
          <a:stretch>
            <a:fillRect/>
          </a:stretch>
        </p:blipFill>
        <p:spPr>
          <a:xfrm>
            <a:off x="6181045" y="2470766"/>
            <a:ext cx="2519235" cy="1293867"/>
          </a:xfrm>
          <a:prstGeom prst="rect">
            <a:avLst/>
          </a:prstGeom>
        </p:spPr>
      </p:pic>
      <p:pic>
        <p:nvPicPr>
          <p:cNvPr id="45" name="图片 44">
            <a:extLst>
              <a:ext uri="{FF2B5EF4-FFF2-40B4-BE49-F238E27FC236}">
                <a16:creationId xmlns:a16="http://schemas.microsoft.com/office/drawing/2014/main" id="{B15FAF4D-E4AB-47DC-BAF5-A22DCF0B69AB}"/>
              </a:ext>
            </a:extLst>
          </p:cNvPr>
          <p:cNvPicPr>
            <a:picLocks noChangeAspect="1"/>
          </p:cNvPicPr>
          <p:nvPr/>
        </p:nvPicPr>
        <p:blipFill>
          <a:blip r:embed="rId23"/>
          <a:stretch>
            <a:fillRect/>
          </a:stretch>
        </p:blipFill>
        <p:spPr>
          <a:xfrm>
            <a:off x="6282724" y="4384425"/>
            <a:ext cx="2289114" cy="1010368"/>
          </a:xfrm>
          <a:prstGeom prst="rect">
            <a:avLst/>
          </a:prstGeom>
        </p:spPr>
      </p:pic>
      <p:sp>
        <p:nvSpPr>
          <p:cNvPr id="46" name="文本框 45">
            <a:extLst>
              <a:ext uri="{FF2B5EF4-FFF2-40B4-BE49-F238E27FC236}">
                <a16:creationId xmlns:a16="http://schemas.microsoft.com/office/drawing/2014/main" id="{45C1DEB1-E731-4ABC-A484-4442F386A66B}"/>
              </a:ext>
            </a:extLst>
          </p:cNvPr>
          <p:cNvSpPr txBox="1"/>
          <p:nvPr/>
        </p:nvSpPr>
        <p:spPr>
          <a:xfrm>
            <a:off x="6134153" y="3941259"/>
            <a:ext cx="2982137" cy="307777"/>
          </a:xfrm>
          <a:prstGeom prst="rect">
            <a:avLst/>
          </a:prstGeom>
          <a:noFill/>
        </p:spPr>
        <p:txBody>
          <a:bodyPr wrap="square">
            <a:spAutoFit/>
          </a:bodyPr>
          <a:lstStyle/>
          <a:p>
            <a:r>
              <a:rPr lang="en-US" altLang="zh-CN" sz="1400" b="0" i="0" dirty="0">
                <a:solidFill>
                  <a:srgbClr val="FF0000"/>
                </a:solidFill>
                <a:effectLst/>
                <a:latin typeface="Arial" panose="020B0604020202020204" pitchFamily="34" charset="0"/>
              </a:rPr>
              <a:t>Collecting terms gives</a:t>
            </a:r>
            <a:endParaRPr lang="zh-CN" altLang="en-US" sz="1400" dirty="0">
              <a:solidFill>
                <a:srgbClr val="FF0000"/>
              </a:solidFill>
            </a:endParaRPr>
          </a:p>
        </p:txBody>
      </p:sp>
      <p:pic>
        <p:nvPicPr>
          <p:cNvPr id="48" name="图片 47">
            <a:extLst>
              <a:ext uri="{FF2B5EF4-FFF2-40B4-BE49-F238E27FC236}">
                <a16:creationId xmlns:a16="http://schemas.microsoft.com/office/drawing/2014/main" id="{65CDF441-F25F-45E7-8C00-B98992C9243B}"/>
              </a:ext>
            </a:extLst>
          </p:cNvPr>
          <p:cNvPicPr>
            <a:picLocks noChangeAspect="1"/>
          </p:cNvPicPr>
          <p:nvPr/>
        </p:nvPicPr>
        <p:blipFill>
          <a:blip r:embed="rId24"/>
          <a:stretch>
            <a:fillRect/>
          </a:stretch>
        </p:blipFill>
        <p:spPr>
          <a:xfrm>
            <a:off x="9078139" y="2470767"/>
            <a:ext cx="2241170" cy="1360710"/>
          </a:xfrm>
          <a:prstGeom prst="rect">
            <a:avLst/>
          </a:prstGeom>
        </p:spPr>
      </p:pic>
      <p:sp>
        <p:nvSpPr>
          <p:cNvPr id="52" name="文本框 51">
            <a:extLst>
              <a:ext uri="{FF2B5EF4-FFF2-40B4-BE49-F238E27FC236}">
                <a16:creationId xmlns:a16="http://schemas.microsoft.com/office/drawing/2014/main" id="{3242F308-4C6F-45EB-B87F-CFD3CD5683E1}"/>
              </a:ext>
            </a:extLst>
          </p:cNvPr>
          <p:cNvSpPr txBox="1"/>
          <p:nvPr/>
        </p:nvSpPr>
        <p:spPr>
          <a:xfrm>
            <a:off x="9046234" y="3941258"/>
            <a:ext cx="2982137" cy="307777"/>
          </a:xfrm>
          <a:prstGeom prst="rect">
            <a:avLst/>
          </a:prstGeom>
          <a:noFill/>
        </p:spPr>
        <p:txBody>
          <a:bodyPr wrap="square">
            <a:spAutoFit/>
          </a:bodyPr>
          <a:lstStyle/>
          <a:p>
            <a:r>
              <a:rPr lang="en-US" altLang="zh-CN" sz="1400" b="0" i="0" dirty="0">
                <a:solidFill>
                  <a:srgbClr val="FF0000"/>
                </a:solidFill>
                <a:effectLst/>
                <a:latin typeface="Arial" panose="020B0604020202020204" pitchFamily="34" charset="0"/>
              </a:rPr>
              <a:t>Collecting terms gives</a:t>
            </a:r>
            <a:endParaRPr lang="zh-CN" altLang="en-US" sz="1400" dirty="0">
              <a:solidFill>
                <a:srgbClr val="FF0000"/>
              </a:solidFill>
            </a:endParaRPr>
          </a:p>
        </p:txBody>
      </p:sp>
      <p:pic>
        <p:nvPicPr>
          <p:cNvPr id="54" name="图片 53">
            <a:extLst>
              <a:ext uri="{FF2B5EF4-FFF2-40B4-BE49-F238E27FC236}">
                <a16:creationId xmlns:a16="http://schemas.microsoft.com/office/drawing/2014/main" id="{9FD74788-E877-4AB6-B4B8-66B07A62F395}"/>
              </a:ext>
            </a:extLst>
          </p:cNvPr>
          <p:cNvPicPr>
            <a:picLocks noChangeAspect="1"/>
          </p:cNvPicPr>
          <p:nvPr/>
        </p:nvPicPr>
        <p:blipFill>
          <a:blip r:embed="rId25"/>
          <a:stretch>
            <a:fillRect/>
          </a:stretch>
        </p:blipFill>
        <p:spPr>
          <a:xfrm>
            <a:off x="9024535" y="4240052"/>
            <a:ext cx="2294774" cy="1246642"/>
          </a:xfrm>
          <a:prstGeom prst="rect">
            <a:avLst/>
          </a:prstGeom>
        </p:spPr>
      </p:pic>
    </p:spTree>
    <p:extLst>
      <p:ext uri="{BB962C8B-B14F-4D97-AF65-F5344CB8AC3E}">
        <p14:creationId xmlns:p14="http://schemas.microsoft.com/office/powerpoint/2010/main" val="1497900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A-组合 5"/>
          <p:cNvGrpSpPr/>
          <p:nvPr>
            <p:custDataLst>
              <p:tags r:id="rId1"/>
            </p:custDataLst>
          </p:nvPr>
        </p:nvGrpSpPr>
        <p:grpSpPr>
          <a:xfrm>
            <a:off x="-635" y="403860"/>
            <a:ext cx="12176125" cy="817880"/>
            <a:chOff x="-1" y="636"/>
            <a:chExt cx="19175" cy="1288"/>
          </a:xfrm>
        </p:grpSpPr>
        <p:cxnSp>
          <p:nvCxnSpPr>
            <p:cNvPr id="4" name="PA-直接连接符 3"/>
            <p:cNvCxnSpPr/>
            <p:nvPr>
              <p:custDataLst>
                <p:tags r:id="rId12"/>
              </p:custDataLst>
            </p:nvPr>
          </p:nvCxnSpPr>
          <p:spPr>
            <a:xfrm flipV="1">
              <a:off x="15206" y="1231"/>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grpSp>
          <p:nvGrpSpPr>
            <p:cNvPr id="8" name="组合 7"/>
            <p:cNvGrpSpPr/>
            <p:nvPr/>
          </p:nvGrpSpPr>
          <p:grpSpPr>
            <a:xfrm>
              <a:off x="-1" y="636"/>
              <a:ext cx="9695" cy="1288"/>
              <a:chOff x="-1" y="636"/>
              <a:chExt cx="9695" cy="1288"/>
            </a:xfrm>
          </p:grpSpPr>
          <p:cxnSp>
            <p:nvCxnSpPr>
              <p:cNvPr id="5" name="PA-直接连接符 4"/>
              <p:cNvCxnSpPr/>
              <p:nvPr>
                <p:custDataLst>
                  <p:tags r:id="rId13"/>
                </p:custDataLst>
              </p:nvPr>
            </p:nvCxnSpPr>
            <p:spPr>
              <a:xfrm flipV="1">
                <a:off x="-1" y="1238"/>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11" name="PA-椭圆 10"/>
              <p:cNvSpPr/>
              <p:nvPr>
                <p:custDataLst>
                  <p:tags r:id="rId14"/>
                </p:custDataLst>
              </p:nvPr>
            </p:nvSpPr>
            <p:spPr>
              <a:xfrm>
                <a:off x="1315" y="636"/>
                <a:ext cx="1336" cy="12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charset="-122"/>
                    <a:ea typeface="微软雅黑" panose="020B0503020204020204" charset="-122"/>
                  </a:rPr>
                  <a:t>29</a:t>
                </a:r>
              </a:p>
            </p:txBody>
          </p:sp>
          <p:sp>
            <p:nvSpPr>
              <p:cNvPr id="7" name="PA-文本框 6"/>
              <p:cNvSpPr txBox="1"/>
              <p:nvPr>
                <p:custDataLst>
                  <p:tags r:id="rId15"/>
                </p:custDataLst>
              </p:nvPr>
            </p:nvSpPr>
            <p:spPr>
              <a:xfrm>
                <a:off x="4168" y="636"/>
                <a:ext cx="5526" cy="1212"/>
              </a:xfrm>
              <a:prstGeom prst="rect">
                <a:avLst/>
              </a:prstGeom>
              <a:noFill/>
            </p:spPr>
            <p:txBody>
              <a:bodyPr wrap="none" rtlCol="0">
                <a:spAutoFit/>
              </a:bodyPr>
              <a:lstStyle/>
              <a:p>
                <a:pPr algn="l"/>
                <a:r>
                  <a:rPr lang="en-US" altLang="zh-CN" sz="4400" b="1" i="0" dirty="0">
                    <a:effectLst/>
                    <a:latin typeface="Arial" panose="020B0604020202020204" pitchFamily="34" charset="0"/>
                  </a:rPr>
                  <a:t>Quaternions</a:t>
                </a:r>
                <a:endParaRPr lang="zh-CN" altLang="en-US" sz="4400" b="1" dirty="0">
                  <a:sym typeface="+mn-ea"/>
                </a:endParaRPr>
              </a:p>
            </p:txBody>
          </p:sp>
        </p:grpSp>
      </p:grpSp>
      <p:grpSp>
        <p:nvGrpSpPr>
          <p:cNvPr id="12" name="PA-组合 11"/>
          <p:cNvGrpSpPr/>
          <p:nvPr>
            <p:custDataLst>
              <p:tags r:id="rId2"/>
            </p:custDataLst>
          </p:nvPr>
        </p:nvGrpSpPr>
        <p:grpSpPr>
          <a:xfrm>
            <a:off x="1683385" y="1438910"/>
            <a:ext cx="6790690" cy="460375"/>
            <a:chOff x="2896" y="2388"/>
            <a:chExt cx="10694" cy="725"/>
          </a:xfrm>
        </p:grpSpPr>
        <p:sp>
          <p:nvSpPr>
            <p:cNvPr id="13" name="PA-文本框 12"/>
            <p:cNvSpPr txBox="1"/>
            <p:nvPr>
              <p:custDataLst>
                <p:tags r:id="rId9"/>
              </p:custDataLst>
            </p:nvPr>
          </p:nvSpPr>
          <p:spPr>
            <a:xfrm>
              <a:off x="3648" y="2388"/>
              <a:ext cx="9942" cy="725"/>
            </a:xfrm>
            <a:prstGeom prst="rect">
              <a:avLst/>
            </a:prstGeom>
            <a:noFill/>
          </p:spPr>
          <p:txBody>
            <a:bodyPr wrap="square" rtlCol="0" anchor="t">
              <a:spAutoFit/>
            </a:bodyPr>
            <a:lstStyle/>
            <a:p>
              <a:r>
                <a:rPr lang="en-US" altLang="zh-CN" sz="2400" b="0" i="0" dirty="0">
                  <a:effectLst/>
                  <a:latin typeface="Arial" panose="020B0604020202020204" pitchFamily="34" charset="0"/>
                </a:rPr>
                <a:t>From a quaternion to a rotation matrix</a:t>
              </a:r>
              <a:endParaRPr lang="en-US" altLang="zh-CN" sz="2400" dirty="0"/>
            </a:p>
          </p:txBody>
        </p:sp>
        <p:grpSp>
          <p:nvGrpSpPr>
            <p:cNvPr id="14" name="组合 13"/>
            <p:cNvGrpSpPr/>
            <p:nvPr/>
          </p:nvGrpSpPr>
          <p:grpSpPr>
            <a:xfrm>
              <a:off x="2896" y="2495"/>
              <a:ext cx="522" cy="510"/>
              <a:chOff x="3085" y="2274"/>
              <a:chExt cx="522" cy="510"/>
            </a:xfrm>
          </p:grpSpPr>
          <p:sp>
            <p:nvSpPr>
              <p:cNvPr id="15" name="PA-椭圆 14"/>
              <p:cNvSpPr/>
              <p:nvPr>
                <p:custDataLst>
                  <p:tags r:id="rId10"/>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椭圆 15"/>
              <p:cNvSpPr/>
              <p:nvPr>
                <p:custDataLst>
                  <p:tags r:id="rId11"/>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3" name="图片 2">
            <a:extLst>
              <a:ext uri="{FF2B5EF4-FFF2-40B4-BE49-F238E27FC236}">
                <a16:creationId xmlns:a16="http://schemas.microsoft.com/office/drawing/2014/main" id="{1F1C937F-1958-4DBD-B13C-3153F208B738}"/>
              </a:ext>
            </a:extLst>
          </p:cNvPr>
          <p:cNvPicPr>
            <a:picLocks noChangeAspect="1"/>
          </p:cNvPicPr>
          <p:nvPr/>
        </p:nvPicPr>
        <p:blipFill>
          <a:blip r:embed="rId17"/>
          <a:stretch>
            <a:fillRect/>
          </a:stretch>
        </p:blipFill>
        <p:spPr>
          <a:xfrm>
            <a:off x="2826719" y="1864711"/>
            <a:ext cx="6829091" cy="1365818"/>
          </a:xfrm>
          <a:prstGeom prst="rect">
            <a:avLst/>
          </a:prstGeom>
        </p:spPr>
      </p:pic>
      <p:grpSp>
        <p:nvGrpSpPr>
          <p:cNvPr id="18" name="组合 17">
            <a:extLst>
              <a:ext uri="{FF2B5EF4-FFF2-40B4-BE49-F238E27FC236}">
                <a16:creationId xmlns:a16="http://schemas.microsoft.com/office/drawing/2014/main" id="{7D67E9AD-2D16-4CF1-90BC-7E18AF9CECA7}"/>
              </a:ext>
            </a:extLst>
          </p:cNvPr>
          <p:cNvGrpSpPr/>
          <p:nvPr/>
        </p:nvGrpSpPr>
        <p:grpSpPr>
          <a:xfrm>
            <a:off x="2015490" y="3228234"/>
            <a:ext cx="7850405" cy="369332"/>
            <a:chOff x="1997075" y="2535873"/>
            <a:chExt cx="7850405" cy="369332"/>
          </a:xfrm>
        </p:grpSpPr>
        <p:sp>
          <p:nvSpPr>
            <p:cNvPr id="19" name="PA-文本框 18">
              <a:extLst>
                <a:ext uri="{FF2B5EF4-FFF2-40B4-BE49-F238E27FC236}">
                  <a16:creationId xmlns:a16="http://schemas.microsoft.com/office/drawing/2014/main" id="{4D93AD8C-72CC-48E0-A1AE-4ED725E3188E}"/>
                </a:ext>
              </a:extLst>
            </p:cNvPr>
            <p:cNvSpPr txBox="1"/>
            <p:nvPr>
              <p:custDataLst>
                <p:tags r:id="rId7"/>
              </p:custDataLst>
            </p:nvPr>
          </p:nvSpPr>
          <p:spPr>
            <a:xfrm>
              <a:off x="2289810" y="2535873"/>
              <a:ext cx="7557670" cy="369332"/>
            </a:xfrm>
            <a:prstGeom prst="rect">
              <a:avLst/>
            </a:prstGeom>
            <a:noFill/>
          </p:spPr>
          <p:txBody>
            <a:bodyPr wrap="square" rtlCol="0" anchor="t">
              <a:spAutoFit/>
            </a:bodyPr>
            <a:lstStyle/>
            <a:p>
              <a:r>
                <a:rPr lang="zh-CN" altLang="en-US" dirty="0"/>
                <a:t>矩阵可以简化，因为旋转四元数的范数是 1</a:t>
              </a:r>
              <a:r>
                <a:rPr lang="en-US" altLang="zh-CN" dirty="0"/>
                <a:t>:</a:t>
              </a:r>
              <a:endParaRPr lang="zh-CN" altLang="en-US" dirty="0"/>
            </a:p>
          </p:txBody>
        </p:sp>
        <p:sp>
          <p:nvSpPr>
            <p:cNvPr id="20" name="PA-矩形 22">
              <a:extLst>
                <a:ext uri="{FF2B5EF4-FFF2-40B4-BE49-F238E27FC236}">
                  <a16:creationId xmlns:a16="http://schemas.microsoft.com/office/drawing/2014/main" id="{AB7D133C-9DF2-4A43-99A0-73B13A866196}"/>
                </a:ext>
              </a:extLst>
            </p:cNvPr>
            <p:cNvSpPr/>
            <p:nvPr>
              <p:custDataLst>
                <p:tags r:id="rId8"/>
              </p:custDataLst>
            </p:nvPr>
          </p:nvSpPr>
          <p:spPr>
            <a:xfrm>
              <a:off x="1997075" y="260985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pic>
        <p:nvPicPr>
          <p:cNvPr id="21" name="图片 20">
            <a:extLst>
              <a:ext uri="{FF2B5EF4-FFF2-40B4-BE49-F238E27FC236}">
                <a16:creationId xmlns:a16="http://schemas.microsoft.com/office/drawing/2014/main" id="{08B0A877-9C95-40C7-93D0-BE3D1111BAFF}"/>
              </a:ext>
            </a:extLst>
          </p:cNvPr>
          <p:cNvPicPr>
            <a:picLocks noChangeAspect="1"/>
          </p:cNvPicPr>
          <p:nvPr/>
        </p:nvPicPr>
        <p:blipFill>
          <a:blip r:embed="rId18"/>
          <a:stretch>
            <a:fillRect/>
          </a:stretch>
        </p:blipFill>
        <p:spPr>
          <a:xfrm>
            <a:off x="4569965" y="3597566"/>
            <a:ext cx="2831863" cy="427451"/>
          </a:xfrm>
          <a:prstGeom prst="rect">
            <a:avLst/>
          </a:prstGeom>
        </p:spPr>
      </p:pic>
      <p:grpSp>
        <p:nvGrpSpPr>
          <p:cNvPr id="24" name="组合 23">
            <a:extLst>
              <a:ext uri="{FF2B5EF4-FFF2-40B4-BE49-F238E27FC236}">
                <a16:creationId xmlns:a16="http://schemas.microsoft.com/office/drawing/2014/main" id="{004C6033-EC85-49E7-8F3F-3D58D647DB49}"/>
              </a:ext>
            </a:extLst>
          </p:cNvPr>
          <p:cNvGrpSpPr/>
          <p:nvPr/>
        </p:nvGrpSpPr>
        <p:grpSpPr>
          <a:xfrm>
            <a:off x="2015490" y="4009809"/>
            <a:ext cx="3855921" cy="369332"/>
            <a:chOff x="1997075" y="2535873"/>
            <a:chExt cx="3855921" cy="369332"/>
          </a:xfrm>
        </p:grpSpPr>
        <p:sp>
          <p:nvSpPr>
            <p:cNvPr id="25" name="PA-文本框 18">
              <a:extLst>
                <a:ext uri="{FF2B5EF4-FFF2-40B4-BE49-F238E27FC236}">
                  <a16:creationId xmlns:a16="http://schemas.microsoft.com/office/drawing/2014/main" id="{2A5D8D2C-FED7-4F93-B791-D83748D61715}"/>
                </a:ext>
              </a:extLst>
            </p:cNvPr>
            <p:cNvSpPr txBox="1"/>
            <p:nvPr>
              <p:custDataLst>
                <p:tags r:id="rId5"/>
              </p:custDataLst>
            </p:nvPr>
          </p:nvSpPr>
          <p:spPr>
            <a:xfrm>
              <a:off x="2289810" y="2535873"/>
              <a:ext cx="3563186" cy="369332"/>
            </a:xfrm>
            <a:prstGeom prst="rect">
              <a:avLst/>
            </a:prstGeom>
            <a:noFill/>
          </p:spPr>
          <p:txBody>
            <a:bodyPr wrap="square" rtlCol="0" anchor="t">
              <a:spAutoFit/>
            </a:bodyPr>
            <a:lstStyle/>
            <a:p>
              <a:r>
                <a:rPr lang="zh-CN" altLang="en-US" dirty="0"/>
                <a:t>从中我们有以下等式</a:t>
              </a:r>
            </a:p>
          </p:txBody>
        </p:sp>
        <p:sp>
          <p:nvSpPr>
            <p:cNvPr id="26" name="PA-矩形 22">
              <a:extLst>
                <a:ext uri="{FF2B5EF4-FFF2-40B4-BE49-F238E27FC236}">
                  <a16:creationId xmlns:a16="http://schemas.microsoft.com/office/drawing/2014/main" id="{C734AAF2-FFCA-409B-A8C3-B754A59AD546}"/>
                </a:ext>
              </a:extLst>
            </p:cNvPr>
            <p:cNvSpPr/>
            <p:nvPr>
              <p:custDataLst>
                <p:tags r:id="rId6"/>
              </p:custDataLst>
            </p:nvPr>
          </p:nvSpPr>
          <p:spPr>
            <a:xfrm>
              <a:off x="1997075" y="260985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pic>
        <p:nvPicPr>
          <p:cNvPr id="28" name="图片 27">
            <a:extLst>
              <a:ext uri="{FF2B5EF4-FFF2-40B4-BE49-F238E27FC236}">
                <a16:creationId xmlns:a16="http://schemas.microsoft.com/office/drawing/2014/main" id="{7E288387-4C6E-44AA-B359-C5B84D31196D}"/>
              </a:ext>
            </a:extLst>
          </p:cNvPr>
          <p:cNvPicPr>
            <a:picLocks noChangeAspect="1"/>
          </p:cNvPicPr>
          <p:nvPr/>
        </p:nvPicPr>
        <p:blipFill>
          <a:blip r:embed="rId19"/>
          <a:stretch>
            <a:fillRect/>
          </a:stretch>
        </p:blipFill>
        <p:spPr>
          <a:xfrm>
            <a:off x="2519045" y="4549022"/>
            <a:ext cx="2760011" cy="1123611"/>
          </a:xfrm>
          <a:prstGeom prst="rect">
            <a:avLst/>
          </a:prstGeom>
        </p:spPr>
      </p:pic>
      <p:grpSp>
        <p:nvGrpSpPr>
          <p:cNvPr id="29" name="组合 28">
            <a:extLst>
              <a:ext uri="{FF2B5EF4-FFF2-40B4-BE49-F238E27FC236}">
                <a16:creationId xmlns:a16="http://schemas.microsoft.com/office/drawing/2014/main" id="{B7995CAF-A1AF-4259-9D25-0B2902C885F0}"/>
              </a:ext>
            </a:extLst>
          </p:cNvPr>
          <p:cNvGrpSpPr/>
          <p:nvPr/>
        </p:nvGrpSpPr>
        <p:grpSpPr>
          <a:xfrm>
            <a:off x="7211528" y="4083786"/>
            <a:ext cx="3855921" cy="369332"/>
            <a:chOff x="1997075" y="2535873"/>
            <a:chExt cx="3855921" cy="369332"/>
          </a:xfrm>
        </p:grpSpPr>
        <p:sp>
          <p:nvSpPr>
            <p:cNvPr id="30" name="PA-文本框 18">
              <a:extLst>
                <a:ext uri="{FF2B5EF4-FFF2-40B4-BE49-F238E27FC236}">
                  <a16:creationId xmlns:a16="http://schemas.microsoft.com/office/drawing/2014/main" id="{968EBB15-4808-4E4E-BFF8-1E012032C288}"/>
                </a:ext>
              </a:extLst>
            </p:cNvPr>
            <p:cNvSpPr txBox="1"/>
            <p:nvPr>
              <p:custDataLst>
                <p:tags r:id="rId3"/>
              </p:custDataLst>
            </p:nvPr>
          </p:nvSpPr>
          <p:spPr>
            <a:xfrm>
              <a:off x="2289810" y="2535873"/>
              <a:ext cx="3563186" cy="369332"/>
            </a:xfrm>
            <a:prstGeom prst="rect">
              <a:avLst/>
            </a:prstGeom>
            <a:noFill/>
          </p:spPr>
          <p:txBody>
            <a:bodyPr wrap="square" rtlCol="0" anchor="t">
              <a:spAutoFit/>
            </a:bodyPr>
            <a:lstStyle/>
            <a:p>
              <a:r>
                <a:rPr lang="zh-CN" altLang="en-US" dirty="0"/>
                <a:t>化简后矩阵变为</a:t>
              </a:r>
            </a:p>
          </p:txBody>
        </p:sp>
        <p:sp>
          <p:nvSpPr>
            <p:cNvPr id="31" name="PA-矩形 22">
              <a:extLst>
                <a:ext uri="{FF2B5EF4-FFF2-40B4-BE49-F238E27FC236}">
                  <a16:creationId xmlns:a16="http://schemas.microsoft.com/office/drawing/2014/main" id="{DD686E49-99DA-4DA8-A291-7CA3A34AB6AB}"/>
                </a:ext>
              </a:extLst>
            </p:cNvPr>
            <p:cNvSpPr/>
            <p:nvPr>
              <p:custDataLst>
                <p:tags r:id="rId4"/>
              </p:custDataLst>
            </p:nvPr>
          </p:nvSpPr>
          <p:spPr>
            <a:xfrm>
              <a:off x="1997075" y="260985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pic>
        <p:nvPicPr>
          <p:cNvPr id="33" name="图片 32">
            <a:extLst>
              <a:ext uri="{FF2B5EF4-FFF2-40B4-BE49-F238E27FC236}">
                <a16:creationId xmlns:a16="http://schemas.microsoft.com/office/drawing/2014/main" id="{A9CC00AC-D166-4905-8053-78EEC4E8D6DE}"/>
              </a:ext>
            </a:extLst>
          </p:cNvPr>
          <p:cNvPicPr>
            <a:picLocks noChangeAspect="1"/>
          </p:cNvPicPr>
          <p:nvPr/>
        </p:nvPicPr>
        <p:blipFill>
          <a:blip r:embed="rId20"/>
          <a:stretch>
            <a:fillRect/>
          </a:stretch>
        </p:blipFill>
        <p:spPr>
          <a:xfrm>
            <a:off x="6155690" y="4559478"/>
            <a:ext cx="5301979" cy="1187119"/>
          </a:xfrm>
          <a:prstGeom prst="rect">
            <a:avLst/>
          </a:prstGeom>
        </p:spPr>
      </p:pic>
    </p:spTree>
    <p:extLst>
      <p:ext uri="{BB962C8B-B14F-4D97-AF65-F5344CB8AC3E}">
        <p14:creationId xmlns:p14="http://schemas.microsoft.com/office/powerpoint/2010/main" val="2872386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PA-直接连接符 3"/>
          <p:cNvCxnSpPr/>
          <p:nvPr>
            <p:custDataLst>
              <p:tags r:id="rId1"/>
            </p:custDataLst>
          </p:nvPr>
        </p:nvCxnSpPr>
        <p:spPr>
          <a:xfrm>
            <a:off x="3810" y="3431540"/>
            <a:ext cx="2071370" cy="11430"/>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7" name="PA-文本框 6"/>
          <p:cNvSpPr txBox="1"/>
          <p:nvPr>
            <p:custDataLst>
              <p:tags r:id="rId2"/>
            </p:custDataLst>
          </p:nvPr>
        </p:nvSpPr>
        <p:spPr>
          <a:xfrm>
            <a:off x="2294959" y="2558395"/>
            <a:ext cx="4224233" cy="923330"/>
          </a:xfrm>
          <a:prstGeom prst="rect">
            <a:avLst/>
          </a:prstGeom>
          <a:noFill/>
        </p:spPr>
        <p:txBody>
          <a:bodyPr wrap="none" rtlCol="0" anchor="t">
            <a:spAutoFit/>
          </a:bodyPr>
          <a:lstStyle/>
          <a:p>
            <a:pPr algn="l"/>
            <a:r>
              <a:rPr lang="en-US" altLang="zh-CN" sz="5400" b="1" i="0" dirty="0">
                <a:effectLst/>
                <a:latin typeface="Arial" panose="020B0604020202020204" pitchFamily="34" charset="0"/>
              </a:rPr>
              <a:t>Introduction</a:t>
            </a:r>
            <a:endParaRPr lang="en-US" altLang="zh-CN" sz="5400" b="1" dirty="0"/>
          </a:p>
        </p:txBody>
      </p:sp>
      <p:cxnSp>
        <p:nvCxnSpPr>
          <p:cNvPr id="8" name="PA-直接连接符 7"/>
          <p:cNvCxnSpPr/>
          <p:nvPr>
            <p:custDataLst>
              <p:tags r:id="rId3"/>
            </p:custDataLst>
          </p:nvPr>
        </p:nvCxnSpPr>
        <p:spPr>
          <a:xfrm>
            <a:off x="10449560" y="3433445"/>
            <a:ext cx="1744980" cy="1905"/>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9" name="PA-文本框 8"/>
          <p:cNvSpPr txBox="1"/>
          <p:nvPr>
            <p:custDataLst>
              <p:tags r:id="rId4"/>
            </p:custDataLst>
          </p:nvPr>
        </p:nvSpPr>
        <p:spPr>
          <a:xfrm>
            <a:off x="2294959" y="3481725"/>
            <a:ext cx="7415530" cy="923330"/>
          </a:xfrm>
          <a:prstGeom prst="rect">
            <a:avLst/>
          </a:prstGeom>
          <a:noFill/>
        </p:spPr>
        <p:txBody>
          <a:bodyPr wrap="square" rtlCol="0" anchor="t">
            <a:spAutoFit/>
          </a:bodyPr>
          <a:lstStyle/>
          <a:p>
            <a:pPr algn="l"/>
            <a:r>
              <a:rPr lang="zh-CN" altLang="en-US" sz="5400" b="1" dirty="0">
                <a:sym typeface="+mn-ea"/>
              </a:rPr>
              <a:t>简介</a:t>
            </a:r>
          </a:p>
        </p:txBody>
      </p:sp>
      <p:sp>
        <p:nvSpPr>
          <p:cNvPr id="11" name="PA-椭圆 10"/>
          <p:cNvSpPr/>
          <p:nvPr>
            <p:custDataLst>
              <p:tags r:id="rId5"/>
            </p:custDataLst>
          </p:nvPr>
        </p:nvSpPr>
        <p:spPr>
          <a:xfrm>
            <a:off x="615315" y="3020060"/>
            <a:ext cx="848360" cy="8178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微软雅黑" panose="020B0503020204020204" charset="-122"/>
                <a:ea typeface="微软雅黑" panose="020B0503020204020204" charset="-122"/>
              </a:rPr>
              <a:t>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A-组合 5"/>
          <p:cNvGrpSpPr/>
          <p:nvPr>
            <p:custDataLst>
              <p:tags r:id="rId1"/>
            </p:custDataLst>
          </p:nvPr>
        </p:nvGrpSpPr>
        <p:grpSpPr>
          <a:xfrm>
            <a:off x="-635" y="403860"/>
            <a:ext cx="12176125" cy="817880"/>
            <a:chOff x="-1" y="636"/>
            <a:chExt cx="19175" cy="1288"/>
          </a:xfrm>
        </p:grpSpPr>
        <p:cxnSp>
          <p:nvCxnSpPr>
            <p:cNvPr id="4" name="PA-直接连接符 3"/>
            <p:cNvCxnSpPr/>
            <p:nvPr>
              <p:custDataLst>
                <p:tags r:id="rId14"/>
              </p:custDataLst>
            </p:nvPr>
          </p:nvCxnSpPr>
          <p:spPr>
            <a:xfrm flipV="1">
              <a:off x="15206" y="1231"/>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grpSp>
          <p:nvGrpSpPr>
            <p:cNvPr id="8" name="组合 7"/>
            <p:cNvGrpSpPr/>
            <p:nvPr/>
          </p:nvGrpSpPr>
          <p:grpSpPr>
            <a:xfrm>
              <a:off x="-1" y="636"/>
              <a:ext cx="9695" cy="1288"/>
              <a:chOff x="-1" y="636"/>
              <a:chExt cx="9695" cy="1288"/>
            </a:xfrm>
          </p:grpSpPr>
          <p:cxnSp>
            <p:nvCxnSpPr>
              <p:cNvPr id="5" name="PA-直接连接符 4"/>
              <p:cNvCxnSpPr/>
              <p:nvPr>
                <p:custDataLst>
                  <p:tags r:id="rId15"/>
                </p:custDataLst>
              </p:nvPr>
            </p:nvCxnSpPr>
            <p:spPr>
              <a:xfrm flipV="1">
                <a:off x="-1" y="1238"/>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11" name="PA-椭圆 10"/>
              <p:cNvSpPr/>
              <p:nvPr>
                <p:custDataLst>
                  <p:tags r:id="rId16"/>
                </p:custDataLst>
              </p:nvPr>
            </p:nvSpPr>
            <p:spPr>
              <a:xfrm>
                <a:off x="1315" y="636"/>
                <a:ext cx="1336" cy="12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charset="-122"/>
                    <a:ea typeface="微软雅黑" panose="020B0503020204020204" charset="-122"/>
                  </a:rPr>
                  <a:t>30</a:t>
                </a:r>
              </a:p>
            </p:txBody>
          </p:sp>
          <p:sp>
            <p:nvSpPr>
              <p:cNvPr id="7" name="PA-文本框 6"/>
              <p:cNvSpPr txBox="1"/>
              <p:nvPr>
                <p:custDataLst>
                  <p:tags r:id="rId17"/>
                </p:custDataLst>
              </p:nvPr>
            </p:nvSpPr>
            <p:spPr>
              <a:xfrm>
                <a:off x="4168" y="636"/>
                <a:ext cx="5526" cy="1212"/>
              </a:xfrm>
              <a:prstGeom prst="rect">
                <a:avLst/>
              </a:prstGeom>
              <a:noFill/>
            </p:spPr>
            <p:txBody>
              <a:bodyPr wrap="none" rtlCol="0">
                <a:spAutoFit/>
              </a:bodyPr>
              <a:lstStyle/>
              <a:p>
                <a:pPr algn="l"/>
                <a:r>
                  <a:rPr lang="en-US" altLang="zh-CN" sz="4400" b="1" i="0" dirty="0">
                    <a:effectLst/>
                    <a:latin typeface="Arial" panose="020B0604020202020204" pitchFamily="34" charset="0"/>
                  </a:rPr>
                  <a:t>Quaternions</a:t>
                </a:r>
                <a:endParaRPr lang="zh-CN" altLang="en-US" sz="4400" b="1" dirty="0">
                  <a:sym typeface="+mn-ea"/>
                </a:endParaRPr>
              </a:p>
            </p:txBody>
          </p:sp>
        </p:grpSp>
      </p:grpSp>
      <p:grpSp>
        <p:nvGrpSpPr>
          <p:cNvPr id="12" name="PA-组合 11"/>
          <p:cNvGrpSpPr/>
          <p:nvPr>
            <p:custDataLst>
              <p:tags r:id="rId2"/>
            </p:custDataLst>
          </p:nvPr>
        </p:nvGrpSpPr>
        <p:grpSpPr>
          <a:xfrm>
            <a:off x="1683385" y="1438910"/>
            <a:ext cx="6790690" cy="460375"/>
            <a:chOff x="2896" y="2388"/>
            <a:chExt cx="10694" cy="725"/>
          </a:xfrm>
        </p:grpSpPr>
        <p:sp>
          <p:nvSpPr>
            <p:cNvPr id="13" name="PA-文本框 12"/>
            <p:cNvSpPr txBox="1"/>
            <p:nvPr>
              <p:custDataLst>
                <p:tags r:id="rId11"/>
              </p:custDataLst>
            </p:nvPr>
          </p:nvSpPr>
          <p:spPr>
            <a:xfrm>
              <a:off x="3648" y="2388"/>
              <a:ext cx="9942" cy="725"/>
            </a:xfrm>
            <a:prstGeom prst="rect">
              <a:avLst/>
            </a:prstGeom>
            <a:noFill/>
          </p:spPr>
          <p:txBody>
            <a:bodyPr wrap="square" rtlCol="0" anchor="t">
              <a:spAutoFit/>
            </a:bodyPr>
            <a:lstStyle/>
            <a:p>
              <a:r>
                <a:rPr lang="en-US" altLang="zh-CN" sz="2400" b="0" i="0" dirty="0">
                  <a:effectLst/>
                  <a:latin typeface="Arial" panose="020B0604020202020204" pitchFamily="34" charset="0"/>
                </a:rPr>
                <a:t>From a matrix of angles to a quaternion</a:t>
              </a:r>
              <a:endParaRPr lang="en-US" altLang="zh-CN" sz="2400" dirty="0"/>
            </a:p>
          </p:txBody>
        </p:sp>
        <p:grpSp>
          <p:nvGrpSpPr>
            <p:cNvPr id="14" name="组合 13"/>
            <p:cNvGrpSpPr/>
            <p:nvPr/>
          </p:nvGrpSpPr>
          <p:grpSpPr>
            <a:xfrm>
              <a:off x="2896" y="2495"/>
              <a:ext cx="522" cy="510"/>
              <a:chOff x="3085" y="2274"/>
              <a:chExt cx="522" cy="510"/>
            </a:xfrm>
          </p:grpSpPr>
          <p:sp>
            <p:nvSpPr>
              <p:cNvPr id="15" name="PA-椭圆 14"/>
              <p:cNvSpPr/>
              <p:nvPr>
                <p:custDataLst>
                  <p:tags r:id="rId12"/>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椭圆 15"/>
              <p:cNvSpPr/>
              <p:nvPr>
                <p:custDataLst>
                  <p:tags r:id="rId13"/>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8" name="组合 17">
            <a:extLst>
              <a:ext uri="{FF2B5EF4-FFF2-40B4-BE49-F238E27FC236}">
                <a16:creationId xmlns:a16="http://schemas.microsoft.com/office/drawing/2014/main" id="{44A3B0E7-5226-4B27-AA47-7DF3FB9C4E40}"/>
              </a:ext>
            </a:extLst>
          </p:cNvPr>
          <p:cNvGrpSpPr/>
          <p:nvPr/>
        </p:nvGrpSpPr>
        <p:grpSpPr>
          <a:xfrm>
            <a:off x="2015490" y="1980049"/>
            <a:ext cx="3855921" cy="369332"/>
            <a:chOff x="1997075" y="2535873"/>
            <a:chExt cx="3855921" cy="369332"/>
          </a:xfrm>
        </p:grpSpPr>
        <p:sp>
          <p:nvSpPr>
            <p:cNvPr id="19" name="PA-文本框 18">
              <a:extLst>
                <a:ext uri="{FF2B5EF4-FFF2-40B4-BE49-F238E27FC236}">
                  <a16:creationId xmlns:a16="http://schemas.microsoft.com/office/drawing/2014/main" id="{020877BD-F407-4871-BC41-C04F1638EE47}"/>
                </a:ext>
              </a:extLst>
            </p:cNvPr>
            <p:cNvSpPr txBox="1"/>
            <p:nvPr>
              <p:custDataLst>
                <p:tags r:id="rId9"/>
              </p:custDataLst>
            </p:nvPr>
          </p:nvSpPr>
          <p:spPr>
            <a:xfrm>
              <a:off x="2289810" y="2535873"/>
              <a:ext cx="3563186" cy="369332"/>
            </a:xfrm>
            <a:prstGeom prst="rect">
              <a:avLst/>
            </a:prstGeom>
            <a:noFill/>
          </p:spPr>
          <p:txBody>
            <a:bodyPr wrap="square" rtlCol="0" anchor="t">
              <a:spAutoFit/>
            </a:bodyPr>
            <a:lstStyle/>
            <a:p>
              <a:r>
                <a:rPr lang="en-US" altLang="zh-CN" b="0" i="0" dirty="0">
                  <a:effectLst/>
                  <a:latin typeface="Arial" panose="020B0604020202020204" pitchFamily="34" charset="0"/>
                </a:rPr>
                <a:t>rotation matrix M trace</a:t>
              </a:r>
              <a:endParaRPr lang="zh-CN" altLang="en-US" dirty="0"/>
            </a:p>
          </p:txBody>
        </p:sp>
        <p:sp>
          <p:nvSpPr>
            <p:cNvPr id="20" name="PA-矩形 22">
              <a:extLst>
                <a:ext uri="{FF2B5EF4-FFF2-40B4-BE49-F238E27FC236}">
                  <a16:creationId xmlns:a16="http://schemas.microsoft.com/office/drawing/2014/main" id="{5BDA8947-6CAB-4105-AFD7-57D51805DB81}"/>
                </a:ext>
              </a:extLst>
            </p:cNvPr>
            <p:cNvSpPr/>
            <p:nvPr>
              <p:custDataLst>
                <p:tags r:id="rId10"/>
              </p:custDataLst>
            </p:nvPr>
          </p:nvSpPr>
          <p:spPr>
            <a:xfrm>
              <a:off x="1997075" y="260985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pic>
        <p:nvPicPr>
          <p:cNvPr id="9" name="图片 8">
            <a:extLst>
              <a:ext uri="{FF2B5EF4-FFF2-40B4-BE49-F238E27FC236}">
                <a16:creationId xmlns:a16="http://schemas.microsoft.com/office/drawing/2014/main" id="{BF11FBFE-8D4A-4D20-8D13-BF44F05C8020}"/>
              </a:ext>
            </a:extLst>
          </p:cNvPr>
          <p:cNvPicPr>
            <a:picLocks noChangeAspect="1"/>
          </p:cNvPicPr>
          <p:nvPr/>
        </p:nvPicPr>
        <p:blipFill>
          <a:blip r:embed="rId19"/>
          <a:stretch>
            <a:fillRect/>
          </a:stretch>
        </p:blipFill>
        <p:spPr>
          <a:xfrm>
            <a:off x="2240280" y="2502505"/>
            <a:ext cx="4471181" cy="1852990"/>
          </a:xfrm>
          <a:prstGeom prst="rect">
            <a:avLst/>
          </a:prstGeom>
        </p:spPr>
      </p:pic>
      <p:grpSp>
        <p:nvGrpSpPr>
          <p:cNvPr id="26" name="组合 25">
            <a:extLst>
              <a:ext uri="{FF2B5EF4-FFF2-40B4-BE49-F238E27FC236}">
                <a16:creationId xmlns:a16="http://schemas.microsoft.com/office/drawing/2014/main" id="{2C01293B-5A6D-4C0F-B8AF-72FBE449D88B}"/>
              </a:ext>
            </a:extLst>
          </p:cNvPr>
          <p:cNvGrpSpPr/>
          <p:nvPr/>
        </p:nvGrpSpPr>
        <p:grpSpPr>
          <a:xfrm>
            <a:off x="7136000" y="1951688"/>
            <a:ext cx="852838" cy="369332"/>
            <a:chOff x="1997075" y="2536309"/>
            <a:chExt cx="852838" cy="369332"/>
          </a:xfrm>
        </p:grpSpPr>
        <mc:AlternateContent xmlns:mc="http://schemas.openxmlformats.org/markup-compatibility/2006" xmlns:a14="http://schemas.microsoft.com/office/drawing/2010/main">
          <mc:Choice Requires="a14">
            <p:sp>
              <p:nvSpPr>
                <p:cNvPr id="27" name="PA-文本框 18">
                  <a:extLst>
                    <a:ext uri="{FF2B5EF4-FFF2-40B4-BE49-F238E27FC236}">
                      <a16:creationId xmlns:a16="http://schemas.microsoft.com/office/drawing/2014/main" id="{8CDF15EE-96BB-4E65-B40C-3920C270F2B6}"/>
                    </a:ext>
                  </a:extLst>
                </p:cNvPr>
                <p:cNvSpPr txBox="1"/>
                <p:nvPr>
                  <p:custDataLst>
                    <p:tags r:id="rId7"/>
                  </p:custDataLst>
                </p:nvPr>
              </p:nvSpPr>
              <p:spPr>
                <a:xfrm>
                  <a:off x="2289810" y="2536309"/>
                  <a:ext cx="560103" cy="369332"/>
                </a:xfrm>
                <a:prstGeom prst="rect">
                  <a:avLst/>
                </a:prstGeom>
                <a:noFill/>
              </p:spPr>
              <p:txBody>
                <a:bodyPr wrap="square" rtlCol="0" anchor="t">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0</m:t>
                            </m:r>
                          </m:sub>
                        </m:sSub>
                      </m:oMath>
                    </m:oMathPara>
                  </a14:m>
                  <a:endParaRPr lang="zh-CN" altLang="en-US" dirty="0"/>
                </a:p>
              </p:txBody>
            </p:sp>
          </mc:Choice>
          <mc:Fallback xmlns="">
            <p:sp>
              <p:nvSpPr>
                <p:cNvPr id="27" name="PA-文本框 18">
                  <a:extLst>
                    <a:ext uri="{FF2B5EF4-FFF2-40B4-BE49-F238E27FC236}">
                      <a16:creationId xmlns:a16="http://schemas.microsoft.com/office/drawing/2014/main" id="{8CDF15EE-96BB-4E65-B40C-3920C270F2B6}"/>
                    </a:ext>
                  </a:extLst>
                </p:cNvPr>
                <p:cNvSpPr txBox="1">
                  <a:spLocks noRot="1" noChangeAspect="1" noMove="1" noResize="1" noEditPoints="1" noAdjustHandles="1" noChangeArrowheads="1" noChangeShapeType="1" noTextEdit="1"/>
                </p:cNvSpPr>
                <p:nvPr>
                  <p:custDataLst>
                    <p:tags r:id="rId20"/>
                  </p:custDataLst>
                </p:nvPr>
              </p:nvSpPr>
              <p:spPr>
                <a:xfrm>
                  <a:off x="2289810" y="2536309"/>
                  <a:ext cx="560103" cy="369332"/>
                </a:xfrm>
                <a:prstGeom prst="rect">
                  <a:avLst/>
                </a:prstGeom>
                <a:blipFill>
                  <a:blip r:embed="rId21"/>
                  <a:stretch>
                    <a:fillRect b="-6557"/>
                  </a:stretch>
                </a:blipFill>
              </p:spPr>
              <p:txBody>
                <a:bodyPr/>
                <a:lstStyle/>
                <a:p>
                  <a:r>
                    <a:rPr lang="zh-CN" altLang="en-US">
                      <a:noFill/>
                    </a:rPr>
                    <a:t> </a:t>
                  </a:r>
                </a:p>
              </p:txBody>
            </p:sp>
          </mc:Fallback>
        </mc:AlternateContent>
        <p:sp>
          <p:nvSpPr>
            <p:cNvPr id="28" name="PA-矩形 22">
              <a:extLst>
                <a:ext uri="{FF2B5EF4-FFF2-40B4-BE49-F238E27FC236}">
                  <a16:creationId xmlns:a16="http://schemas.microsoft.com/office/drawing/2014/main" id="{3F058112-71DE-4689-B74F-FA54AB8286AF}"/>
                </a:ext>
              </a:extLst>
            </p:cNvPr>
            <p:cNvSpPr/>
            <p:nvPr>
              <p:custDataLst>
                <p:tags r:id="rId8"/>
              </p:custDataLst>
            </p:nvPr>
          </p:nvSpPr>
          <p:spPr>
            <a:xfrm>
              <a:off x="1997075" y="2609850"/>
              <a:ext cx="224790" cy="22225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pic>
        <p:nvPicPr>
          <p:cNvPr id="30" name="图片 29">
            <a:extLst>
              <a:ext uri="{FF2B5EF4-FFF2-40B4-BE49-F238E27FC236}">
                <a16:creationId xmlns:a16="http://schemas.microsoft.com/office/drawing/2014/main" id="{24072EBD-9174-4CD2-95EA-ECEF641824C6}"/>
              </a:ext>
            </a:extLst>
          </p:cNvPr>
          <p:cNvPicPr>
            <a:picLocks noChangeAspect="1"/>
          </p:cNvPicPr>
          <p:nvPr/>
        </p:nvPicPr>
        <p:blipFill>
          <a:blip r:embed="rId22"/>
          <a:stretch>
            <a:fillRect/>
          </a:stretch>
        </p:blipFill>
        <p:spPr>
          <a:xfrm>
            <a:off x="8281874" y="2164715"/>
            <a:ext cx="2110537" cy="644698"/>
          </a:xfrm>
          <a:prstGeom prst="rect">
            <a:avLst/>
          </a:prstGeom>
        </p:spPr>
      </p:pic>
      <p:grpSp>
        <p:nvGrpSpPr>
          <p:cNvPr id="31" name="组合 30">
            <a:extLst>
              <a:ext uri="{FF2B5EF4-FFF2-40B4-BE49-F238E27FC236}">
                <a16:creationId xmlns:a16="http://schemas.microsoft.com/office/drawing/2014/main" id="{1DCC303D-8447-4053-8FDD-70005F303502}"/>
              </a:ext>
            </a:extLst>
          </p:cNvPr>
          <p:cNvGrpSpPr/>
          <p:nvPr/>
        </p:nvGrpSpPr>
        <p:grpSpPr>
          <a:xfrm>
            <a:off x="7136000" y="2738394"/>
            <a:ext cx="852838" cy="369332"/>
            <a:chOff x="1997075" y="2536309"/>
            <a:chExt cx="852838" cy="369332"/>
          </a:xfrm>
        </p:grpSpPr>
        <mc:AlternateContent xmlns:mc="http://schemas.openxmlformats.org/markup-compatibility/2006" xmlns:a14="http://schemas.microsoft.com/office/drawing/2010/main">
          <mc:Choice Requires="a14">
            <p:sp>
              <p:nvSpPr>
                <p:cNvPr id="32" name="PA-文本框 18">
                  <a:extLst>
                    <a:ext uri="{FF2B5EF4-FFF2-40B4-BE49-F238E27FC236}">
                      <a16:creationId xmlns:a16="http://schemas.microsoft.com/office/drawing/2014/main" id="{A0137B4E-781F-4DBA-BB7A-4AC295412468}"/>
                    </a:ext>
                  </a:extLst>
                </p:cNvPr>
                <p:cNvSpPr txBox="1"/>
                <p:nvPr>
                  <p:custDataLst>
                    <p:tags r:id="rId5"/>
                  </p:custDataLst>
                </p:nvPr>
              </p:nvSpPr>
              <p:spPr>
                <a:xfrm>
                  <a:off x="2289810" y="2536309"/>
                  <a:ext cx="560103" cy="369332"/>
                </a:xfrm>
                <a:prstGeom prst="rect">
                  <a:avLst/>
                </a:prstGeom>
                <a:noFill/>
              </p:spPr>
              <p:txBody>
                <a:bodyPr wrap="square" rtlCol="0" anchor="t">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32" name="PA-文本框 18">
                  <a:extLst>
                    <a:ext uri="{FF2B5EF4-FFF2-40B4-BE49-F238E27FC236}">
                      <a16:creationId xmlns:a16="http://schemas.microsoft.com/office/drawing/2014/main" id="{A0137B4E-781F-4DBA-BB7A-4AC295412468}"/>
                    </a:ext>
                  </a:extLst>
                </p:cNvPr>
                <p:cNvSpPr txBox="1">
                  <a:spLocks noRot="1" noChangeAspect="1" noMove="1" noResize="1" noEditPoints="1" noAdjustHandles="1" noChangeArrowheads="1" noChangeShapeType="1" noTextEdit="1"/>
                </p:cNvSpPr>
                <p:nvPr>
                  <p:custDataLst>
                    <p:tags r:id="rId23"/>
                  </p:custDataLst>
                </p:nvPr>
              </p:nvSpPr>
              <p:spPr>
                <a:xfrm>
                  <a:off x="2289810" y="2536309"/>
                  <a:ext cx="560103" cy="369332"/>
                </a:xfrm>
                <a:prstGeom prst="rect">
                  <a:avLst/>
                </a:prstGeom>
                <a:blipFill>
                  <a:blip r:embed="rId24"/>
                  <a:stretch>
                    <a:fillRect b="-6557"/>
                  </a:stretch>
                </a:blipFill>
              </p:spPr>
              <p:txBody>
                <a:bodyPr/>
                <a:lstStyle/>
                <a:p>
                  <a:r>
                    <a:rPr lang="zh-CN" altLang="en-US">
                      <a:noFill/>
                    </a:rPr>
                    <a:t> </a:t>
                  </a:r>
                </a:p>
              </p:txBody>
            </p:sp>
          </mc:Fallback>
        </mc:AlternateContent>
        <p:sp>
          <p:nvSpPr>
            <p:cNvPr id="33" name="PA-矩形 22">
              <a:extLst>
                <a:ext uri="{FF2B5EF4-FFF2-40B4-BE49-F238E27FC236}">
                  <a16:creationId xmlns:a16="http://schemas.microsoft.com/office/drawing/2014/main" id="{BBB611CE-EC27-45F2-8698-799C9B8D9692}"/>
                </a:ext>
              </a:extLst>
            </p:cNvPr>
            <p:cNvSpPr/>
            <p:nvPr>
              <p:custDataLst>
                <p:tags r:id="rId6"/>
              </p:custDataLst>
            </p:nvPr>
          </p:nvSpPr>
          <p:spPr>
            <a:xfrm>
              <a:off x="1997075" y="2609850"/>
              <a:ext cx="224790" cy="22225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pic>
        <p:nvPicPr>
          <p:cNvPr id="35" name="图片 34">
            <a:extLst>
              <a:ext uri="{FF2B5EF4-FFF2-40B4-BE49-F238E27FC236}">
                <a16:creationId xmlns:a16="http://schemas.microsoft.com/office/drawing/2014/main" id="{D7D95827-A5A7-425F-AF77-9444D1BF9FC1}"/>
              </a:ext>
            </a:extLst>
          </p:cNvPr>
          <p:cNvPicPr>
            <a:picLocks noChangeAspect="1"/>
          </p:cNvPicPr>
          <p:nvPr/>
        </p:nvPicPr>
        <p:blipFill>
          <a:blip r:embed="rId25"/>
          <a:stretch>
            <a:fillRect/>
          </a:stretch>
        </p:blipFill>
        <p:spPr>
          <a:xfrm>
            <a:off x="8281874" y="3117370"/>
            <a:ext cx="3635052" cy="963803"/>
          </a:xfrm>
          <a:prstGeom prst="rect">
            <a:avLst/>
          </a:prstGeom>
        </p:spPr>
      </p:pic>
      <p:grpSp>
        <p:nvGrpSpPr>
          <p:cNvPr id="40" name="组合 39">
            <a:extLst>
              <a:ext uri="{FF2B5EF4-FFF2-40B4-BE49-F238E27FC236}">
                <a16:creationId xmlns:a16="http://schemas.microsoft.com/office/drawing/2014/main" id="{A93F06C7-EA30-4341-8DBF-3F57E64D639D}"/>
              </a:ext>
            </a:extLst>
          </p:cNvPr>
          <p:cNvGrpSpPr/>
          <p:nvPr/>
        </p:nvGrpSpPr>
        <p:grpSpPr>
          <a:xfrm>
            <a:off x="7135699" y="4234812"/>
            <a:ext cx="3855921" cy="369332"/>
            <a:chOff x="1997075" y="2535873"/>
            <a:chExt cx="3855921" cy="369332"/>
          </a:xfrm>
        </p:grpSpPr>
        <p:sp>
          <p:nvSpPr>
            <p:cNvPr id="41" name="PA-文本框 18">
              <a:extLst>
                <a:ext uri="{FF2B5EF4-FFF2-40B4-BE49-F238E27FC236}">
                  <a16:creationId xmlns:a16="http://schemas.microsoft.com/office/drawing/2014/main" id="{BA14530A-26A7-4A60-BFD6-C44A41419098}"/>
                </a:ext>
              </a:extLst>
            </p:cNvPr>
            <p:cNvSpPr txBox="1"/>
            <p:nvPr>
              <p:custDataLst>
                <p:tags r:id="rId3"/>
              </p:custDataLst>
            </p:nvPr>
          </p:nvSpPr>
          <p:spPr>
            <a:xfrm>
              <a:off x="2289810" y="2535873"/>
              <a:ext cx="3563186" cy="369332"/>
            </a:xfrm>
            <a:prstGeom prst="rect">
              <a:avLst/>
            </a:prstGeom>
            <a:noFill/>
          </p:spPr>
          <p:txBody>
            <a:bodyPr wrap="square" rtlCol="0" anchor="t">
              <a:spAutoFit/>
            </a:bodyPr>
            <a:lstStyle/>
            <a:p>
              <a:r>
                <a:rPr lang="zh-CN" altLang="en-US" dirty="0"/>
                <a:t>类似地，q2 和 q</a:t>
              </a:r>
              <a:r>
                <a:rPr lang="en-US" altLang="zh-CN" dirty="0"/>
                <a:t>3</a:t>
              </a:r>
              <a:endParaRPr lang="zh-CN" altLang="en-US" dirty="0"/>
            </a:p>
          </p:txBody>
        </p:sp>
        <p:sp>
          <p:nvSpPr>
            <p:cNvPr id="42" name="PA-矩形 22">
              <a:extLst>
                <a:ext uri="{FF2B5EF4-FFF2-40B4-BE49-F238E27FC236}">
                  <a16:creationId xmlns:a16="http://schemas.microsoft.com/office/drawing/2014/main" id="{784A339E-2759-4413-966F-9F377B289A49}"/>
                </a:ext>
              </a:extLst>
            </p:cNvPr>
            <p:cNvSpPr/>
            <p:nvPr>
              <p:custDataLst>
                <p:tags r:id="rId4"/>
              </p:custDataLst>
            </p:nvPr>
          </p:nvSpPr>
          <p:spPr>
            <a:xfrm>
              <a:off x="1997075" y="2609850"/>
              <a:ext cx="224790" cy="22225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pic>
        <p:nvPicPr>
          <p:cNvPr id="44" name="图片 43">
            <a:extLst>
              <a:ext uri="{FF2B5EF4-FFF2-40B4-BE49-F238E27FC236}">
                <a16:creationId xmlns:a16="http://schemas.microsoft.com/office/drawing/2014/main" id="{0B69FBB2-232A-46BA-B500-A109E6FF5334}"/>
              </a:ext>
            </a:extLst>
          </p:cNvPr>
          <p:cNvPicPr>
            <a:picLocks noChangeAspect="1"/>
          </p:cNvPicPr>
          <p:nvPr/>
        </p:nvPicPr>
        <p:blipFill>
          <a:blip r:embed="rId26"/>
          <a:stretch>
            <a:fillRect/>
          </a:stretch>
        </p:blipFill>
        <p:spPr>
          <a:xfrm>
            <a:off x="8111188" y="4697780"/>
            <a:ext cx="3428333" cy="1557603"/>
          </a:xfrm>
          <a:prstGeom prst="rect">
            <a:avLst/>
          </a:prstGeom>
        </p:spPr>
      </p:pic>
    </p:spTree>
    <p:extLst>
      <p:ext uri="{BB962C8B-B14F-4D97-AF65-F5344CB8AC3E}">
        <p14:creationId xmlns:p14="http://schemas.microsoft.com/office/powerpoint/2010/main" val="3351003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A-组合 5"/>
          <p:cNvGrpSpPr/>
          <p:nvPr>
            <p:custDataLst>
              <p:tags r:id="rId1"/>
            </p:custDataLst>
          </p:nvPr>
        </p:nvGrpSpPr>
        <p:grpSpPr>
          <a:xfrm>
            <a:off x="-635" y="403860"/>
            <a:ext cx="12176125" cy="817880"/>
            <a:chOff x="-1" y="636"/>
            <a:chExt cx="19175" cy="1288"/>
          </a:xfrm>
        </p:grpSpPr>
        <p:cxnSp>
          <p:nvCxnSpPr>
            <p:cNvPr id="4" name="PA-直接连接符 3"/>
            <p:cNvCxnSpPr/>
            <p:nvPr>
              <p:custDataLst>
                <p:tags r:id="rId10"/>
              </p:custDataLst>
            </p:nvPr>
          </p:nvCxnSpPr>
          <p:spPr>
            <a:xfrm flipV="1">
              <a:off x="15206" y="1231"/>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grpSp>
          <p:nvGrpSpPr>
            <p:cNvPr id="8" name="组合 7"/>
            <p:cNvGrpSpPr/>
            <p:nvPr/>
          </p:nvGrpSpPr>
          <p:grpSpPr>
            <a:xfrm>
              <a:off x="-1" y="636"/>
              <a:ext cx="9695" cy="1288"/>
              <a:chOff x="-1" y="636"/>
              <a:chExt cx="9695" cy="1288"/>
            </a:xfrm>
          </p:grpSpPr>
          <p:cxnSp>
            <p:nvCxnSpPr>
              <p:cNvPr id="5" name="PA-直接连接符 4"/>
              <p:cNvCxnSpPr/>
              <p:nvPr>
                <p:custDataLst>
                  <p:tags r:id="rId11"/>
                </p:custDataLst>
              </p:nvPr>
            </p:nvCxnSpPr>
            <p:spPr>
              <a:xfrm flipV="1">
                <a:off x="-1" y="1238"/>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11" name="PA-椭圆 10"/>
              <p:cNvSpPr/>
              <p:nvPr>
                <p:custDataLst>
                  <p:tags r:id="rId12"/>
                </p:custDataLst>
              </p:nvPr>
            </p:nvSpPr>
            <p:spPr>
              <a:xfrm>
                <a:off x="1315" y="636"/>
                <a:ext cx="1336" cy="12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charset="-122"/>
                    <a:ea typeface="微软雅黑" panose="020B0503020204020204" charset="-122"/>
                  </a:rPr>
                  <a:t>31</a:t>
                </a:r>
              </a:p>
            </p:txBody>
          </p:sp>
          <p:sp>
            <p:nvSpPr>
              <p:cNvPr id="7" name="PA-文本框 6"/>
              <p:cNvSpPr txBox="1"/>
              <p:nvPr>
                <p:custDataLst>
                  <p:tags r:id="rId13"/>
                </p:custDataLst>
              </p:nvPr>
            </p:nvSpPr>
            <p:spPr>
              <a:xfrm>
                <a:off x="4168" y="636"/>
                <a:ext cx="5526" cy="1212"/>
              </a:xfrm>
              <a:prstGeom prst="rect">
                <a:avLst/>
              </a:prstGeom>
              <a:noFill/>
            </p:spPr>
            <p:txBody>
              <a:bodyPr wrap="none" rtlCol="0">
                <a:spAutoFit/>
              </a:bodyPr>
              <a:lstStyle/>
              <a:p>
                <a:pPr algn="l"/>
                <a:r>
                  <a:rPr lang="en-US" altLang="zh-CN" sz="4400" b="1" i="0" dirty="0">
                    <a:effectLst/>
                    <a:latin typeface="Arial" panose="020B0604020202020204" pitchFamily="34" charset="0"/>
                  </a:rPr>
                  <a:t>Quaternions</a:t>
                </a:r>
                <a:endParaRPr lang="zh-CN" altLang="en-US" sz="4400" b="1" dirty="0">
                  <a:sym typeface="+mn-ea"/>
                </a:endParaRPr>
              </a:p>
            </p:txBody>
          </p:sp>
        </p:grpSp>
      </p:grpSp>
      <p:grpSp>
        <p:nvGrpSpPr>
          <p:cNvPr id="12" name="PA-组合 11"/>
          <p:cNvGrpSpPr/>
          <p:nvPr>
            <p:custDataLst>
              <p:tags r:id="rId2"/>
            </p:custDataLst>
          </p:nvPr>
        </p:nvGrpSpPr>
        <p:grpSpPr>
          <a:xfrm>
            <a:off x="1683385" y="1438910"/>
            <a:ext cx="6790690" cy="460375"/>
            <a:chOff x="2896" y="2388"/>
            <a:chExt cx="10694" cy="725"/>
          </a:xfrm>
        </p:grpSpPr>
        <p:sp>
          <p:nvSpPr>
            <p:cNvPr id="13" name="PA-文本框 12"/>
            <p:cNvSpPr txBox="1"/>
            <p:nvPr>
              <p:custDataLst>
                <p:tags r:id="rId7"/>
              </p:custDataLst>
            </p:nvPr>
          </p:nvSpPr>
          <p:spPr>
            <a:xfrm>
              <a:off x="3648" y="2388"/>
              <a:ext cx="9942" cy="725"/>
            </a:xfrm>
            <a:prstGeom prst="rect">
              <a:avLst/>
            </a:prstGeom>
            <a:noFill/>
          </p:spPr>
          <p:txBody>
            <a:bodyPr wrap="square" rtlCol="0" anchor="t">
              <a:spAutoFit/>
            </a:bodyPr>
            <a:lstStyle/>
            <a:p>
              <a:r>
                <a:rPr lang="en-US" altLang="zh-CN" sz="2400" b="0" i="0" dirty="0">
                  <a:effectLst/>
                  <a:latin typeface="Arial" panose="020B0604020202020204" pitchFamily="34" charset="0"/>
                </a:rPr>
                <a:t>From Euler angles to a quaternion</a:t>
              </a:r>
              <a:endParaRPr lang="en-US" altLang="zh-CN" sz="2400" dirty="0"/>
            </a:p>
          </p:txBody>
        </p:sp>
        <p:grpSp>
          <p:nvGrpSpPr>
            <p:cNvPr id="14" name="组合 13"/>
            <p:cNvGrpSpPr/>
            <p:nvPr/>
          </p:nvGrpSpPr>
          <p:grpSpPr>
            <a:xfrm>
              <a:off x="2896" y="2495"/>
              <a:ext cx="522" cy="510"/>
              <a:chOff x="3085" y="2274"/>
              <a:chExt cx="522" cy="510"/>
            </a:xfrm>
          </p:grpSpPr>
          <p:sp>
            <p:nvSpPr>
              <p:cNvPr id="15" name="PA-椭圆 14"/>
              <p:cNvSpPr/>
              <p:nvPr>
                <p:custDataLst>
                  <p:tags r:id="rId8"/>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椭圆 15"/>
              <p:cNvSpPr/>
              <p:nvPr>
                <p:custDataLst>
                  <p:tags r:id="rId9"/>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9" name="组合 18">
            <a:extLst>
              <a:ext uri="{FF2B5EF4-FFF2-40B4-BE49-F238E27FC236}">
                <a16:creationId xmlns:a16="http://schemas.microsoft.com/office/drawing/2014/main" id="{5CB73BE9-88DC-4990-A803-04F4C42E35AA}"/>
              </a:ext>
            </a:extLst>
          </p:cNvPr>
          <p:cNvGrpSpPr/>
          <p:nvPr/>
        </p:nvGrpSpPr>
        <p:grpSpPr>
          <a:xfrm>
            <a:off x="2082867" y="1980049"/>
            <a:ext cx="7850405" cy="369332"/>
            <a:chOff x="1997075" y="2535873"/>
            <a:chExt cx="7850405" cy="369332"/>
          </a:xfrm>
        </p:grpSpPr>
        <p:sp>
          <p:nvSpPr>
            <p:cNvPr id="20" name="PA-文本框 18">
              <a:extLst>
                <a:ext uri="{FF2B5EF4-FFF2-40B4-BE49-F238E27FC236}">
                  <a16:creationId xmlns:a16="http://schemas.microsoft.com/office/drawing/2014/main" id="{28837CBE-1805-4BE1-9B2C-00435F4D1913}"/>
                </a:ext>
              </a:extLst>
            </p:cNvPr>
            <p:cNvSpPr txBox="1"/>
            <p:nvPr>
              <p:custDataLst>
                <p:tags r:id="rId5"/>
              </p:custDataLst>
            </p:nvPr>
          </p:nvSpPr>
          <p:spPr>
            <a:xfrm>
              <a:off x="2289810" y="2535873"/>
              <a:ext cx="7557670" cy="369332"/>
            </a:xfrm>
            <a:prstGeom prst="rect">
              <a:avLst/>
            </a:prstGeom>
            <a:noFill/>
          </p:spPr>
          <p:txBody>
            <a:bodyPr wrap="square" rtlCol="0" anchor="t">
              <a:spAutoFit/>
            </a:bodyPr>
            <a:lstStyle/>
            <a:p>
              <a:r>
                <a:rPr lang="zh-CN" altLang="en-US" dirty="0"/>
                <a:t>给定一个角度的旋转，可以计算相应的四元数。 考虑围绕 z 轴的旋转 ψ</a:t>
              </a:r>
            </a:p>
          </p:txBody>
        </p:sp>
        <p:sp>
          <p:nvSpPr>
            <p:cNvPr id="21" name="PA-矩形 22">
              <a:extLst>
                <a:ext uri="{FF2B5EF4-FFF2-40B4-BE49-F238E27FC236}">
                  <a16:creationId xmlns:a16="http://schemas.microsoft.com/office/drawing/2014/main" id="{EBEA727F-E80B-46A8-9AC3-EE5106620C7B}"/>
                </a:ext>
              </a:extLst>
            </p:cNvPr>
            <p:cNvSpPr/>
            <p:nvPr>
              <p:custDataLst>
                <p:tags r:id="rId6"/>
              </p:custDataLst>
            </p:nvPr>
          </p:nvSpPr>
          <p:spPr>
            <a:xfrm>
              <a:off x="1997075" y="260985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pic>
        <p:nvPicPr>
          <p:cNvPr id="10" name="图片 9">
            <a:extLst>
              <a:ext uri="{FF2B5EF4-FFF2-40B4-BE49-F238E27FC236}">
                <a16:creationId xmlns:a16="http://schemas.microsoft.com/office/drawing/2014/main" id="{F2B11EFC-D45E-488F-ADF3-5DE1EA07AD8C}"/>
              </a:ext>
            </a:extLst>
          </p:cNvPr>
          <p:cNvPicPr>
            <a:picLocks noChangeAspect="1"/>
          </p:cNvPicPr>
          <p:nvPr/>
        </p:nvPicPr>
        <p:blipFill>
          <a:blip r:embed="rId15"/>
          <a:stretch>
            <a:fillRect/>
          </a:stretch>
        </p:blipFill>
        <p:spPr>
          <a:xfrm>
            <a:off x="4099341" y="2367399"/>
            <a:ext cx="3723809" cy="1580952"/>
          </a:xfrm>
          <a:prstGeom prst="rect">
            <a:avLst/>
          </a:prstGeom>
        </p:spPr>
      </p:pic>
      <p:grpSp>
        <p:nvGrpSpPr>
          <p:cNvPr id="24" name="组合 23">
            <a:extLst>
              <a:ext uri="{FF2B5EF4-FFF2-40B4-BE49-F238E27FC236}">
                <a16:creationId xmlns:a16="http://schemas.microsoft.com/office/drawing/2014/main" id="{F6062D7A-A131-4058-B198-AD3EE240A55C}"/>
              </a:ext>
            </a:extLst>
          </p:cNvPr>
          <p:cNvGrpSpPr/>
          <p:nvPr/>
        </p:nvGrpSpPr>
        <p:grpSpPr>
          <a:xfrm>
            <a:off x="2082867" y="3870783"/>
            <a:ext cx="7850405" cy="369332"/>
            <a:chOff x="1997075" y="2535873"/>
            <a:chExt cx="7850405" cy="369332"/>
          </a:xfrm>
        </p:grpSpPr>
        <p:sp>
          <p:nvSpPr>
            <p:cNvPr id="25" name="PA-文本框 18">
              <a:extLst>
                <a:ext uri="{FF2B5EF4-FFF2-40B4-BE49-F238E27FC236}">
                  <a16:creationId xmlns:a16="http://schemas.microsoft.com/office/drawing/2014/main" id="{967788ED-9610-4393-BCC6-2A5BA6D16EA8}"/>
                </a:ext>
              </a:extLst>
            </p:cNvPr>
            <p:cNvSpPr txBox="1"/>
            <p:nvPr>
              <p:custDataLst>
                <p:tags r:id="rId3"/>
              </p:custDataLst>
            </p:nvPr>
          </p:nvSpPr>
          <p:spPr>
            <a:xfrm>
              <a:off x="2289810" y="2535873"/>
              <a:ext cx="7557670" cy="369332"/>
            </a:xfrm>
            <a:prstGeom prst="rect">
              <a:avLst/>
            </a:prstGeom>
            <a:noFill/>
          </p:spPr>
          <p:txBody>
            <a:bodyPr wrap="square" rtlCol="0" anchor="t">
              <a:spAutoFit/>
            </a:bodyPr>
            <a:lstStyle/>
            <a:p>
              <a:r>
                <a:rPr lang="zh-CN" altLang="en-US" dirty="0"/>
                <a:t>根据上一节中的公式并使用 Trace(M) =2 cosψ+1</a:t>
              </a:r>
            </a:p>
          </p:txBody>
        </p:sp>
        <p:sp>
          <p:nvSpPr>
            <p:cNvPr id="26" name="PA-矩形 22">
              <a:extLst>
                <a:ext uri="{FF2B5EF4-FFF2-40B4-BE49-F238E27FC236}">
                  <a16:creationId xmlns:a16="http://schemas.microsoft.com/office/drawing/2014/main" id="{268755A8-EAA3-4F2B-947B-FFAC29F72CA3}"/>
                </a:ext>
              </a:extLst>
            </p:cNvPr>
            <p:cNvSpPr/>
            <p:nvPr>
              <p:custDataLst>
                <p:tags r:id="rId4"/>
              </p:custDataLst>
            </p:nvPr>
          </p:nvSpPr>
          <p:spPr>
            <a:xfrm>
              <a:off x="1997075" y="260985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pic>
        <p:nvPicPr>
          <p:cNvPr id="28" name="图片 27">
            <a:extLst>
              <a:ext uri="{FF2B5EF4-FFF2-40B4-BE49-F238E27FC236}">
                <a16:creationId xmlns:a16="http://schemas.microsoft.com/office/drawing/2014/main" id="{B9783F30-4363-4B8F-B513-DCD0B8B1FC41}"/>
              </a:ext>
            </a:extLst>
          </p:cNvPr>
          <p:cNvPicPr>
            <a:picLocks noChangeAspect="1"/>
          </p:cNvPicPr>
          <p:nvPr/>
        </p:nvPicPr>
        <p:blipFill>
          <a:blip r:embed="rId16"/>
          <a:stretch>
            <a:fillRect/>
          </a:stretch>
        </p:blipFill>
        <p:spPr>
          <a:xfrm>
            <a:off x="2082867" y="4435848"/>
            <a:ext cx="5349689" cy="2018292"/>
          </a:xfrm>
          <a:prstGeom prst="rect">
            <a:avLst/>
          </a:prstGeom>
        </p:spPr>
      </p:pic>
      <p:grpSp>
        <p:nvGrpSpPr>
          <p:cNvPr id="33" name="组合 32">
            <a:extLst>
              <a:ext uri="{FF2B5EF4-FFF2-40B4-BE49-F238E27FC236}">
                <a16:creationId xmlns:a16="http://schemas.microsoft.com/office/drawing/2014/main" id="{C5BEDA2C-BBA1-46A3-813E-7AA1168237BB}"/>
              </a:ext>
            </a:extLst>
          </p:cNvPr>
          <p:cNvGrpSpPr/>
          <p:nvPr/>
        </p:nvGrpSpPr>
        <p:grpSpPr>
          <a:xfrm>
            <a:off x="8549333" y="4103204"/>
            <a:ext cx="2767878" cy="2351003"/>
            <a:chOff x="8445554" y="4054844"/>
            <a:chExt cx="3104762" cy="2536274"/>
          </a:xfrm>
        </p:grpSpPr>
        <p:pic>
          <p:nvPicPr>
            <p:cNvPr id="30" name="图片 29">
              <a:extLst>
                <a:ext uri="{FF2B5EF4-FFF2-40B4-BE49-F238E27FC236}">
                  <a16:creationId xmlns:a16="http://schemas.microsoft.com/office/drawing/2014/main" id="{7F4D5C9D-5FD4-4A51-A5E9-54625E5161B1}"/>
                </a:ext>
              </a:extLst>
            </p:cNvPr>
            <p:cNvPicPr>
              <a:picLocks noChangeAspect="1"/>
            </p:cNvPicPr>
            <p:nvPr/>
          </p:nvPicPr>
          <p:blipFill>
            <a:blip r:embed="rId17"/>
            <a:stretch>
              <a:fillRect/>
            </a:stretch>
          </p:blipFill>
          <p:spPr>
            <a:xfrm>
              <a:off x="8586931" y="4054844"/>
              <a:ext cx="2963385" cy="868062"/>
            </a:xfrm>
            <a:prstGeom prst="rect">
              <a:avLst/>
            </a:prstGeom>
          </p:spPr>
        </p:pic>
        <p:pic>
          <p:nvPicPr>
            <p:cNvPr id="32" name="图片 31">
              <a:extLst>
                <a:ext uri="{FF2B5EF4-FFF2-40B4-BE49-F238E27FC236}">
                  <a16:creationId xmlns:a16="http://schemas.microsoft.com/office/drawing/2014/main" id="{23079A34-B659-49FF-8BB6-36F445FC28E8}"/>
                </a:ext>
              </a:extLst>
            </p:cNvPr>
            <p:cNvPicPr>
              <a:picLocks noChangeAspect="1"/>
            </p:cNvPicPr>
            <p:nvPr/>
          </p:nvPicPr>
          <p:blipFill>
            <a:blip r:embed="rId18"/>
            <a:stretch>
              <a:fillRect/>
            </a:stretch>
          </p:blipFill>
          <p:spPr>
            <a:xfrm>
              <a:off x="8445554" y="4895880"/>
              <a:ext cx="3104762" cy="1695238"/>
            </a:xfrm>
            <a:prstGeom prst="rect">
              <a:avLst/>
            </a:prstGeom>
          </p:spPr>
        </p:pic>
      </p:grpSp>
      <p:sp>
        <p:nvSpPr>
          <p:cNvPr id="34" name="箭头: 虚尾 33">
            <a:extLst>
              <a:ext uri="{FF2B5EF4-FFF2-40B4-BE49-F238E27FC236}">
                <a16:creationId xmlns:a16="http://schemas.microsoft.com/office/drawing/2014/main" id="{CD7327F2-5089-46A0-9F47-DE54FDE29425}"/>
              </a:ext>
            </a:extLst>
          </p:cNvPr>
          <p:cNvSpPr/>
          <p:nvPr/>
        </p:nvSpPr>
        <p:spPr>
          <a:xfrm>
            <a:off x="7613389" y="5126392"/>
            <a:ext cx="440573" cy="369332"/>
          </a:xfrm>
          <a:prstGeom prst="stripedRightArrow">
            <a:avLst>
              <a:gd name="adj1" fmla="val 39576"/>
              <a:gd name="adj2" fmla="val 57818"/>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56403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A-组合 5"/>
          <p:cNvGrpSpPr/>
          <p:nvPr>
            <p:custDataLst>
              <p:tags r:id="rId1"/>
            </p:custDataLst>
          </p:nvPr>
        </p:nvGrpSpPr>
        <p:grpSpPr>
          <a:xfrm>
            <a:off x="-635" y="403860"/>
            <a:ext cx="12176125" cy="817880"/>
            <a:chOff x="-1" y="636"/>
            <a:chExt cx="19175" cy="1288"/>
          </a:xfrm>
        </p:grpSpPr>
        <p:cxnSp>
          <p:nvCxnSpPr>
            <p:cNvPr id="4" name="PA-直接连接符 3"/>
            <p:cNvCxnSpPr/>
            <p:nvPr>
              <p:custDataLst>
                <p:tags r:id="rId6"/>
              </p:custDataLst>
            </p:nvPr>
          </p:nvCxnSpPr>
          <p:spPr>
            <a:xfrm flipV="1">
              <a:off x="15206" y="1231"/>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grpSp>
          <p:nvGrpSpPr>
            <p:cNvPr id="8" name="组合 7"/>
            <p:cNvGrpSpPr/>
            <p:nvPr/>
          </p:nvGrpSpPr>
          <p:grpSpPr>
            <a:xfrm>
              <a:off x="-1" y="636"/>
              <a:ext cx="9695" cy="1288"/>
              <a:chOff x="-1" y="636"/>
              <a:chExt cx="9695" cy="1288"/>
            </a:xfrm>
          </p:grpSpPr>
          <p:cxnSp>
            <p:nvCxnSpPr>
              <p:cNvPr id="5" name="PA-直接连接符 4"/>
              <p:cNvCxnSpPr/>
              <p:nvPr>
                <p:custDataLst>
                  <p:tags r:id="rId7"/>
                </p:custDataLst>
              </p:nvPr>
            </p:nvCxnSpPr>
            <p:spPr>
              <a:xfrm flipV="1">
                <a:off x="-1" y="1238"/>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11" name="PA-椭圆 10"/>
              <p:cNvSpPr/>
              <p:nvPr>
                <p:custDataLst>
                  <p:tags r:id="rId8"/>
                </p:custDataLst>
              </p:nvPr>
            </p:nvSpPr>
            <p:spPr>
              <a:xfrm>
                <a:off x="1315" y="636"/>
                <a:ext cx="1336" cy="12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charset="-122"/>
                    <a:ea typeface="微软雅黑" panose="020B0503020204020204" charset="-122"/>
                  </a:rPr>
                  <a:t>32</a:t>
                </a:r>
              </a:p>
            </p:txBody>
          </p:sp>
          <p:sp>
            <p:nvSpPr>
              <p:cNvPr id="7" name="PA-文本框 6"/>
              <p:cNvSpPr txBox="1"/>
              <p:nvPr>
                <p:custDataLst>
                  <p:tags r:id="rId9"/>
                </p:custDataLst>
              </p:nvPr>
            </p:nvSpPr>
            <p:spPr>
              <a:xfrm>
                <a:off x="4168" y="636"/>
                <a:ext cx="5526" cy="1212"/>
              </a:xfrm>
              <a:prstGeom prst="rect">
                <a:avLst/>
              </a:prstGeom>
              <a:noFill/>
            </p:spPr>
            <p:txBody>
              <a:bodyPr wrap="none" rtlCol="0">
                <a:spAutoFit/>
              </a:bodyPr>
              <a:lstStyle/>
              <a:p>
                <a:pPr algn="l"/>
                <a:r>
                  <a:rPr lang="en-US" altLang="zh-CN" sz="4400" b="1" i="0" dirty="0">
                    <a:effectLst/>
                    <a:latin typeface="Arial" panose="020B0604020202020204" pitchFamily="34" charset="0"/>
                  </a:rPr>
                  <a:t>Quaternions</a:t>
                </a:r>
                <a:endParaRPr lang="zh-CN" altLang="en-US" sz="4400" b="1" dirty="0">
                  <a:sym typeface="+mn-ea"/>
                </a:endParaRPr>
              </a:p>
            </p:txBody>
          </p:sp>
        </p:grpSp>
      </p:grpSp>
      <p:grpSp>
        <p:nvGrpSpPr>
          <p:cNvPr id="12" name="PA-组合 11"/>
          <p:cNvGrpSpPr/>
          <p:nvPr>
            <p:custDataLst>
              <p:tags r:id="rId2"/>
            </p:custDataLst>
          </p:nvPr>
        </p:nvGrpSpPr>
        <p:grpSpPr>
          <a:xfrm>
            <a:off x="1683385" y="1130902"/>
            <a:ext cx="6790690" cy="460375"/>
            <a:chOff x="2896" y="2388"/>
            <a:chExt cx="10694" cy="725"/>
          </a:xfrm>
        </p:grpSpPr>
        <p:sp>
          <p:nvSpPr>
            <p:cNvPr id="13" name="PA-文本框 12"/>
            <p:cNvSpPr txBox="1"/>
            <p:nvPr>
              <p:custDataLst>
                <p:tags r:id="rId3"/>
              </p:custDataLst>
            </p:nvPr>
          </p:nvSpPr>
          <p:spPr>
            <a:xfrm>
              <a:off x="3648" y="2388"/>
              <a:ext cx="9942" cy="725"/>
            </a:xfrm>
            <a:prstGeom prst="rect">
              <a:avLst/>
            </a:prstGeom>
            <a:noFill/>
          </p:spPr>
          <p:txBody>
            <a:bodyPr wrap="square" rtlCol="0" anchor="t">
              <a:spAutoFit/>
            </a:bodyPr>
            <a:lstStyle/>
            <a:p>
              <a:r>
                <a:rPr lang="en-US" altLang="zh-CN" sz="2400" b="0" i="0" dirty="0">
                  <a:effectLst/>
                  <a:latin typeface="Arial" panose="020B0604020202020204" pitchFamily="34" charset="0"/>
                </a:rPr>
                <a:t>Example</a:t>
              </a:r>
              <a:endParaRPr lang="en-US" altLang="zh-CN" sz="2400" dirty="0"/>
            </a:p>
          </p:txBody>
        </p:sp>
        <p:grpSp>
          <p:nvGrpSpPr>
            <p:cNvPr id="14" name="组合 13"/>
            <p:cNvGrpSpPr/>
            <p:nvPr/>
          </p:nvGrpSpPr>
          <p:grpSpPr>
            <a:xfrm>
              <a:off x="2896" y="2495"/>
              <a:ext cx="522" cy="510"/>
              <a:chOff x="3085" y="2274"/>
              <a:chExt cx="522" cy="510"/>
            </a:xfrm>
          </p:grpSpPr>
          <p:sp>
            <p:nvSpPr>
              <p:cNvPr id="15" name="PA-椭圆 14"/>
              <p:cNvSpPr/>
              <p:nvPr>
                <p:custDataLst>
                  <p:tags r:id="rId4"/>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椭圆 15"/>
              <p:cNvSpPr/>
              <p:nvPr>
                <p:custDataLst>
                  <p:tags r:id="rId5"/>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a16="http://schemas.microsoft.com/office/drawing/2014/main" id="{9D7DA9D5-DB30-47CE-BC24-9298B060AD5F}"/>
              </a:ext>
            </a:extLst>
          </p:cNvPr>
          <p:cNvSpPr txBox="1"/>
          <p:nvPr/>
        </p:nvSpPr>
        <p:spPr>
          <a:xfrm>
            <a:off x="2160905" y="6241975"/>
            <a:ext cx="6102416" cy="369332"/>
          </a:xfrm>
          <a:prstGeom prst="rect">
            <a:avLst/>
          </a:prstGeom>
          <a:noFill/>
        </p:spPr>
        <p:txBody>
          <a:bodyPr wrap="square">
            <a:spAutoFit/>
          </a:bodyPr>
          <a:lstStyle/>
          <a:p>
            <a:r>
              <a:rPr lang="zh-CN" altLang="en-US" dirty="0">
                <a:hlinkClick r:id="rId11"/>
              </a:rPr>
              <a:t>https://www.3dgep.com/understanding-quaternions/</a:t>
            </a:r>
            <a:endParaRPr lang="zh-CN" altLang="en-US" dirty="0"/>
          </a:p>
        </p:txBody>
      </p:sp>
      <p:pic>
        <p:nvPicPr>
          <p:cNvPr id="9" name="图片 8">
            <a:extLst>
              <a:ext uri="{FF2B5EF4-FFF2-40B4-BE49-F238E27FC236}">
                <a16:creationId xmlns:a16="http://schemas.microsoft.com/office/drawing/2014/main" id="{6E730A6E-5D14-41B9-93D8-79B25DD68F31}"/>
              </a:ext>
            </a:extLst>
          </p:cNvPr>
          <p:cNvPicPr>
            <a:picLocks noChangeAspect="1"/>
          </p:cNvPicPr>
          <p:nvPr/>
        </p:nvPicPr>
        <p:blipFill>
          <a:blip r:embed="rId12"/>
          <a:stretch>
            <a:fillRect/>
          </a:stretch>
        </p:blipFill>
        <p:spPr>
          <a:xfrm>
            <a:off x="2160905" y="1591277"/>
            <a:ext cx="8704128" cy="1873405"/>
          </a:xfrm>
          <a:prstGeom prst="rect">
            <a:avLst/>
          </a:prstGeom>
        </p:spPr>
      </p:pic>
      <p:pic>
        <p:nvPicPr>
          <p:cNvPr id="18" name="图片 17">
            <a:extLst>
              <a:ext uri="{FF2B5EF4-FFF2-40B4-BE49-F238E27FC236}">
                <a16:creationId xmlns:a16="http://schemas.microsoft.com/office/drawing/2014/main" id="{D007ED50-F6DA-4017-A8E0-23F778009E62}"/>
              </a:ext>
            </a:extLst>
          </p:cNvPr>
          <p:cNvPicPr>
            <a:picLocks noChangeAspect="1"/>
          </p:cNvPicPr>
          <p:nvPr/>
        </p:nvPicPr>
        <p:blipFill>
          <a:blip r:embed="rId13"/>
          <a:stretch>
            <a:fillRect/>
          </a:stretch>
        </p:blipFill>
        <p:spPr>
          <a:xfrm>
            <a:off x="2160905" y="3447608"/>
            <a:ext cx="4080510" cy="360752"/>
          </a:xfrm>
          <a:prstGeom prst="rect">
            <a:avLst/>
          </a:prstGeom>
        </p:spPr>
      </p:pic>
      <p:pic>
        <p:nvPicPr>
          <p:cNvPr id="20" name="图片 19">
            <a:extLst>
              <a:ext uri="{FF2B5EF4-FFF2-40B4-BE49-F238E27FC236}">
                <a16:creationId xmlns:a16="http://schemas.microsoft.com/office/drawing/2014/main" id="{9EB9CD48-5B9E-4F0D-A2A3-9C86E2C8F020}"/>
              </a:ext>
            </a:extLst>
          </p:cNvPr>
          <p:cNvPicPr>
            <a:picLocks noChangeAspect="1"/>
          </p:cNvPicPr>
          <p:nvPr/>
        </p:nvPicPr>
        <p:blipFill>
          <a:blip r:embed="rId14"/>
          <a:stretch>
            <a:fillRect/>
          </a:stretch>
        </p:blipFill>
        <p:spPr>
          <a:xfrm>
            <a:off x="2519045" y="3946047"/>
            <a:ext cx="4738484" cy="2158241"/>
          </a:xfrm>
          <a:prstGeom prst="rect">
            <a:avLst/>
          </a:prstGeom>
        </p:spPr>
      </p:pic>
      <p:pic>
        <p:nvPicPr>
          <p:cNvPr id="22" name="图片 21">
            <a:extLst>
              <a:ext uri="{FF2B5EF4-FFF2-40B4-BE49-F238E27FC236}">
                <a16:creationId xmlns:a16="http://schemas.microsoft.com/office/drawing/2014/main" id="{44E507C7-C8D0-4ABC-92FA-648C605C611E}"/>
              </a:ext>
            </a:extLst>
          </p:cNvPr>
          <p:cNvPicPr>
            <a:picLocks noChangeAspect="1"/>
          </p:cNvPicPr>
          <p:nvPr/>
        </p:nvPicPr>
        <p:blipFill>
          <a:blip r:embed="rId15"/>
          <a:stretch>
            <a:fillRect/>
          </a:stretch>
        </p:blipFill>
        <p:spPr>
          <a:xfrm>
            <a:off x="8523302" y="3620500"/>
            <a:ext cx="1562447" cy="649329"/>
          </a:xfrm>
          <a:prstGeom prst="rect">
            <a:avLst/>
          </a:prstGeom>
        </p:spPr>
      </p:pic>
      <p:pic>
        <p:nvPicPr>
          <p:cNvPr id="24" name="图片 23">
            <a:extLst>
              <a:ext uri="{FF2B5EF4-FFF2-40B4-BE49-F238E27FC236}">
                <a16:creationId xmlns:a16="http://schemas.microsoft.com/office/drawing/2014/main" id="{2BDD5CE0-8BA7-428F-8407-3B8F52F8B5C0}"/>
              </a:ext>
            </a:extLst>
          </p:cNvPr>
          <p:cNvPicPr>
            <a:picLocks noChangeAspect="1"/>
          </p:cNvPicPr>
          <p:nvPr/>
        </p:nvPicPr>
        <p:blipFill>
          <a:blip r:embed="rId16"/>
          <a:stretch>
            <a:fillRect/>
          </a:stretch>
        </p:blipFill>
        <p:spPr>
          <a:xfrm>
            <a:off x="8582550" y="4162937"/>
            <a:ext cx="2438376" cy="2473568"/>
          </a:xfrm>
          <a:prstGeom prst="rect">
            <a:avLst/>
          </a:prstGeom>
        </p:spPr>
      </p:pic>
    </p:spTree>
    <p:extLst>
      <p:ext uri="{BB962C8B-B14F-4D97-AF65-F5344CB8AC3E}">
        <p14:creationId xmlns:p14="http://schemas.microsoft.com/office/powerpoint/2010/main" val="1923911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PA-直接连接符 3"/>
          <p:cNvCxnSpPr/>
          <p:nvPr>
            <p:custDataLst>
              <p:tags r:id="rId1"/>
            </p:custDataLst>
          </p:nvPr>
        </p:nvCxnSpPr>
        <p:spPr>
          <a:xfrm>
            <a:off x="3810" y="3431540"/>
            <a:ext cx="2071370" cy="11430"/>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7" name="PA-文本框 6"/>
          <p:cNvSpPr txBox="1"/>
          <p:nvPr>
            <p:custDataLst>
              <p:tags r:id="rId2"/>
            </p:custDataLst>
          </p:nvPr>
        </p:nvSpPr>
        <p:spPr>
          <a:xfrm>
            <a:off x="2102715" y="2519640"/>
            <a:ext cx="7735340" cy="923330"/>
          </a:xfrm>
          <a:prstGeom prst="rect">
            <a:avLst/>
          </a:prstGeom>
          <a:noFill/>
        </p:spPr>
        <p:txBody>
          <a:bodyPr wrap="square" rtlCol="0" anchor="t">
            <a:spAutoFit/>
          </a:bodyPr>
          <a:lstStyle/>
          <a:p>
            <a:r>
              <a:rPr lang="en-US" altLang="zh-CN" sz="5400" b="1" i="0" dirty="0">
                <a:effectLst/>
                <a:latin typeface="Arial" panose="020B0604020202020204" pitchFamily="34" charset="0"/>
              </a:rPr>
              <a:t>Quaternions</a:t>
            </a:r>
            <a:r>
              <a:rPr lang="zh-CN" altLang="en-US" sz="5400" b="1" i="0" dirty="0">
                <a:effectLst/>
                <a:latin typeface="Arial" panose="020B0604020202020204" pitchFamily="34" charset="0"/>
                <a:sym typeface="+mn-ea"/>
              </a:rPr>
              <a:t> </a:t>
            </a:r>
            <a:r>
              <a:rPr lang="en-US" altLang="zh-CN" sz="5400" b="1" i="0" dirty="0">
                <a:effectLst/>
                <a:latin typeface="Arial" panose="020B0604020202020204" pitchFamily="34" charset="0"/>
                <a:sym typeface="+mn-ea"/>
              </a:rPr>
              <a:t>d</a:t>
            </a:r>
            <a:r>
              <a:rPr lang="en-US" altLang="zh-CN" sz="5400" b="1" dirty="0">
                <a:sym typeface="+mn-ea"/>
              </a:rPr>
              <a:t>erivative</a:t>
            </a:r>
            <a:endParaRPr lang="zh-CN" altLang="en-US" sz="5400" b="1" dirty="0">
              <a:sym typeface="+mn-ea"/>
            </a:endParaRPr>
          </a:p>
        </p:txBody>
      </p:sp>
      <p:cxnSp>
        <p:nvCxnSpPr>
          <p:cNvPr id="8" name="PA-直接连接符 7"/>
          <p:cNvCxnSpPr/>
          <p:nvPr>
            <p:custDataLst>
              <p:tags r:id="rId3"/>
            </p:custDataLst>
          </p:nvPr>
        </p:nvCxnSpPr>
        <p:spPr>
          <a:xfrm>
            <a:off x="10449560" y="3433445"/>
            <a:ext cx="1744980" cy="1905"/>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9" name="PA-文本框 8"/>
          <p:cNvSpPr txBox="1"/>
          <p:nvPr>
            <p:custDataLst>
              <p:tags r:id="rId4"/>
            </p:custDataLst>
          </p:nvPr>
        </p:nvSpPr>
        <p:spPr>
          <a:xfrm>
            <a:off x="2086759" y="3442970"/>
            <a:ext cx="3663182" cy="923330"/>
          </a:xfrm>
          <a:prstGeom prst="rect">
            <a:avLst/>
          </a:prstGeom>
          <a:noFill/>
        </p:spPr>
        <p:txBody>
          <a:bodyPr wrap="none" rtlCol="0" anchor="t">
            <a:spAutoFit/>
          </a:bodyPr>
          <a:lstStyle/>
          <a:p>
            <a:r>
              <a:rPr lang="zh-CN" altLang="en-US" sz="5400" b="1" dirty="0">
                <a:sym typeface="+mn-ea"/>
              </a:rPr>
              <a:t>四元数导数</a:t>
            </a:r>
          </a:p>
        </p:txBody>
      </p:sp>
      <p:sp>
        <p:nvSpPr>
          <p:cNvPr id="11" name="PA-椭圆 10"/>
          <p:cNvSpPr/>
          <p:nvPr>
            <p:custDataLst>
              <p:tags r:id="rId5"/>
            </p:custDataLst>
          </p:nvPr>
        </p:nvSpPr>
        <p:spPr>
          <a:xfrm>
            <a:off x="615315" y="3020060"/>
            <a:ext cx="848360" cy="8178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charset="-122"/>
                <a:ea typeface="微软雅黑" panose="020B0503020204020204" charset="-122"/>
              </a:rPr>
              <a:t>33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A-组合 5"/>
          <p:cNvGrpSpPr/>
          <p:nvPr>
            <p:custDataLst>
              <p:tags r:id="rId1"/>
            </p:custDataLst>
          </p:nvPr>
        </p:nvGrpSpPr>
        <p:grpSpPr>
          <a:xfrm>
            <a:off x="-635" y="403860"/>
            <a:ext cx="12176125" cy="817880"/>
            <a:chOff x="-1" y="636"/>
            <a:chExt cx="19175" cy="1288"/>
          </a:xfrm>
        </p:grpSpPr>
        <p:cxnSp>
          <p:nvCxnSpPr>
            <p:cNvPr id="4" name="PA-直接连接符 3"/>
            <p:cNvCxnSpPr>
              <a:stCxn id="7" idx="3"/>
            </p:cNvCxnSpPr>
            <p:nvPr>
              <p:custDataLst>
                <p:tags r:id="rId10"/>
              </p:custDataLst>
            </p:nvPr>
          </p:nvCxnSpPr>
          <p:spPr>
            <a:xfrm flipV="1">
              <a:off x="13689" y="1231"/>
              <a:ext cx="5485" cy="11"/>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grpSp>
          <p:nvGrpSpPr>
            <p:cNvPr id="8" name="组合 7"/>
            <p:cNvGrpSpPr/>
            <p:nvPr/>
          </p:nvGrpSpPr>
          <p:grpSpPr>
            <a:xfrm>
              <a:off x="-1" y="636"/>
              <a:ext cx="13690" cy="1288"/>
              <a:chOff x="-1" y="636"/>
              <a:chExt cx="13690" cy="1288"/>
            </a:xfrm>
          </p:grpSpPr>
          <p:cxnSp>
            <p:nvCxnSpPr>
              <p:cNvPr id="5" name="PA-直接连接符 4"/>
              <p:cNvCxnSpPr/>
              <p:nvPr>
                <p:custDataLst>
                  <p:tags r:id="rId11"/>
                </p:custDataLst>
              </p:nvPr>
            </p:nvCxnSpPr>
            <p:spPr>
              <a:xfrm flipV="1">
                <a:off x="-1" y="1238"/>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11" name="PA-椭圆 10"/>
              <p:cNvSpPr/>
              <p:nvPr>
                <p:custDataLst>
                  <p:tags r:id="rId12"/>
                </p:custDataLst>
              </p:nvPr>
            </p:nvSpPr>
            <p:spPr>
              <a:xfrm>
                <a:off x="1315" y="636"/>
                <a:ext cx="1336" cy="12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charset="-122"/>
                    <a:ea typeface="微软雅黑" panose="020B0503020204020204" charset="-122"/>
                  </a:rPr>
                  <a:t>34</a:t>
                </a:r>
              </a:p>
            </p:txBody>
          </p:sp>
          <p:sp>
            <p:nvSpPr>
              <p:cNvPr id="7" name="PA-文本框 6"/>
              <p:cNvSpPr txBox="1"/>
              <p:nvPr>
                <p:custDataLst>
                  <p:tags r:id="rId13"/>
                </p:custDataLst>
              </p:nvPr>
            </p:nvSpPr>
            <p:spPr>
              <a:xfrm>
                <a:off x="4168" y="636"/>
                <a:ext cx="9521" cy="1212"/>
              </a:xfrm>
              <a:prstGeom prst="rect">
                <a:avLst/>
              </a:prstGeom>
              <a:noFill/>
            </p:spPr>
            <p:txBody>
              <a:bodyPr wrap="none" rtlCol="0">
                <a:spAutoFit/>
              </a:bodyPr>
              <a:lstStyle/>
              <a:p>
                <a:r>
                  <a:rPr lang="en-US" altLang="zh-CN" sz="4400" b="1" i="0" dirty="0">
                    <a:effectLst/>
                    <a:latin typeface="Arial" panose="020B0604020202020204" pitchFamily="34" charset="0"/>
                  </a:rPr>
                  <a:t>Quaternions</a:t>
                </a:r>
                <a:r>
                  <a:rPr lang="zh-CN" altLang="en-US" sz="4400" b="1" i="0" dirty="0">
                    <a:effectLst/>
                    <a:latin typeface="Arial" panose="020B0604020202020204" pitchFamily="34" charset="0"/>
                    <a:sym typeface="+mn-ea"/>
                  </a:rPr>
                  <a:t> </a:t>
                </a:r>
                <a:r>
                  <a:rPr lang="en-US" altLang="zh-CN" sz="4400" b="1" i="0" dirty="0">
                    <a:effectLst/>
                    <a:latin typeface="Arial" panose="020B0604020202020204" pitchFamily="34" charset="0"/>
                    <a:sym typeface="+mn-ea"/>
                  </a:rPr>
                  <a:t>d</a:t>
                </a:r>
                <a:r>
                  <a:rPr lang="en-US" altLang="zh-CN" sz="4400" b="1" dirty="0">
                    <a:sym typeface="+mn-ea"/>
                  </a:rPr>
                  <a:t>erivative</a:t>
                </a:r>
                <a:endParaRPr lang="zh-CN" altLang="en-US" sz="4400" b="1" dirty="0">
                  <a:sym typeface="+mn-ea"/>
                </a:endParaRPr>
              </a:p>
            </p:txBody>
          </p:sp>
        </p:grpSp>
      </p:grpSp>
      <p:grpSp>
        <p:nvGrpSpPr>
          <p:cNvPr id="12" name="PA-组合 11"/>
          <p:cNvGrpSpPr/>
          <p:nvPr>
            <p:custDataLst>
              <p:tags r:id="rId2"/>
            </p:custDataLst>
          </p:nvPr>
        </p:nvGrpSpPr>
        <p:grpSpPr>
          <a:xfrm>
            <a:off x="1683385" y="1438910"/>
            <a:ext cx="6790690" cy="460375"/>
            <a:chOff x="2896" y="2388"/>
            <a:chExt cx="10694" cy="725"/>
          </a:xfrm>
        </p:grpSpPr>
        <p:sp>
          <p:nvSpPr>
            <p:cNvPr id="13" name="PA-文本框 12"/>
            <p:cNvSpPr txBox="1"/>
            <p:nvPr>
              <p:custDataLst>
                <p:tags r:id="rId7"/>
              </p:custDataLst>
            </p:nvPr>
          </p:nvSpPr>
          <p:spPr>
            <a:xfrm>
              <a:off x="3648" y="2388"/>
              <a:ext cx="9942" cy="725"/>
            </a:xfrm>
            <a:prstGeom prst="rect">
              <a:avLst/>
            </a:prstGeom>
            <a:noFill/>
          </p:spPr>
          <p:txBody>
            <a:bodyPr wrap="square" rtlCol="0" anchor="t">
              <a:spAutoFit/>
            </a:bodyPr>
            <a:lstStyle/>
            <a:p>
              <a:r>
                <a:rPr lang="en-US" altLang="zh-CN" sz="2400" b="0" i="0" dirty="0">
                  <a:effectLst/>
                  <a:latin typeface="Arial" panose="020B0604020202020204" pitchFamily="34" charset="0"/>
                </a:rPr>
                <a:t>Time derivatives</a:t>
              </a:r>
              <a:endParaRPr lang="en-US" altLang="zh-CN" sz="2400" dirty="0"/>
            </a:p>
          </p:txBody>
        </p:sp>
        <p:grpSp>
          <p:nvGrpSpPr>
            <p:cNvPr id="14" name="组合 13"/>
            <p:cNvGrpSpPr/>
            <p:nvPr/>
          </p:nvGrpSpPr>
          <p:grpSpPr>
            <a:xfrm>
              <a:off x="2896" y="2495"/>
              <a:ext cx="522" cy="510"/>
              <a:chOff x="3085" y="2274"/>
              <a:chExt cx="522" cy="510"/>
            </a:xfrm>
          </p:grpSpPr>
          <p:sp>
            <p:nvSpPr>
              <p:cNvPr id="15" name="PA-椭圆 14"/>
              <p:cNvSpPr/>
              <p:nvPr>
                <p:custDataLst>
                  <p:tags r:id="rId8"/>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椭圆 15"/>
              <p:cNvSpPr/>
              <p:nvPr>
                <p:custDataLst>
                  <p:tags r:id="rId9"/>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3" name="图片 2">
            <a:extLst>
              <a:ext uri="{FF2B5EF4-FFF2-40B4-BE49-F238E27FC236}">
                <a16:creationId xmlns:a16="http://schemas.microsoft.com/office/drawing/2014/main" id="{A231656E-76A3-4F5B-A14B-BA0B07B76EBA}"/>
              </a:ext>
            </a:extLst>
          </p:cNvPr>
          <p:cNvPicPr>
            <a:picLocks noChangeAspect="1"/>
          </p:cNvPicPr>
          <p:nvPr/>
        </p:nvPicPr>
        <p:blipFill>
          <a:blip r:embed="rId15"/>
          <a:stretch>
            <a:fillRect/>
          </a:stretch>
        </p:blipFill>
        <p:spPr>
          <a:xfrm>
            <a:off x="4515047" y="1899285"/>
            <a:ext cx="3161905" cy="857143"/>
          </a:xfrm>
          <a:prstGeom prst="rect">
            <a:avLst/>
          </a:prstGeom>
        </p:spPr>
      </p:pic>
      <p:pic>
        <p:nvPicPr>
          <p:cNvPr id="10" name="图片 9">
            <a:extLst>
              <a:ext uri="{FF2B5EF4-FFF2-40B4-BE49-F238E27FC236}">
                <a16:creationId xmlns:a16="http://schemas.microsoft.com/office/drawing/2014/main" id="{958D6D94-896D-4486-9E5E-38A7F78272FB}"/>
              </a:ext>
            </a:extLst>
          </p:cNvPr>
          <p:cNvPicPr>
            <a:picLocks noChangeAspect="1"/>
          </p:cNvPicPr>
          <p:nvPr/>
        </p:nvPicPr>
        <p:blipFill>
          <a:blip r:embed="rId16"/>
          <a:stretch>
            <a:fillRect/>
          </a:stretch>
        </p:blipFill>
        <p:spPr>
          <a:xfrm>
            <a:off x="1683385" y="2835092"/>
            <a:ext cx="3942857" cy="3619048"/>
          </a:xfrm>
          <a:prstGeom prst="rect">
            <a:avLst/>
          </a:prstGeom>
        </p:spPr>
      </p:pic>
      <p:pic>
        <p:nvPicPr>
          <p:cNvPr id="18" name="图片 17">
            <a:extLst>
              <a:ext uri="{FF2B5EF4-FFF2-40B4-BE49-F238E27FC236}">
                <a16:creationId xmlns:a16="http://schemas.microsoft.com/office/drawing/2014/main" id="{1CD8E017-948B-4328-85DD-87C466064DEA}"/>
              </a:ext>
            </a:extLst>
          </p:cNvPr>
          <p:cNvPicPr>
            <a:picLocks noChangeAspect="1"/>
          </p:cNvPicPr>
          <p:nvPr/>
        </p:nvPicPr>
        <p:blipFill>
          <a:blip r:embed="rId17"/>
          <a:stretch>
            <a:fillRect/>
          </a:stretch>
        </p:blipFill>
        <p:spPr>
          <a:xfrm>
            <a:off x="6562591" y="2974915"/>
            <a:ext cx="5367689" cy="1363920"/>
          </a:xfrm>
          <a:prstGeom prst="rect">
            <a:avLst/>
          </a:prstGeom>
        </p:spPr>
      </p:pic>
      <p:grpSp>
        <p:nvGrpSpPr>
          <p:cNvPr id="19" name="组合 18">
            <a:extLst>
              <a:ext uri="{FF2B5EF4-FFF2-40B4-BE49-F238E27FC236}">
                <a16:creationId xmlns:a16="http://schemas.microsoft.com/office/drawing/2014/main" id="{14BC0FBE-5837-4080-A5BE-FDCCBA43D2DC}"/>
              </a:ext>
            </a:extLst>
          </p:cNvPr>
          <p:cNvGrpSpPr/>
          <p:nvPr/>
        </p:nvGrpSpPr>
        <p:grpSpPr>
          <a:xfrm>
            <a:off x="6269856" y="2831794"/>
            <a:ext cx="3775710" cy="369332"/>
            <a:chOff x="1997075" y="2535873"/>
            <a:chExt cx="3775710" cy="369332"/>
          </a:xfrm>
        </p:grpSpPr>
        <p:sp>
          <p:nvSpPr>
            <p:cNvPr id="20" name="PA-文本框 18">
              <a:extLst>
                <a:ext uri="{FF2B5EF4-FFF2-40B4-BE49-F238E27FC236}">
                  <a16:creationId xmlns:a16="http://schemas.microsoft.com/office/drawing/2014/main" id="{F82E7DE2-D2CA-4A79-8B4D-1C7EC9D05190}"/>
                </a:ext>
              </a:extLst>
            </p:cNvPr>
            <p:cNvSpPr txBox="1"/>
            <p:nvPr>
              <p:custDataLst>
                <p:tags r:id="rId5"/>
              </p:custDataLst>
            </p:nvPr>
          </p:nvSpPr>
          <p:spPr>
            <a:xfrm>
              <a:off x="2289810" y="2535873"/>
              <a:ext cx="3482975" cy="369332"/>
            </a:xfrm>
            <a:prstGeom prst="rect">
              <a:avLst/>
            </a:prstGeom>
            <a:noFill/>
          </p:spPr>
          <p:txBody>
            <a:bodyPr wrap="square" rtlCol="0" anchor="t">
              <a:spAutoFit/>
            </a:bodyPr>
            <a:lstStyle/>
            <a:p>
              <a:r>
                <a:rPr lang="zh-CN" altLang="en-US" dirty="0"/>
                <a:t>定义</a:t>
              </a:r>
            </a:p>
          </p:txBody>
        </p:sp>
        <p:sp>
          <p:nvSpPr>
            <p:cNvPr id="21" name="PA-矩形 22">
              <a:extLst>
                <a:ext uri="{FF2B5EF4-FFF2-40B4-BE49-F238E27FC236}">
                  <a16:creationId xmlns:a16="http://schemas.microsoft.com/office/drawing/2014/main" id="{CB4E1C23-1927-48A1-917C-5F8A450BAC51}"/>
                </a:ext>
              </a:extLst>
            </p:cNvPr>
            <p:cNvSpPr/>
            <p:nvPr>
              <p:custDataLst>
                <p:tags r:id="rId6"/>
              </p:custDataLst>
            </p:nvPr>
          </p:nvSpPr>
          <p:spPr>
            <a:xfrm>
              <a:off x="1997075" y="260985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grpSp>
        <p:nvGrpSpPr>
          <p:cNvPr id="25" name="组合 24">
            <a:extLst>
              <a:ext uri="{FF2B5EF4-FFF2-40B4-BE49-F238E27FC236}">
                <a16:creationId xmlns:a16="http://schemas.microsoft.com/office/drawing/2014/main" id="{AEE2AA2F-13B5-446A-97B9-0FFBB0FA3959}"/>
              </a:ext>
            </a:extLst>
          </p:cNvPr>
          <p:cNvGrpSpPr/>
          <p:nvPr/>
        </p:nvGrpSpPr>
        <p:grpSpPr>
          <a:xfrm>
            <a:off x="6269856" y="4155292"/>
            <a:ext cx="3775710" cy="369332"/>
            <a:chOff x="1997075" y="2535873"/>
            <a:chExt cx="3775710" cy="369332"/>
          </a:xfrm>
        </p:grpSpPr>
        <p:sp>
          <p:nvSpPr>
            <p:cNvPr id="26" name="PA-文本框 18">
              <a:extLst>
                <a:ext uri="{FF2B5EF4-FFF2-40B4-BE49-F238E27FC236}">
                  <a16:creationId xmlns:a16="http://schemas.microsoft.com/office/drawing/2014/main" id="{9C0698FE-F65C-4296-ADF4-08006010F98C}"/>
                </a:ext>
              </a:extLst>
            </p:cNvPr>
            <p:cNvSpPr txBox="1"/>
            <p:nvPr>
              <p:custDataLst>
                <p:tags r:id="rId3"/>
              </p:custDataLst>
            </p:nvPr>
          </p:nvSpPr>
          <p:spPr>
            <a:xfrm>
              <a:off x="2289810" y="2535873"/>
              <a:ext cx="3482975" cy="369332"/>
            </a:xfrm>
            <a:prstGeom prst="rect">
              <a:avLst/>
            </a:prstGeom>
            <a:noFill/>
          </p:spPr>
          <p:txBody>
            <a:bodyPr wrap="square" rtlCol="0" anchor="t">
              <a:spAutoFit/>
            </a:bodyPr>
            <a:lstStyle/>
            <a:p>
              <a:r>
                <a:rPr lang="zh-CN" altLang="en-US" dirty="0"/>
                <a:t>四元素导数</a:t>
              </a:r>
            </a:p>
          </p:txBody>
        </p:sp>
        <p:sp>
          <p:nvSpPr>
            <p:cNvPr id="27" name="PA-矩形 22">
              <a:extLst>
                <a:ext uri="{FF2B5EF4-FFF2-40B4-BE49-F238E27FC236}">
                  <a16:creationId xmlns:a16="http://schemas.microsoft.com/office/drawing/2014/main" id="{53136F40-3127-49A4-AE34-1D442543E517}"/>
                </a:ext>
              </a:extLst>
            </p:cNvPr>
            <p:cNvSpPr/>
            <p:nvPr>
              <p:custDataLst>
                <p:tags r:id="rId4"/>
              </p:custDataLst>
            </p:nvPr>
          </p:nvSpPr>
          <p:spPr>
            <a:xfrm>
              <a:off x="1997075" y="260985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pic>
        <p:nvPicPr>
          <p:cNvPr id="31" name="图片 30">
            <a:extLst>
              <a:ext uri="{FF2B5EF4-FFF2-40B4-BE49-F238E27FC236}">
                <a16:creationId xmlns:a16="http://schemas.microsoft.com/office/drawing/2014/main" id="{5E3FA2A9-544B-4C6D-937A-FC1E25C732F7}"/>
              </a:ext>
            </a:extLst>
          </p:cNvPr>
          <p:cNvPicPr>
            <a:picLocks noChangeAspect="1"/>
          </p:cNvPicPr>
          <p:nvPr/>
        </p:nvPicPr>
        <p:blipFill>
          <a:blip r:embed="rId18"/>
          <a:stretch>
            <a:fillRect/>
          </a:stretch>
        </p:blipFill>
        <p:spPr>
          <a:xfrm>
            <a:off x="7285289" y="4631242"/>
            <a:ext cx="2760277" cy="98028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PA-直接连接符 3"/>
          <p:cNvCxnSpPr/>
          <p:nvPr>
            <p:custDataLst>
              <p:tags r:id="rId1"/>
            </p:custDataLst>
          </p:nvPr>
        </p:nvCxnSpPr>
        <p:spPr>
          <a:xfrm>
            <a:off x="3810" y="3431540"/>
            <a:ext cx="2071370" cy="11430"/>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7" name="PA-文本框 6"/>
          <p:cNvSpPr txBox="1"/>
          <p:nvPr>
            <p:custDataLst>
              <p:tags r:id="rId2"/>
            </p:custDataLst>
          </p:nvPr>
        </p:nvSpPr>
        <p:spPr>
          <a:xfrm>
            <a:off x="2102714" y="2519640"/>
            <a:ext cx="9216595" cy="923330"/>
          </a:xfrm>
          <a:prstGeom prst="rect">
            <a:avLst/>
          </a:prstGeom>
          <a:noFill/>
        </p:spPr>
        <p:txBody>
          <a:bodyPr wrap="square" rtlCol="0" anchor="t">
            <a:spAutoFit/>
          </a:bodyPr>
          <a:lstStyle/>
          <a:p>
            <a:r>
              <a:rPr lang="en-US" altLang="zh-CN" sz="5400" b="1" i="0" dirty="0">
                <a:effectLst/>
                <a:latin typeface="Arial" panose="020B0604020202020204" pitchFamily="34" charset="0"/>
              </a:rPr>
              <a:t>Quaternions</a:t>
            </a:r>
            <a:r>
              <a:rPr lang="en-US" altLang="zh-CN" sz="5400" b="1" dirty="0">
                <a:latin typeface="Arial" panose="020B0604020202020204" pitchFamily="34" charset="0"/>
              </a:rPr>
              <a:t> Interpolation </a:t>
            </a:r>
            <a:endParaRPr lang="zh-CN" altLang="en-US" sz="5400" b="1" dirty="0">
              <a:latin typeface="Arial" panose="020B0604020202020204" pitchFamily="34" charset="0"/>
            </a:endParaRPr>
          </a:p>
        </p:txBody>
      </p:sp>
      <p:cxnSp>
        <p:nvCxnSpPr>
          <p:cNvPr id="8" name="PA-直接连接符 7"/>
          <p:cNvCxnSpPr/>
          <p:nvPr>
            <p:custDataLst>
              <p:tags r:id="rId3"/>
            </p:custDataLst>
          </p:nvPr>
        </p:nvCxnSpPr>
        <p:spPr>
          <a:xfrm>
            <a:off x="10449560" y="3433445"/>
            <a:ext cx="1744980" cy="1905"/>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9" name="PA-文本框 8"/>
          <p:cNvSpPr txBox="1"/>
          <p:nvPr>
            <p:custDataLst>
              <p:tags r:id="rId4"/>
            </p:custDataLst>
          </p:nvPr>
        </p:nvSpPr>
        <p:spPr>
          <a:xfrm>
            <a:off x="2086759" y="3442970"/>
            <a:ext cx="3663182" cy="923330"/>
          </a:xfrm>
          <a:prstGeom prst="rect">
            <a:avLst/>
          </a:prstGeom>
          <a:noFill/>
        </p:spPr>
        <p:txBody>
          <a:bodyPr wrap="none" rtlCol="0" anchor="t">
            <a:spAutoFit/>
          </a:bodyPr>
          <a:lstStyle/>
          <a:p>
            <a:r>
              <a:rPr lang="zh-CN" altLang="en-US" sz="5400" b="1" dirty="0">
                <a:sym typeface="+mn-ea"/>
              </a:rPr>
              <a:t>四元数插值</a:t>
            </a:r>
          </a:p>
        </p:txBody>
      </p:sp>
      <p:sp>
        <p:nvSpPr>
          <p:cNvPr id="11" name="PA-椭圆 10"/>
          <p:cNvSpPr/>
          <p:nvPr>
            <p:custDataLst>
              <p:tags r:id="rId5"/>
            </p:custDataLst>
          </p:nvPr>
        </p:nvSpPr>
        <p:spPr>
          <a:xfrm>
            <a:off x="615315" y="3020060"/>
            <a:ext cx="848360" cy="8178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charset="-122"/>
                <a:ea typeface="微软雅黑" panose="020B0503020204020204" charset="-122"/>
              </a:rPr>
              <a:t>35</a:t>
            </a:r>
          </a:p>
        </p:txBody>
      </p:sp>
    </p:spTree>
    <p:extLst>
      <p:ext uri="{BB962C8B-B14F-4D97-AF65-F5344CB8AC3E}">
        <p14:creationId xmlns:p14="http://schemas.microsoft.com/office/powerpoint/2010/main" val="37440282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A-组合 5"/>
          <p:cNvGrpSpPr/>
          <p:nvPr>
            <p:custDataLst>
              <p:tags r:id="rId1"/>
            </p:custDataLst>
          </p:nvPr>
        </p:nvGrpSpPr>
        <p:grpSpPr>
          <a:xfrm>
            <a:off x="-635" y="403860"/>
            <a:ext cx="12176125" cy="817880"/>
            <a:chOff x="-1" y="636"/>
            <a:chExt cx="19175" cy="1288"/>
          </a:xfrm>
        </p:grpSpPr>
        <p:cxnSp>
          <p:nvCxnSpPr>
            <p:cNvPr id="4" name="PA-直接连接符 3"/>
            <p:cNvCxnSpPr>
              <a:stCxn id="7" idx="3"/>
            </p:cNvCxnSpPr>
            <p:nvPr>
              <p:custDataLst>
                <p:tags r:id="rId8"/>
              </p:custDataLst>
            </p:nvPr>
          </p:nvCxnSpPr>
          <p:spPr>
            <a:xfrm flipV="1">
              <a:off x="15324" y="1231"/>
              <a:ext cx="3850" cy="11"/>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grpSp>
          <p:nvGrpSpPr>
            <p:cNvPr id="8" name="组合 7"/>
            <p:cNvGrpSpPr/>
            <p:nvPr/>
          </p:nvGrpSpPr>
          <p:grpSpPr>
            <a:xfrm>
              <a:off x="-1" y="636"/>
              <a:ext cx="15325" cy="1288"/>
              <a:chOff x="-1" y="636"/>
              <a:chExt cx="15325" cy="1288"/>
            </a:xfrm>
          </p:grpSpPr>
          <p:cxnSp>
            <p:nvCxnSpPr>
              <p:cNvPr id="5" name="PA-直接连接符 4"/>
              <p:cNvCxnSpPr/>
              <p:nvPr>
                <p:custDataLst>
                  <p:tags r:id="rId9"/>
                </p:custDataLst>
              </p:nvPr>
            </p:nvCxnSpPr>
            <p:spPr>
              <a:xfrm flipV="1">
                <a:off x="-1" y="1238"/>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11" name="PA-椭圆 10"/>
              <p:cNvSpPr/>
              <p:nvPr>
                <p:custDataLst>
                  <p:tags r:id="rId10"/>
                </p:custDataLst>
              </p:nvPr>
            </p:nvSpPr>
            <p:spPr>
              <a:xfrm>
                <a:off x="1315" y="636"/>
                <a:ext cx="1336" cy="12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charset="-122"/>
                    <a:ea typeface="微软雅黑" panose="020B0503020204020204" charset="-122"/>
                  </a:rPr>
                  <a:t>36</a:t>
                </a:r>
              </a:p>
            </p:txBody>
          </p:sp>
          <p:sp>
            <p:nvSpPr>
              <p:cNvPr id="7" name="PA-文本框 6"/>
              <p:cNvSpPr txBox="1"/>
              <p:nvPr>
                <p:custDataLst>
                  <p:tags r:id="rId11"/>
                </p:custDataLst>
              </p:nvPr>
            </p:nvSpPr>
            <p:spPr>
              <a:xfrm>
                <a:off x="4168" y="636"/>
                <a:ext cx="11156" cy="1212"/>
              </a:xfrm>
              <a:prstGeom prst="rect">
                <a:avLst/>
              </a:prstGeom>
              <a:noFill/>
            </p:spPr>
            <p:txBody>
              <a:bodyPr wrap="none" rtlCol="0">
                <a:spAutoFit/>
              </a:bodyPr>
              <a:lstStyle/>
              <a:p>
                <a:r>
                  <a:rPr lang="en-US" altLang="zh-CN" sz="4400" b="1" i="0" dirty="0">
                    <a:effectLst/>
                    <a:latin typeface="Arial" panose="020B0604020202020204" pitchFamily="34" charset="0"/>
                  </a:rPr>
                  <a:t>Quaternions</a:t>
                </a:r>
                <a:r>
                  <a:rPr lang="zh-CN" altLang="en-US" sz="4400" b="1" i="0" dirty="0">
                    <a:effectLst/>
                    <a:latin typeface="Arial" panose="020B0604020202020204" pitchFamily="34" charset="0"/>
                    <a:sym typeface="+mn-ea"/>
                  </a:rPr>
                  <a:t> </a:t>
                </a:r>
                <a:r>
                  <a:rPr lang="en-US" altLang="zh-CN" sz="4400" b="1" dirty="0">
                    <a:latin typeface="Arial" panose="020B0604020202020204" pitchFamily="34" charset="0"/>
                  </a:rPr>
                  <a:t>Interpolation</a:t>
                </a:r>
                <a:endParaRPr lang="zh-CN" altLang="en-US" sz="4400" b="1" dirty="0">
                  <a:sym typeface="+mn-ea"/>
                </a:endParaRPr>
              </a:p>
            </p:txBody>
          </p:sp>
        </p:grpSp>
      </p:grpSp>
      <p:grpSp>
        <p:nvGrpSpPr>
          <p:cNvPr id="12" name="PA-组合 11"/>
          <p:cNvGrpSpPr/>
          <p:nvPr>
            <p:custDataLst>
              <p:tags r:id="rId2"/>
            </p:custDataLst>
          </p:nvPr>
        </p:nvGrpSpPr>
        <p:grpSpPr>
          <a:xfrm>
            <a:off x="1683385" y="1438910"/>
            <a:ext cx="6790690" cy="460375"/>
            <a:chOff x="2896" y="2388"/>
            <a:chExt cx="10694" cy="725"/>
          </a:xfrm>
        </p:grpSpPr>
        <p:sp>
          <p:nvSpPr>
            <p:cNvPr id="13" name="PA-文本框 12"/>
            <p:cNvSpPr txBox="1"/>
            <p:nvPr>
              <p:custDataLst>
                <p:tags r:id="rId5"/>
              </p:custDataLst>
            </p:nvPr>
          </p:nvSpPr>
          <p:spPr>
            <a:xfrm>
              <a:off x="3648" y="2388"/>
              <a:ext cx="9942" cy="725"/>
            </a:xfrm>
            <a:prstGeom prst="rect">
              <a:avLst/>
            </a:prstGeom>
            <a:noFill/>
          </p:spPr>
          <p:txBody>
            <a:bodyPr wrap="square" rtlCol="0" anchor="t">
              <a:spAutoFit/>
            </a:bodyPr>
            <a:lstStyle/>
            <a:p>
              <a:pPr algn="l"/>
              <a:r>
                <a:rPr lang="en-US" altLang="zh-CN" sz="2400" b="1" i="0" dirty="0" err="1">
                  <a:solidFill>
                    <a:srgbClr val="121212"/>
                  </a:solidFill>
                  <a:effectLst/>
                  <a:latin typeface="-apple-system"/>
                </a:rPr>
                <a:t>Slerp</a:t>
              </a:r>
              <a:r>
                <a:rPr lang="zh-CN" altLang="en-US" sz="2400" b="1" i="0" dirty="0">
                  <a:solidFill>
                    <a:srgbClr val="121212"/>
                  </a:solidFill>
                  <a:effectLst/>
                  <a:latin typeface="-apple-system"/>
                </a:rPr>
                <a:t>插值</a:t>
              </a:r>
            </a:p>
          </p:txBody>
        </p:sp>
        <p:grpSp>
          <p:nvGrpSpPr>
            <p:cNvPr id="14" name="组合 13"/>
            <p:cNvGrpSpPr/>
            <p:nvPr/>
          </p:nvGrpSpPr>
          <p:grpSpPr>
            <a:xfrm>
              <a:off x="2896" y="2495"/>
              <a:ext cx="522" cy="510"/>
              <a:chOff x="3085" y="2274"/>
              <a:chExt cx="522" cy="510"/>
            </a:xfrm>
          </p:grpSpPr>
          <p:sp>
            <p:nvSpPr>
              <p:cNvPr id="15" name="PA-椭圆 14"/>
              <p:cNvSpPr/>
              <p:nvPr>
                <p:custDataLst>
                  <p:tags r:id="rId6"/>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椭圆 15"/>
              <p:cNvSpPr/>
              <p:nvPr>
                <p:custDataLst>
                  <p:tags r:id="rId7"/>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9" name="组合 18">
            <a:extLst>
              <a:ext uri="{FF2B5EF4-FFF2-40B4-BE49-F238E27FC236}">
                <a16:creationId xmlns:a16="http://schemas.microsoft.com/office/drawing/2014/main" id="{14BC0FBE-5837-4080-A5BE-FDCCBA43D2DC}"/>
              </a:ext>
            </a:extLst>
          </p:cNvPr>
          <p:cNvGrpSpPr/>
          <p:nvPr/>
        </p:nvGrpSpPr>
        <p:grpSpPr>
          <a:xfrm>
            <a:off x="2160905" y="2090843"/>
            <a:ext cx="8272880" cy="646331"/>
            <a:chOff x="1997075" y="2535873"/>
            <a:chExt cx="8272880" cy="646331"/>
          </a:xfrm>
        </p:grpSpPr>
        <mc:AlternateContent xmlns:mc="http://schemas.openxmlformats.org/markup-compatibility/2006" xmlns:a14="http://schemas.microsoft.com/office/drawing/2010/main">
          <mc:Choice Requires="a14">
            <p:sp>
              <p:nvSpPr>
                <p:cNvPr id="20" name="PA-文本框 18">
                  <a:extLst>
                    <a:ext uri="{FF2B5EF4-FFF2-40B4-BE49-F238E27FC236}">
                      <a16:creationId xmlns:a16="http://schemas.microsoft.com/office/drawing/2014/main" id="{F82E7DE2-D2CA-4A79-8B4D-1C7EC9D05190}"/>
                    </a:ext>
                  </a:extLst>
                </p:cNvPr>
                <p:cNvSpPr txBox="1"/>
                <p:nvPr>
                  <p:custDataLst>
                    <p:tags r:id="rId3"/>
                  </p:custDataLst>
                </p:nvPr>
              </p:nvSpPr>
              <p:spPr>
                <a:xfrm>
                  <a:off x="2289810" y="2535873"/>
                  <a:ext cx="7980145" cy="646331"/>
                </a:xfrm>
                <a:prstGeom prst="rect">
                  <a:avLst/>
                </a:prstGeom>
                <a:noFill/>
              </p:spPr>
              <p:txBody>
                <a:bodyPr wrap="square" rtlCol="0" anchor="t">
                  <a:spAutoFit/>
                </a:bodyPr>
                <a:lstStyle/>
                <a:p>
                  <a:r>
                    <a:rPr lang="zh-CN" altLang="en-US" dirty="0"/>
                    <a:t>主体思想其实就是施密特正交，先根据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𝑞</m:t>
                          </m:r>
                        </m:e>
                        <m:sub>
                          <m:r>
                            <m:rPr>
                              <m:sty m:val="p"/>
                            </m:rPr>
                            <a:rPr lang="en-US" altLang="zh-CN" i="1">
                              <a:latin typeface="Cambria Math" panose="02040503050406030204" pitchFamily="18" charset="0"/>
                            </a:rPr>
                            <m:t>a</m:t>
                          </m:r>
                        </m:sub>
                      </m:sSub>
                    </m:oMath>
                  </a14:m>
                  <a:r>
                    <a:rPr lang="en-US" altLang="zh-CN" dirty="0"/>
                    <a:t> </a:t>
                  </a:r>
                  <a:r>
                    <a:rPr lang="zh-CN" altLang="en-US" dirty="0"/>
                    <a:t>和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𝑏</m:t>
                          </m:r>
                        </m:sub>
                      </m:sSub>
                    </m:oMath>
                  </a14:m>
                  <a:r>
                    <a:rPr lang="zh-CN" altLang="en-US" dirty="0"/>
                    <a:t>解算出两个正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=0</m:t>
                      </m:r>
                    </m:oMath>
                  </a14:m>
                  <a:r>
                    <a:rPr lang="en-US" altLang="zh-CN" dirty="0"/>
                    <a:t> </a:t>
                  </a:r>
                  <a:r>
                    <a:rPr lang="zh-CN" altLang="en-US" dirty="0"/>
                    <a:t>交的四元数，然后通过加权算出最终的 </a:t>
                  </a:r>
                  <a14:m>
                    <m:oMath xmlns:m="http://schemas.openxmlformats.org/officeDocument/2006/math">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en-US" altLang="zh-CN" dirty="0"/>
                    <a:t> </a:t>
                  </a:r>
                  <a:r>
                    <a:rPr lang="zh-CN" altLang="en-US" dirty="0"/>
                    <a:t>。下图能很好的说明白这个事。</a:t>
                  </a:r>
                </a:p>
              </p:txBody>
            </p:sp>
          </mc:Choice>
          <mc:Fallback xmlns="">
            <p:sp>
              <p:nvSpPr>
                <p:cNvPr id="20" name="PA-文本框 18">
                  <a:extLst>
                    <a:ext uri="{FF2B5EF4-FFF2-40B4-BE49-F238E27FC236}">
                      <a16:creationId xmlns:a16="http://schemas.microsoft.com/office/drawing/2014/main" id="{F82E7DE2-D2CA-4A79-8B4D-1C7EC9D05190}"/>
                    </a:ext>
                  </a:extLst>
                </p:cNvPr>
                <p:cNvSpPr txBox="1">
                  <a:spLocks noRot="1" noChangeAspect="1" noMove="1" noResize="1" noEditPoints="1" noAdjustHandles="1" noChangeArrowheads="1" noChangeShapeType="1" noTextEdit="1"/>
                </p:cNvSpPr>
                <p:nvPr>
                  <p:custDataLst>
                    <p:tags r:id="rId13"/>
                  </p:custDataLst>
                </p:nvPr>
              </p:nvSpPr>
              <p:spPr>
                <a:xfrm>
                  <a:off x="2289810" y="2535873"/>
                  <a:ext cx="7980145" cy="646331"/>
                </a:xfrm>
                <a:prstGeom prst="rect">
                  <a:avLst/>
                </a:prstGeom>
                <a:blipFill>
                  <a:blip r:embed="rId14"/>
                  <a:stretch>
                    <a:fillRect l="-688" t="-8491" b="-11321"/>
                  </a:stretch>
                </a:blipFill>
              </p:spPr>
              <p:txBody>
                <a:bodyPr/>
                <a:lstStyle/>
                <a:p>
                  <a:r>
                    <a:rPr lang="zh-CN" altLang="en-US">
                      <a:noFill/>
                    </a:rPr>
                    <a:t> </a:t>
                  </a:r>
                </a:p>
              </p:txBody>
            </p:sp>
          </mc:Fallback>
        </mc:AlternateContent>
        <p:sp>
          <p:nvSpPr>
            <p:cNvPr id="21" name="PA-矩形 22">
              <a:extLst>
                <a:ext uri="{FF2B5EF4-FFF2-40B4-BE49-F238E27FC236}">
                  <a16:creationId xmlns:a16="http://schemas.microsoft.com/office/drawing/2014/main" id="{CB4E1C23-1927-48A1-917C-5F8A450BAC51}"/>
                </a:ext>
              </a:extLst>
            </p:cNvPr>
            <p:cNvSpPr/>
            <p:nvPr>
              <p:custDataLst>
                <p:tags r:id="rId4"/>
              </p:custDataLst>
            </p:nvPr>
          </p:nvSpPr>
          <p:spPr>
            <a:xfrm>
              <a:off x="1997075" y="260985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pic>
        <p:nvPicPr>
          <p:cNvPr id="9233" name="Picture 17">
            <a:extLst>
              <a:ext uri="{FF2B5EF4-FFF2-40B4-BE49-F238E27FC236}">
                <a16:creationId xmlns:a16="http://schemas.microsoft.com/office/drawing/2014/main" id="{817635B0-3A6D-402D-B643-AB65BA069A3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61232" y="2985336"/>
            <a:ext cx="6793111" cy="2515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2058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A-图片 3"/>
          <p:cNvPicPr>
            <a:picLocks noChangeAspect="1"/>
          </p:cNvPicPr>
          <p:nvPr>
            <p:custDataLst>
              <p:tags r:id="rId1"/>
            </p:custDataLst>
          </p:nvPr>
        </p:nvPicPr>
        <p:blipFill>
          <a:blip r:embed="rId3"/>
          <a:srcRect l="5210" t="2776" r="1916" b="2046"/>
          <a:stretch>
            <a:fillRect/>
          </a:stretch>
        </p:blipFill>
        <p:spPr>
          <a:xfrm>
            <a:off x="-4445" y="-25400"/>
            <a:ext cx="12190095" cy="68859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A-组合 5"/>
          <p:cNvGrpSpPr/>
          <p:nvPr>
            <p:custDataLst>
              <p:tags r:id="rId1"/>
            </p:custDataLst>
          </p:nvPr>
        </p:nvGrpSpPr>
        <p:grpSpPr>
          <a:xfrm>
            <a:off x="-635" y="403860"/>
            <a:ext cx="12176125" cy="817880"/>
            <a:chOff x="-1" y="636"/>
            <a:chExt cx="19175" cy="1288"/>
          </a:xfrm>
        </p:grpSpPr>
        <p:cxnSp>
          <p:nvCxnSpPr>
            <p:cNvPr id="4" name="PA-直接连接符 3"/>
            <p:cNvCxnSpPr/>
            <p:nvPr>
              <p:custDataLst>
                <p:tags r:id="rId20"/>
              </p:custDataLst>
            </p:nvPr>
          </p:nvCxnSpPr>
          <p:spPr>
            <a:xfrm>
              <a:off x="16841" y="1226"/>
              <a:ext cx="2333" cy="5"/>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grpSp>
          <p:nvGrpSpPr>
            <p:cNvPr id="8" name="组合 7"/>
            <p:cNvGrpSpPr/>
            <p:nvPr/>
          </p:nvGrpSpPr>
          <p:grpSpPr>
            <a:xfrm>
              <a:off x="-1" y="636"/>
              <a:ext cx="18268" cy="1288"/>
              <a:chOff x="-1" y="636"/>
              <a:chExt cx="18268" cy="1288"/>
            </a:xfrm>
          </p:grpSpPr>
          <p:cxnSp>
            <p:nvCxnSpPr>
              <p:cNvPr id="5" name="PA-直接连接符 4"/>
              <p:cNvCxnSpPr/>
              <p:nvPr>
                <p:custDataLst>
                  <p:tags r:id="rId21"/>
                </p:custDataLst>
              </p:nvPr>
            </p:nvCxnSpPr>
            <p:spPr>
              <a:xfrm flipV="1">
                <a:off x="-1" y="1238"/>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11" name="PA-椭圆 10"/>
              <p:cNvSpPr/>
              <p:nvPr>
                <p:custDataLst>
                  <p:tags r:id="rId22"/>
                </p:custDataLst>
              </p:nvPr>
            </p:nvSpPr>
            <p:spPr>
              <a:xfrm>
                <a:off x="1315" y="636"/>
                <a:ext cx="1336" cy="12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微软雅黑" panose="020B0503020204020204" charset="-122"/>
                    <a:ea typeface="微软雅黑" panose="020B0503020204020204" charset="-122"/>
                  </a:rPr>
                  <a:t>4</a:t>
                </a:r>
              </a:p>
            </p:txBody>
          </p:sp>
          <p:sp>
            <p:nvSpPr>
              <p:cNvPr id="7" name="PA-文本框 6"/>
              <p:cNvSpPr txBox="1"/>
              <p:nvPr>
                <p:custDataLst>
                  <p:tags r:id="rId23"/>
                </p:custDataLst>
              </p:nvPr>
            </p:nvSpPr>
            <p:spPr>
              <a:xfrm>
                <a:off x="4138" y="636"/>
                <a:ext cx="14129" cy="1018"/>
              </a:xfrm>
              <a:prstGeom prst="rect">
                <a:avLst/>
              </a:prstGeom>
              <a:noFill/>
            </p:spPr>
            <p:txBody>
              <a:bodyPr wrap="square" rtlCol="0">
                <a:spAutoFit/>
              </a:bodyPr>
              <a:lstStyle/>
              <a:p>
                <a:pPr algn="l"/>
                <a:r>
                  <a:rPr lang="en-US" altLang="zh-CN" sz="3600" b="1" dirty="0"/>
                  <a:t>Introduction</a:t>
                </a:r>
                <a:endParaRPr lang="en-US" altLang="zh-CN" sz="3600" b="1" dirty="0">
                  <a:sym typeface="+mn-ea"/>
                </a:endParaRPr>
              </a:p>
            </p:txBody>
          </p:sp>
        </p:grpSp>
      </p:grpSp>
      <p:grpSp>
        <p:nvGrpSpPr>
          <p:cNvPr id="10" name="组合 9">
            <a:extLst>
              <a:ext uri="{FF2B5EF4-FFF2-40B4-BE49-F238E27FC236}">
                <a16:creationId xmlns:a16="http://schemas.microsoft.com/office/drawing/2014/main" id="{0924C867-C604-4841-8188-EBB6E5A6F584}"/>
              </a:ext>
            </a:extLst>
          </p:cNvPr>
          <p:cNvGrpSpPr/>
          <p:nvPr/>
        </p:nvGrpSpPr>
        <p:grpSpPr>
          <a:xfrm>
            <a:off x="1588135" y="1353578"/>
            <a:ext cx="7774940" cy="461665"/>
            <a:chOff x="1588135" y="1595120"/>
            <a:chExt cx="7774940" cy="461665"/>
          </a:xfrm>
        </p:grpSpPr>
        <p:sp>
          <p:nvSpPr>
            <p:cNvPr id="12" name="PA-文本框 11"/>
            <p:cNvSpPr txBox="1"/>
            <p:nvPr>
              <p:custDataLst>
                <p:tags r:id="rId16"/>
              </p:custDataLst>
            </p:nvPr>
          </p:nvSpPr>
          <p:spPr>
            <a:xfrm>
              <a:off x="2055495" y="1595120"/>
              <a:ext cx="7307580" cy="461665"/>
            </a:xfrm>
            <a:prstGeom prst="rect">
              <a:avLst/>
            </a:prstGeom>
            <a:noFill/>
          </p:spPr>
          <p:txBody>
            <a:bodyPr wrap="square" rtlCol="0" anchor="t">
              <a:spAutoFit/>
            </a:bodyPr>
            <a:lstStyle/>
            <a:p>
              <a:r>
                <a:rPr lang="en-US" altLang="zh-CN" sz="2400" dirty="0"/>
                <a:t>Transformation of coordinates (position and orientation)</a:t>
              </a:r>
              <a:endParaRPr lang="zh-CN" altLang="en-US" sz="2400" dirty="0"/>
            </a:p>
          </p:txBody>
        </p:sp>
        <p:grpSp>
          <p:nvGrpSpPr>
            <p:cNvPr id="13" name="PA-组合 12"/>
            <p:cNvGrpSpPr/>
            <p:nvPr>
              <p:custDataLst>
                <p:tags r:id="rId17"/>
              </p:custDataLst>
            </p:nvPr>
          </p:nvGrpSpPr>
          <p:grpSpPr>
            <a:xfrm>
              <a:off x="1588135" y="1663065"/>
              <a:ext cx="331470" cy="323850"/>
              <a:chOff x="3085" y="2274"/>
              <a:chExt cx="522" cy="510"/>
            </a:xfrm>
          </p:grpSpPr>
          <p:sp>
            <p:nvSpPr>
              <p:cNvPr id="37" name="PA-椭圆 36"/>
              <p:cNvSpPr/>
              <p:nvPr>
                <p:custDataLst>
                  <p:tags r:id="rId18"/>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PA-椭圆 37"/>
              <p:cNvSpPr/>
              <p:nvPr>
                <p:custDataLst>
                  <p:tags r:id="rId19"/>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9" name="组合 8">
            <a:extLst>
              <a:ext uri="{FF2B5EF4-FFF2-40B4-BE49-F238E27FC236}">
                <a16:creationId xmlns:a16="http://schemas.microsoft.com/office/drawing/2014/main" id="{D2F8BBA6-C9A1-4AA5-BCFC-0CB20681B2D2}"/>
              </a:ext>
            </a:extLst>
          </p:cNvPr>
          <p:cNvGrpSpPr/>
          <p:nvPr/>
        </p:nvGrpSpPr>
        <p:grpSpPr>
          <a:xfrm>
            <a:off x="1997075" y="1813953"/>
            <a:ext cx="5525135" cy="368300"/>
            <a:chOff x="1997075" y="2055495"/>
            <a:chExt cx="5525135" cy="368300"/>
          </a:xfrm>
        </p:grpSpPr>
        <p:sp>
          <p:nvSpPr>
            <p:cNvPr id="14" name="PA-文本框 13"/>
            <p:cNvSpPr txBox="1"/>
            <p:nvPr>
              <p:custDataLst>
                <p:tags r:id="rId14"/>
              </p:custDataLst>
            </p:nvPr>
          </p:nvSpPr>
          <p:spPr>
            <a:xfrm>
              <a:off x="2289810" y="2055495"/>
              <a:ext cx="5232400" cy="368300"/>
            </a:xfrm>
            <a:prstGeom prst="rect">
              <a:avLst/>
            </a:prstGeom>
            <a:noFill/>
          </p:spPr>
          <p:txBody>
            <a:bodyPr wrap="square" rtlCol="0" anchor="t">
              <a:spAutoFit/>
            </a:bodyPr>
            <a:lstStyle/>
            <a:p>
              <a:r>
                <a:rPr lang="en-US" altLang="zh-CN" dirty="0"/>
                <a:t>flight control of aircraft and rockets</a:t>
              </a:r>
            </a:p>
          </p:txBody>
        </p:sp>
        <p:sp>
          <p:nvSpPr>
            <p:cNvPr id="21" name="PA-矩形 20"/>
            <p:cNvSpPr/>
            <p:nvPr>
              <p:custDataLst>
                <p:tags r:id="rId15"/>
              </p:custDataLst>
            </p:nvPr>
          </p:nvSpPr>
          <p:spPr>
            <a:xfrm>
              <a:off x="1997075" y="216154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grpSp>
      <p:grpSp>
        <p:nvGrpSpPr>
          <p:cNvPr id="2" name="组合 1">
            <a:extLst>
              <a:ext uri="{FF2B5EF4-FFF2-40B4-BE49-F238E27FC236}">
                <a16:creationId xmlns:a16="http://schemas.microsoft.com/office/drawing/2014/main" id="{57B9A7D9-E49B-4B4C-A85D-C968CC6FE6F8}"/>
              </a:ext>
            </a:extLst>
          </p:cNvPr>
          <p:cNvGrpSpPr/>
          <p:nvPr/>
        </p:nvGrpSpPr>
        <p:grpSpPr>
          <a:xfrm>
            <a:off x="1997075" y="2290203"/>
            <a:ext cx="5868670" cy="368300"/>
            <a:chOff x="1997075" y="2535873"/>
            <a:chExt cx="5868670" cy="368300"/>
          </a:xfrm>
        </p:grpSpPr>
        <p:sp>
          <p:nvSpPr>
            <p:cNvPr id="19" name="PA-文本框 18"/>
            <p:cNvSpPr txBox="1"/>
            <p:nvPr>
              <p:custDataLst>
                <p:tags r:id="rId12"/>
              </p:custDataLst>
            </p:nvPr>
          </p:nvSpPr>
          <p:spPr>
            <a:xfrm>
              <a:off x="2289810" y="2535873"/>
              <a:ext cx="5575935" cy="368300"/>
            </a:xfrm>
            <a:prstGeom prst="rect">
              <a:avLst/>
            </a:prstGeom>
            <a:noFill/>
          </p:spPr>
          <p:txBody>
            <a:bodyPr wrap="square" rtlCol="0" anchor="t">
              <a:spAutoFit/>
            </a:bodyPr>
            <a:lstStyle/>
            <a:p>
              <a:r>
                <a:rPr lang="en-US" altLang="zh-CN" dirty="0">
                  <a:sym typeface="+mn-ea"/>
                </a:rPr>
                <a:t>move-</a:t>
              </a:r>
              <a:r>
                <a:rPr lang="en-US" altLang="zh-CN" dirty="0" err="1">
                  <a:sym typeface="+mn-ea"/>
                </a:rPr>
                <a:t>ment</a:t>
              </a:r>
              <a:r>
                <a:rPr lang="en-US" altLang="zh-CN" dirty="0">
                  <a:sym typeface="+mn-ea"/>
                </a:rPr>
                <a:t> of manipulators in robotics</a:t>
              </a:r>
              <a:endParaRPr dirty="0">
                <a:sym typeface="+mn-ea"/>
              </a:endParaRPr>
            </a:p>
          </p:txBody>
        </p:sp>
        <p:sp>
          <p:nvSpPr>
            <p:cNvPr id="23" name="PA-矩形 22"/>
            <p:cNvSpPr/>
            <p:nvPr>
              <p:custDataLst>
                <p:tags r:id="rId13"/>
              </p:custDataLst>
            </p:nvPr>
          </p:nvSpPr>
          <p:spPr>
            <a:xfrm>
              <a:off x="1997075" y="260985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p>
          </p:txBody>
        </p:sp>
      </p:grpSp>
      <p:grpSp>
        <p:nvGrpSpPr>
          <p:cNvPr id="33" name="组合 32">
            <a:extLst>
              <a:ext uri="{FF2B5EF4-FFF2-40B4-BE49-F238E27FC236}">
                <a16:creationId xmlns:a16="http://schemas.microsoft.com/office/drawing/2014/main" id="{907F56CD-7ED9-42E2-A05B-E31A37D1C41B}"/>
              </a:ext>
            </a:extLst>
          </p:cNvPr>
          <p:cNvGrpSpPr/>
          <p:nvPr/>
        </p:nvGrpSpPr>
        <p:grpSpPr>
          <a:xfrm>
            <a:off x="1997075" y="2766453"/>
            <a:ext cx="5868670" cy="368300"/>
            <a:chOff x="1997075" y="2535873"/>
            <a:chExt cx="5868670" cy="368300"/>
          </a:xfrm>
        </p:grpSpPr>
        <p:sp>
          <p:nvSpPr>
            <p:cNvPr id="39" name="PA-文本框 18">
              <a:extLst>
                <a:ext uri="{FF2B5EF4-FFF2-40B4-BE49-F238E27FC236}">
                  <a16:creationId xmlns:a16="http://schemas.microsoft.com/office/drawing/2014/main" id="{390A42E6-F69A-46D7-BE41-F934B74C3340}"/>
                </a:ext>
              </a:extLst>
            </p:cNvPr>
            <p:cNvSpPr txBox="1"/>
            <p:nvPr>
              <p:custDataLst>
                <p:tags r:id="rId10"/>
              </p:custDataLst>
            </p:nvPr>
          </p:nvSpPr>
          <p:spPr>
            <a:xfrm>
              <a:off x="2289810" y="2535873"/>
              <a:ext cx="5575935" cy="368300"/>
            </a:xfrm>
            <a:prstGeom prst="rect">
              <a:avLst/>
            </a:prstGeom>
            <a:noFill/>
          </p:spPr>
          <p:txBody>
            <a:bodyPr wrap="square" rtlCol="0" anchor="t">
              <a:spAutoFit/>
            </a:bodyPr>
            <a:lstStyle/>
            <a:p>
              <a:r>
                <a:rPr lang="en-US" altLang="zh-CN" dirty="0">
                  <a:sym typeface="+mn-ea"/>
                </a:rPr>
                <a:t>computer graphics</a:t>
              </a:r>
              <a:endParaRPr dirty="0">
                <a:sym typeface="+mn-ea"/>
              </a:endParaRPr>
            </a:p>
          </p:txBody>
        </p:sp>
        <p:sp>
          <p:nvSpPr>
            <p:cNvPr id="40" name="PA-矩形 22">
              <a:extLst>
                <a:ext uri="{FF2B5EF4-FFF2-40B4-BE49-F238E27FC236}">
                  <a16:creationId xmlns:a16="http://schemas.microsoft.com/office/drawing/2014/main" id="{488E44AD-2065-4955-A975-0DB4CD17BDF5}"/>
                </a:ext>
              </a:extLst>
            </p:cNvPr>
            <p:cNvSpPr/>
            <p:nvPr>
              <p:custDataLst>
                <p:tags r:id="rId11"/>
              </p:custDataLst>
            </p:nvPr>
          </p:nvSpPr>
          <p:spPr>
            <a:xfrm>
              <a:off x="1997075" y="260985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p>
          </p:txBody>
        </p:sp>
      </p:grpSp>
      <p:grpSp>
        <p:nvGrpSpPr>
          <p:cNvPr id="42" name="组合 41">
            <a:extLst>
              <a:ext uri="{FF2B5EF4-FFF2-40B4-BE49-F238E27FC236}">
                <a16:creationId xmlns:a16="http://schemas.microsoft.com/office/drawing/2014/main" id="{00E9220D-48CA-47C0-B091-37B789124201}"/>
              </a:ext>
            </a:extLst>
          </p:cNvPr>
          <p:cNvGrpSpPr/>
          <p:nvPr/>
        </p:nvGrpSpPr>
        <p:grpSpPr>
          <a:xfrm>
            <a:off x="1588135" y="3326073"/>
            <a:ext cx="7774940" cy="461665"/>
            <a:chOff x="1588135" y="1595120"/>
            <a:chExt cx="7774940" cy="461665"/>
          </a:xfrm>
        </p:grpSpPr>
        <p:sp>
          <p:nvSpPr>
            <p:cNvPr id="43" name="PA-文本框 11">
              <a:extLst>
                <a:ext uri="{FF2B5EF4-FFF2-40B4-BE49-F238E27FC236}">
                  <a16:creationId xmlns:a16="http://schemas.microsoft.com/office/drawing/2014/main" id="{689BF5B9-C18E-4B61-9B23-551AD7480F76}"/>
                </a:ext>
              </a:extLst>
            </p:cNvPr>
            <p:cNvSpPr txBox="1"/>
            <p:nvPr>
              <p:custDataLst>
                <p:tags r:id="rId6"/>
              </p:custDataLst>
            </p:nvPr>
          </p:nvSpPr>
          <p:spPr>
            <a:xfrm>
              <a:off x="2055495" y="1595120"/>
              <a:ext cx="7307580" cy="461665"/>
            </a:xfrm>
            <a:prstGeom prst="rect">
              <a:avLst/>
            </a:prstGeom>
            <a:noFill/>
          </p:spPr>
          <p:txBody>
            <a:bodyPr wrap="square" rtlCol="0" anchor="t">
              <a:spAutoFit/>
            </a:bodyPr>
            <a:lstStyle/>
            <a:p>
              <a:r>
                <a:rPr lang="en-US" altLang="zh-CN" sz="2400" dirty="0"/>
                <a:t>T</a:t>
              </a:r>
              <a:r>
                <a:rPr lang="zh-CN" altLang="en-US" sz="2400" dirty="0"/>
                <a:t>wo rotation</a:t>
              </a:r>
              <a:r>
                <a:rPr lang="en-US" altLang="zh-CN" sz="2400" dirty="0"/>
                <a:t>s</a:t>
              </a:r>
              <a:endParaRPr lang="zh-CN" altLang="en-US" sz="2400" dirty="0"/>
            </a:p>
          </p:txBody>
        </p:sp>
        <p:grpSp>
          <p:nvGrpSpPr>
            <p:cNvPr id="44" name="PA-组合 12">
              <a:extLst>
                <a:ext uri="{FF2B5EF4-FFF2-40B4-BE49-F238E27FC236}">
                  <a16:creationId xmlns:a16="http://schemas.microsoft.com/office/drawing/2014/main" id="{76123279-452A-435D-B1A0-FEF717F806D9}"/>
                </a:ext>
              </a:extLst>
            </p:cNvPr>
            <p:cNvGrpSpPr/>
            <p:nvPr>
              <p:custDataLst>
                <p:tags r:id="rId7"/>
              </p:custDataLst>
            </p:nvPr>
          </p:nvGrpSpPr>
          <p:grpSpPr>
            <a:xfrm>
              <a:off x="1588135" y="1663065"/>
              <a:ext cx="331470" cy="323850"/>
              <a:chOff x="3085" y="2274"/>
              <a:chExt cx="522" cy="510"/>
            </a:xfrm>
          </p:grpSpPr>
          <p:sp>
            <p:nvSpPr>
              <p:cNvPr id="45" name="PA-椭圆 36">
                <a:extLst>
                  <a:ext uri="{FF2B5EF4-FFF2-40B4-BE49-F238E27FC236}">
                    <a16:creationId xmlns:a16="http://schemas.microsoft.com/office/drawing/2014/main" id="{CB543F46-4112-4B2E-A53A-60E09C148B18}"/>
                  </a:ext>
                </a:extLst>
              </p:cNvPr>
              <p:cNvSpPr/>
              <p:nvPr>
                <p:custDataLst>
                  <p:tags r:id="rId8"/>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PA-椭圆 37">
                <a:extLst>
                  <a:ext uri="{FF2B5EF4-FFF2-40B4-BE49-F238E27FC236}">
                    <a16:creationId xmlns:a16="http://schemas.microsoft.com/office/drawing/2014/main" id="{6E73EE41-47B2-4BAE-A41C-0B28DFD14BBA}"/>
                  </a:ext>
                </a:extLst>
              </p:cNvPr>
              <p:cNvSpPr/>
              <p:nvPr>
                <p:custDataLst>
                  <p:tags r:id="rId9"/>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7" name="文本框 46">
            <a:extLst>
              <a:ext uri="{FF2B5EF4-FFF2-40B4-BE49-F238E27FC236}">
                <a16:creationId xmlns:a16="http://schemas.microsoft.com/office/drawing/2014/main" id="{ADECCAC8-E6C1-47BE-99C8-2C32CD33CC07}"/>
              </a:ext>
            </a:extLst>
          </p:cNvPr>
          <p:cNvSpPr txBox="1"/>
          <p:nvPr/>
        </p:nvSpPr>
        <p:spPr>
          <a:xfrm>
            <a:off x="7293635" y="2606921"/>
            <a:ext cx="6098874" cy="369332"/>
          </a:xfrm>
          <a:prstGeom prst="rect">
            <a:avLst/>
          </a:prstGeom>
          <a:noFill/>
        </p:spPr>
        <p:txBody>
          <a:bodyPr wrap="square">
            <a:spAutoFit/>
          </a:bodyPr>
          <a:lstStyle/>
          <a:p>
            <a:endParaRPr lang="zh-CN" altLang="en-US" dirty="0"/>
          </a:p>
        </p:txBody>
      </p:sp>
      <p:grpSp>
        <p:nvGrpSpPr>
          <p:cNvPr id="48" name="组合 47">
            <a:extLst>
              <a:ext uri="{FF2B5EF4-FFF2-40B4-BE49-F238E27FC236}">
                <a16:creationId xmlns:a16="http://schemas.microsoft.com/office/drawing/2014/main" id="{02E0805D-2BD1-4B7A-9A2F-B94C47A2BF31}"/>
              </a:ext>
            </a:extLst>
          </p:cNvPr>
          <p:cNvGrpSpPr/>
          <p:nvPr/>
        </p:nvGrpSpPr>
        <p:grpSpPr>
          <a:xfrm>
            <a:off x="1997075" y="3878205"/>
            <a:ext cx="8811823" cy="646331"/>
            <a:chOff x="1997075" y="2535873"/>
            <a:chExt cx="8811823" cy="646331"/>
          </a:xfrm>
        </p:grpSpPr>
        <p:sp>
          <p:nvSpPr>
            <p:cNvPr id="49" name="PA-文本框 18">
              <a:extLst>
                <a:ext uri="{FF2B5EF4-FFF2-40B4-BE49-F238E27FC236}">
                  <a16:creationId xmlns:a16="http://schemas.microsoft.com/office/drawing/2014/main" id="{71B6DCF5-F549-486D-AA2A-E734DB5F5BD9}"/>
                </a:ext>
              </a:extLst>
            </p:cNvPr>
            <p:cNvSpPr txBox="1"/>
            <p:nvPr>
              <p:custDataLst>
                <p:tags r:id="rId4"/>
              </p:custDataLst>
            </p:nvPr>
          </p:nvSpPr>
          <p:spPr>
            <a:xfrm>
              <a:off x="2289810" y="2535873"/>
              <a:ext cx="8519088" cy="646331"/>
            </a:xfrm>
            <a:prstGeom prst="rect">
              <a:avLst/>
            </a:prstGeom>
            <a:noFill/>
          </p:spPr>
          <p:txBody>
            <a:bodyPr wrap="square" rtlCol="0" anchor="t">
              <a:spAutoFit/>
            </a:bodyPr>
            <a:lstStyle/>
            <a:p>
              <a:r>
                <a:rPr lang="zh-CN" altLang="en-US" dirty="0"/>
                <a:t>Euler anglesare the angles of rotationof a three-dimensional coordinate frame. A rotation of Euler angles is represented as amatrix of trigonometric functions of the angles</a:t>
              </a:r>
            </a:p>
          </p:txBody>
        </p:sp>
        <p:sp>
          <p:nvSpPr>
            <p:cNvPr id="50" name="PA-矩形 22">
              <a:extLst>
                <a:ext uri="{FF2B5EF4-FFF2-40B4-BE49-F238E27FC236}">
                  <a16:creationId xmlns:a16="http://schemas.microsoft.com/office/drawing/2014/main" id="{33A663C8-BA18-4492-9602-4409720776F4}"/>
                </a:ext>
              </a:extLst>
            </p:cNvPr>
            <p:cNvSpPr/>
            <p:nvPr>
              <p:custDataLst>
                <p:tags r:id="rId5"/>
              </p:custDataLst>
            </p:nvPr>
          </p:nvSpPr>
          <p:spPr>
            <a:xfrm>
              <a:off x="1997075" y="260985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grpSp>
      <p:grpSp>
        <p:nvGrpSpPr>
          <p:cNvPr id="51" name="组合 50">
            <a:extLst>
              <a:ext uri="{FF2B5EF4-FFF2-40B4-BE49-F238E27FC236}">
                <a16:creationId xmlns:a16="http://schemas.microsoft.com/office/drawing/2014/main" id="{49726626-F15C-40FF-881B-1EDE259E7E5E}"/>
              </a:ext>
            </a:extLst>
          </p:cNvPr>
          <p:cNvGrpSpPr/>
          <p:nvPr/>
        </p:nvGrpSpPr>
        <p:grpSpPr>
          <a:xfrm>
            <a:off x="1997075" y="4573510"/>
            <a:ext cx="8696960" cy="1200329"/>
            <a:chOff x="1997075" y="2535873"/>
            <a:chExt cx="8696960" cy="1200329"/>
          </a:xfrm>
        </p:grpSpPr>
        <p:sp>
          <p:nvSpPr>
            <p:cNvPr id="53" name="PA-文本框 18">
              <a:extLst>
                <a:ext uri="{FF2B5EF4-FFF2-40B4-BE49-F238E27FC236}">
                  <a16:creationId xmlns:a16="http://schemas.microsoft.com/office/drawing/2014/main" id="{CE440933-1A8C-4BAF-BF79-8BFCA4652515}"/>
                </a:ext>
              </a:extLst>
            </p:cNvPr>
            <p:cNvSpPr txBox="1"/>
            <p:nvPr>
              <p:custDataLst>
                <p:tags r:id="rId2"/>
              </p:custDataLst>
            </p:nvPr>
          </p:nvSpPr>
          <p:spPr>
            <a:xfrm>
              <a:off x="2289810" y="2535873"/>
              <a:ext cx="8404225" cy="1200329"/>
            </a:xfrm>
            <a:prstGeom prst="rect">
              <a:avLst/>
            </a:prstGeom>
            <a:noFill/>
          </p:spPr>
          <p:txBody>
            <a:bodyPr wrap="square" rtlCol="0" anchor="t">
              <a:spAutoFit/>
            </a:bodyPr>
            <a:lstStyle/>
            <a:p>
              <a:r>
                <a:rPr lang="en-US" altLang="zh-CN" dirty="0"/>
                <a:t>Quaternions are an algebraic structure that extends the familiar concept of complex numbers. While quaternions are much less intuitive than angles, rotations defined by quaternions can be computed more efficiently and with more stability, and therefore are widely used</a:t>
              </a:r>
              <a:endParaRPr lang="zh-CN" altLang="en-US" dirty="0"/>
            </a:p>
          </p:txBody>
        </p:sp>
        <p:sp>
          <p:nvSpPr>
            <p:cNvPr id="54" name="PA-矩形 22">
              <a:extLst>
                <a:ext uri="{FF2B5EF4-FFF2-40B4-BE49-F238E27FC236}">
                  <a16:creationId xmlns:a16="http://schemas.microsoft.com/office/drawing/2014/main" id="{2B1712DA-5A2C-4E40-9FF3-5FCF9F9640E3}"/>
                </a:ext>
              </a:extLst>
            </p:cNvPr>
            <p:cNvSpPr/>
            <p:nvPr>
              <p:custDataLst>
                <p:tags r:id="rId3"/>
              </p:custDataLst>
            </p:nvPr>
          </p:nvSpPr>
          <p:spPr>
            <a:xfrm>
              <a:off x="1997075" y="260985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PA-直接连接符 3"/>
          <p:cNvCxnSpPr/>
          <p:nvPr>
            <p:custDataLst>
              <p:tags r:id="rId1"/>
            </p:custDataLst>
          </p:nvPr>
        </p:nvCxnSpPr>
        <p:spPr>
          <a:xfrm>
            <a:off x="3810" y="3431540"/>
            <a:ext cx="2071370" cy="11430"/>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7" name="PA-文本框 6"/>
          <p:cNvSpPr txBox="1"/>
          <p:nvPr>
            <p:custDataLst>
              <p:tags r:id="rId2"/>
            </p:custDataLst>
          </p:nvPr>
        </p:nvSpPr>
        <p:spPr>
          <a:xfrm>
            <a:off x="1882236" y="2512020"/>
            <a:ext cx="9601499" cy="923330"/>
          </a:xfrm>
          <a:prstGeom prst="rect">
            <a:avLst/>
          </a:prstGeom>
          <a:noFill/>
        </p:spPr>
        <p:txBody>
          <a:bodyPr wrap="square" rtlCol="0" anchor="t">
            <a:spAutoFit/>
          </a:bodyPr>
          <a:lstStyle/>
          <a:p>
            <a:r>
              <a:rPr lang="en-US" altLang="zh-CN" sz="5400" b="1" i="0" dirty="0">
                <a:effectLst/>
                <a:latin typeface="Arial" panose="020B0604020202020204" pitchFamily="34" charset="0"/>
              </a:rPr>
              <a:t>Rotations in two</a:t>
            </a:r>
            <a:r>
              <a:rPr lang="en-US" altLang="zh-CN" sz="5400" b="1" dirty="0">
                <a:latin typeface="Arial" panose="020B0604020202020204" pitchFamily="34" charset="0"/>
              </a:rPr>
              <a:t> </a:t>
            </a:r>
            <a:r>
              <a:rPr lang="en-US" altLang="zh-CN" sz="5400" b="1" i="0" dirty="0">
                <a:effectLst/>
                <a:latin typeface="Arial" panose="020B0604020202020204" pitchFamily="34" charset="0"/>
              </a:rPr>
              <a:t>dimensions</a:t>
            </a:r>
            <a:endParaRPr lang="en-US" altLang="zh-CN" sz="5400" b="1" dirty="0"/>
          </a:p>
        </p:txBody>
      </p:sp>
      <p:cxnSp>
        <p:nvCxnSpPr>
          <p:cNvPr id="8" name="PA-直接连接符 7"/>
          <p:cNvCxnSpPr/>
          <p:nvPr>
            <p:custDataLst>
              <p:tags r:id="rId3"/>
            </p:custDataLst>
          </p:nvPr>
        </p:nvCxnSpPr>
        <p:spPr>
          <a:xfrm>
            <a:off x="10449560" y="3433445"/>
            <a:ext cx="1744980" cy="1905"/>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9" name="PA-文本框 8"/>
          <p:cNvSpPr txBox="1"/>
          <p:nvPr>
            <p:custDataLst>
              <p:tags r:id="rId4"/>
            </p:custDataLst>
          </p:nvPr>
        </p:nvSpPr>
        <p:spPr>
          <a:xfrm>
            <a:off x="1882236" y="3477017"/>
            <a:ext cx="2967479" cy="923330"/>
          </a:xfrm>
          <a:prstGeom prst="rect">
            <a:avLst/>
          </a:prstGeom>
          <a:noFill/>
        </p:spPr>
        <p:txBody>
          <a:bodyPr wrap="none" rtlCol="0" anchor="t">
            <a:spAutoFit/>
          </a:bodyPr>
          <a:lstStyle/>
          <a:p>
            <a:r>
              <a:rPr lang="zh-CN" altLang="en-US" sz="5400" b="1" dirty="0">
                <a:sym typeface="+mn-ea"/>
              </a:rPr>
              <a:t>二维旋转</a:t>
            </a:r>
          </a:p>
        </p:txBody>
      </p:sp>
      <p:sp>
        <p:nvSpPr>
          <p:cNvPr id="11" name="PA-椭圆 10"/>
          <p:cNvSpPr/>
          <p:nvPr>
            <p:custDataLst>
              <p:tags r:id="rId5"/>
            </p:custDataLst>
          </p:nvPr>
        </p:nvSpPr>
        <p:spPr>
          <a:xfrm>
            <a:off x="615315" y="3020060"/>
            <a:ext cx="848360" cy="8178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微软雅黑" panose="020B0503020204020204" charset="-122"/>
                <a:ea typeface="微软雅黑" panose="020B0503020204020204" charset="-122"/>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A-组合 5"/>
          <p:cNvGrpSpPr/>
          <p:nvPr>
            <p:custDataLst>
              <p:tags r:id="rId2"/>
            </p:custDataLst>
          </p:nvPr>
        </p:nvGrpSpPr>
        <p:grpSpPr>
          <a:xfrm>
            <a:off x="-635" y="403860"/>
            <a:ext cx="12176125" cy="817880"/>
            <a:chOff x="-1" y="636"/>
            <a:chExt cx="19175" cy="1288"/>
          </a:xfrm>
        </p:grpSpPr>
        <p:cxnSp>
          <p:nvCxnSpPr>
            <p:cNvPr id="4" name="PA-直接连接符 3"/>
            <p:cNvCxnSpPr/>
            <p:nvPr>
              <p:custDataLst>
                <p:tags r:id="rId12"/>
              </p:custDataLst>
            </p:nvPr>
          </p:nvCxnSpPr>
          <p:spPr>
            <a:xfrm flipV="1">
              <a:off x="15206" y="1231"/>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grpSp>
          <p:nvGrpSpPr>
            <p:cNvPr id="8" name="组合 7"/>
            <p:cNvGrpSpPr/>
            <p:nvPr/>
          </p:nvGrpSpPr>
          <p:grpSpPr>
            <a:xfrm>
              <a:off x="-1" y="636"/>
              <a:ext cx="16559" cy="1288"/>
              <a:chOff x="-1" y="636"/>
              <a:chExt cx="16559" cy="1288"/>
            </a:xfrm>
          </p:grpSpPr>
          <p:cxnSp>
            <p:nvCxnSpPr>
              <p:cNvPr id="5" name="PA-直接连接符 4"/>
              <p:cNvCxnSpPr/>
              <p:nvPr>
                <p:custDataLst>
                  <p:tags r:id="rId13"/>
                </p:custDataLst>
              </p:nvPr>
            </p:nvCxnSpPr>
            <p:spPr>
              <a:xfrm flipV="1">
                <a:off x="-1" y="1238"/>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11" name="PA-椭圆 10"/>
              <p:cNvSpPr/>
              <p:nvPr>
                <p:custDataLst>
                  <p:tags r:id="rId14"/>
                </p:custDataLst>
              </p:nvPr>
            </p:nvSpPr>
            <p:spPr>
              <a:xfrm>
                <a:off x="1315" y="636"/>
                <a:ext cx="1336" cy="12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微软雅黑" panose="020B0503020204020204" charset="-122"/>
                    <a:ea typeface="微软雅黑" panose="020B0503020204020204" charset="-122"/>
                  </a:rPr>
                  <a:t>6</a:t>
                </a:r>
              </a:p>
            </p:txBody>
          </p:sp>
          <p:sp>
            <p:nvSpPr>
              <p:cNvPr id="7" name="PA-文本框 6"/>
              <p:cNvSpPr txBox="1"/>
              <p:nvPr>
                <p:custDataLst>
                  <p:tags r:id="rId15"/>
                </p:custDataLst>
              </p:nvPr>
            </p:nvSpPr>
            <p:spPr>
              <a:xfrm>
                <a:off x="4168" y="636"/>
                <a:ext cx="12390" cy="1212"/>
              </a:xfrm>
              <a:prstGeom prst="rect">
                <a:avLst/>
              </a:prstGeom>
              <a:noFill/>
            </p:spPr>
            <p:txBody>
              <a:bodyPr wrap="none" rtlCol="0">
                <a:spAutoFit/>
              </a:bodyPr>
              <a:lstStyle/>
              <a:p>
                <a:pPr algn="l"/>
                <a:r>
                  <a:rPr lang="en-US" altLang="zh-CN" sz="4400" b="1" i="0" dirty="0">
                    <a:effectLst/>
                    <a:latin typeface="Arial" panose="020B0604020202020204" pitchFamily="34" charset="0"/>
                  </a:rPr>
                  <a:t>Rotations in two dimensions</a:t>
                </a:r>
                <a:endParaRPr lang="zh-CN" altLang="en-US" sz="4400" b="1" dirty="0">
                  <a:sym typeface="+mn-ea"/>
                </a:endParaRPr>
              </a:p>
            </p:txBody>
          </p:sp>
        </p:grpSp>
      </p:grpSp>
      <p:grpSp>
        <p:nvGrpSpPr>
          <p:cNvPr id="45" name="组合 44">
            <a:extLst>
              <a:ext uri="{FF2B5EF4-FFF2-40B4-BE49-F238E27FC236}">
                <a16:creationId xmlns:a16="http://schemas.microsoft.com/office/drawing/2014/main" id="{88879B80-3492-4EF0-BC56-B87A2620AEBF}"/>
              </a:ext>
            </a:extLst>
          </p:cNvPr>
          <p:cNvGrpSpPr/>
          <p:nvPr/>
        </p:nvGrpSpPr>
        <p:grpSpPr>
          <a:xfrm>
            <a:off x="1588135" y="1353578"/>
            <a:ext cx="7774940" cy="461665"/>
            <a:chOff x="1588135" y="1595120"/>
            <a:chExt cx="7774940" cy="461665"/>
          </a:xfrm>
        </p:grpSpPr>
        <p:sp>
          <p:nvSpPr>
            <p:cNvPr id="46" name="PA-文本框 11">
              <a:extLst>
                <a:ext uri="{FF2B5EF4-FFF2-40B4-BE49-F238E27FC236}">
                  <a16:creationId xmlns:a16="http://schemas.microsoft.com/office/drawing/2014/main" id="{68A5FF0E-B71B-45F8-B96E-D160078F903F}"/>
                </a:ext>
              </a:extLst>
            </p:cNvPr>
            <p:cNvSpPr txBox="1"/>
            <p:nvPr>
              <p:custDataLst>
                <p:tags r:id="rId8"/>
              </p:custDataLst>
            </p:nvPr>
          </p:nvSpPr>
          <p:spPr>
            <a:xfrm>
              <a:off x="2055495" y="1595120"/>
              <a:ext cx="7307580" cy="461665"/>
            </a:xfrm>
            <a:prstGeom prst="rect">
              <a:avLst/>
            </a:prstGeom>
            <a:noFill/>
          </p:spPr>
          <p:txBody>
            <a:bodyPr wrap="square" rtlCol="0" anchor="t">
              <a:spAutoFit/>
            </a:bodyPr>
            <a:lstStyle/>
            <a:p>
              <a:r>
                <a:rPr lang="en-US" altLang="zh-CN" sz="2400" b="0" i="0" dirty="0">
                  <a:effectLst/>
                  <a:latin typeface="Arial" panose="020B0604020202020204" pitchFamily="34" charset="0"/>
                </a:rPr>
                <a:t>Cartesian and polar coordinates</a:t>
              </a:r>
              <a:endParaRPr lang="zh-CN" altLang="en-US" sz="2400" dirty="0"/>
            </a:p>
          </p:txBody>
        </p:sp>
        <p:grpSp>
          <p:nvGrpSpPr>
            <p:cNvPr id="47" name="PA-组合 12">
              <a:extLst>
                <a:ext uri="{FF2B5EF4-FFF2-40B4-BE49-F238E27FC236}">
                  <a16:creationId xmlns:a16="http://schemas.microsoft.com/office/drawing/2014/main" id="{E0AD7387-9D1E-455C-A30E-832E8B950D0A}"/>
                </a:ext>
              </a:extLst>
            </p:cNvPr>
            <p:cNvGrpSpPr/>
            <p:nvPr>
              <p:custDataLst>
                <p:tags r:id="rId9"/>
              </p:custDataLst>
            </p:nvPr>
          </p:nvGrpSpPr>
          <p:grpSpPr>
            <a:xfrm>
              <a:off x="1588135" y="1663065"/>
              <a:ext cx="331470" cy="323850"/>
              <a:chOff x="3085" y="2274"/>
              <a:chExt cx="522" cy="510"/>
            </a:xfrm>
          </p:grpSpPr>
          <p:sp>
            <p:nvSpPr>
              <p:cNvPr id="48" name="PA-椭圆 36">
                <a:extLst>
                  <a:ext uri="{FF2B5EF4-FFF2-40B4-BE49-F238E27FC236}">
                    <a16:creationId xmlns:a16="http://schemas.microsoft.com/office/drawing/2014/main" id="{750C64A6-20FD-43D4-982D-173611F0D41C}"/>
                  </a:ext>
                </a:extLst>
              </p:cNvPr>
              <p:cNvSpPr/>
              <p:nvPr>
                <p:custDataLst>
                  <p:tags r:id="rId10"/>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PA-椭圆 37">
                <a:extLst>
                  <a:ext uri="{FF2B5EF4-FFF2-40B4-BE49-F238E27FC236}">
                    <a16:creationId xmlns:a16="http://schemas.microsoft.com/office/drawing/2014/main" id="{A424703A-D31E-4A66-9C8B-4835EFE22C21}"/>
                  </a:ext>
                </a:extLst>
              </p:cNvPr>
              <p:cNvSpPr/>
              <p:nvPr>
                <p:custDataLst>
                  <p:tags r:id="rId11"/>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2" name="图片 11">
            <a:extLst>
              <a:ext uri="{FF2B5EF4-FFF2-40B4-BE49-F238E27FC236}">
                <a16:creationId xmlns:a16="http://schemas.microsoft.com/office/drawing/2014/main" id="{FF3826A7-6155-4E3E-ABDA-411373D44F75}"/>
              </a:ext>
            </a:extLst>
          </p:cNvPr>
          <p:cNvPicPr>
            <a:picLocks noChangeAspect="1"/>
          </p:cNvPicPr>
          <p:nvPr/>
        </p:nvPicPr>
        <p:blipFill>
          <a:blip r:embed="rId17"/>
          <a:stretch>
            <a:fillRect/>
          </a:stretch>
        </p:blipFill>
        <p:spPr>
          <a:xfrm>
            <a:off x="2646680" y="3201440"/>
            <a:ext cx="3685628" cy="2583493"/>
          </a:xfrm>
          <a:prstGeom prst="rect">
            <a:avLst/>
          </a:prstGeom>
        </p:spPr>
      </p:pic>
      <p:grpSp>
        <p:nvGrpSpPr>
          <p:cNvPr id="52" name="PA-组合 33">
            <a:extLst>
              <a:ext uri="{FF2B5EF4-FFF2-40B4-BE49-F238E27FC236}">
                <a16:creationId xmlns:a16="http://schemas.microsoft.com/office/drawing/2014/main" id="{6FE1CDE7-4954-4A54-A5C5-BB634D7954DE}"/>
              </a:ext>
            </a:extLst>
          </p:cNvPr>
          <p:cNvGrpSpPr/>
          <p:nvPr>
            <p:custDataLst>
              <p:tags r:id="rId3"/>
            </p:custDataLst>
          </p:nvPr>
        </p:nvGrpSpPr>
        <p:grpSpPr>
          <a:xfrm>
            <a:off x="2055495" y="1895124"/>
            <a:ext cx="6248400" cy="646430"/>
            <a:chOff x="3145" y="7989"/>
            <a:chExt cx="9840" cy="1018"/>
          </a:xfrm>
        </p:grpSpPr>
        <p:sp>
          <p:nvSpPr>
            <p:cNvPr id="53" name="PA-矩形 34">
              <a:extLst>
                <a:ext uri="{FF2B5EF4-FFF2-40B4-BE49-F238E27FC236}">
                  <a16:creationId xmlns:a16="http://schemas.microsoft.com/office/drawing/2014/main" id="{0ACF9C3A-0874-4A56-93E4-0FB7978D4F90}"/>
                </a:ext>
              </a:extLst>
            </p:cNvPr>
            <p:cNvSpPr/>
            <p:nvPr>
              <p:custDataLst>
                <p:tags r:id="rId6"/>
              </p:custDataLst>
            </p:nvPr>
          </p:nvSpPr>
          <p:spPr>
            <a:xfrm>
              <a:off x="3145" y="8104"/>
              <a:ext cx="354" cy="3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4" name="PA-文本框 35">
              <a:extLst>
                <a:ext uri="{FF2B5EF4-FFF2-40B4-BE49-F238E27FC236}">
                  <a16:creationId xmlns:a16="http://schemas.microsoft.com/office/drawing/2014/main" id="{40DB4A02-04A5-42F9-B94A-8B3FE1B5E4A8}"/>
                </a:ext>
              </a:extLst>
            </p:cNvPr>
            <p:cNvSpPr txBox="1"/>
            <p:nvPr>
              <p:custDataLst>
                <p:tags r:id="rId7"/>
              </p:custDataLst>
            </p:nvPr>
          </p:nvSpPr>
          <p:spPr>
            <a:xfrm>
              <a:off x="3606" y="7989"/>
              <a:ext cx="9379" cy="1018"/>
            </a:xfrm>
            <a:prstGeom prst="rect">
              <a:avLst/>
            </a:prstGeom>
            <a:noFill/>
          </p:spPr>
          <p:txBody>
            <a:bodyPr wrap="none" rtlCol="0" anchor="t">
              <a:spAutoFit/>
            </a:bodyPr>
            <a:lstStyle/>
            <a:p>
              <a:pPr algn="l"/>
              <a:r>
                <a:rPr lang="zh-CN" altLang="en-US" dirty="0"/>
                <a:t>相对于参考系，二维空间中的向量或位置（向量的尖端）</a:t>
              </a:r>
              <a:endParaRPr lang="en-US" altLang="zh-CN" dirty="0"/>
            </a:p>
            <a:p>
              <a:pPr algn="l"/>
              <a:r>
                <a:rPr lang="zh-CN" altLang="en-US" dirty="0"/>
                <a:t>可以用笛卡尔坐标 (x,y) 或极坐标 (r,φ) 给出</a:t>
              </a:r>
              <a:endParaRPr lang="zh-CN" altLang="en-US" dirty="0">
                <a:sym typeface="+mn-ea"/>
              </a:endParaRPr>
            </a:p>
          </p:txBody>
        </p:sp>
      </p:grpSp>
      <p:grpSp>
        <p:nvGrpSpPr>
          <p:cNvPr id="55" name="组合 54">
            <a:extLst>
              <a:ext uri="{FF2B5EF4-FFF2-40B4-BE49-F238E27FC236}">
                <a16:creationId xmlns:a16="http://schemas.microsoft.com/office/drawing/2014/main" id="{0641726A-4593-4DB1-9372-3FA2CBA61141}"/>
              </a:ext>
            </a:extLst>
          </p:cNvPr>
          <p:cNvGrpSpPr/>
          <p:nvPr/>
        </p:nvGrpSpPr>
        <p:grpSpPr>
          <a:xfrm>
            <a:off x="2055495" y="2621435"/>
            <a:ext cx="5868670" cy="368300"/>
            <a:chOff x="1997075" y="2535873"/>
            <a:chExt cx="5868670" cy="368300"/>
          </a:xfrm>
        </p:grpSpPr>
        <p:sp>
          <p:nvSpPr>
            <p:cNvPr id="56" name="PA-文本框 18">
              <a:extLst>
                <a:ext uri="{FF2B5EF4-FFF2-40B4-BE49-F238E27FC236}">
                  <a16:creationId xmlns:a16="http://schemas.microsoft.com/office/drawing/2014/main" id="{F8EEA28F-2D47-4039-AB6A-8AD4D9BDC278}"/>
                </a:ext>
              </a:extLst>
            </p:cNvPr>
            <p:cNvSpPr txBox="1"/>
            <p:nvPr>
              <p:custDataLst>
                <p:tags r:id="rId4"/>
              </p:custDataLst>
            </p:nvPr>
          </p:nvSpPr>
          <p:spPr>
            <a:xfrm>
              <a:off x="2289810" y="2535873"/>
              <a:ext cx="5575935" cy="368300"/>
            </a:xfrm>
            <a:prstGeom prst="rect">
              <a:avLst/>
            </a:prstGeom>
            <a:noFill/>
          </p:spPr>
          <p:txBody>
            <a:bodyPr wrap="square" rtlCol="0" anchor="t">
              <a:spAutoFit/>
            </a:bodyPr>
            <a:lstStyle/>
            <a:p>
              <a:r>
                <a:rPr lang="zh-CN" altLang="en-US" dirty="0"/>
                <a:t>转转表示公式</a:t>
              </a:r>
            </a:p>
          </p:txBody>
        </p:sp>
        <p:sp>
          <p:nvSpPr>
            <p:cNvPr id="57" name="PA-矩形 22">
              <a:extLst>
                <a:ext uri="{FF2B5EF4-FFF2-40B4-BE49-F238E27FC236}">
                  <a16:creationId xmlns:a16="http://schemas.microsoft.com/office/drawing/2014/main" id="{7629F69D-9F94-4D5E-8E21-DC961B4A5DC3}"/>
                </a:ext>
              </a:extLst>
            </p:cNvPr>
            <p:cNvSpPr/>
            <p:nvPr>
              <p:custDataLst>
                <p:tags r:id="rId5"/>
              </p:custDataLst>
            </p:nvPr>
          </p:nvSpPr>
          <p:spPr>
            <a:xfrm>
              <a:off x="1997075" y="2609850"/>
              <a:ext cx="224790" cy="2222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p>
          </p:txBody>
        </p:sp>
      </p:grpSp>
      <p:graphicFrame>
        <p:nvGraphicFramePr>
          <p:cNvPr id="60" name="对象 59">
            <a:extLst>
              <a:ext uri="{FF2B5EF4-FFF2-40B4-BE49-F238E27FC236}">
                <a16:creationId xmlns:a16="http://schemas.microsoft.com/office/drawing/2014/main" id="{09D53F04-EBEA-41DA-B8DB-A7010C618C8B}"/>
              </a:ext>
            </a:extLst>
          </p:cNvPr>
          <p:cNvGraphicFramePr>
            <a:graphicFrameLocks noChangeAspect="1"/>
          </p:cNvGraphicFramePr>
          <p:nvPr>
            <p:extLst>
              <p:ext uri="{D42A27DB-BD31-4B8C-83A1-F6EECF244321}">
                <p14:modId xmlns:p14="http://schemas.microsoft.com/office/powerpoint/2010/main" val="3974056004"/>
              </p:ext>
            </p:extLst>
          </p:nvPr>
        </p:nvGraphicFramePr>
        <p:xfrm>
          <a:off x="7621980" y="3201440"/>
          <a:ext cx="2213928" cy="2619531"/>
        </p:xfrm>
        <a:graphic>
          <a:graphicData uri="http://schemas.openxmlformats.org/presentationml/2006/ole">
            <mc:AlternateContent xmlns:mc="http://schemas.openxmlformats.org/markup-compatibility/2006">
              <mc:Choice xmlns:v="urn:schemas-microsoft-com:vml" Requires="v">
                <p:oleObj spid="_x0000_s2480" name="AxMath" r:id="rId18" imgW="1040400" imgH="1230480" progId="Equation.AxMath">
                  <p:embed/>
                </p:oleObj>
              </mc:Choice>
              <mc:Fallback>
                <p:oleObj name="AxMath" r:id="rId18" imgW="1040400" imgH="1230480" progId="Equation.AxMath">
                  <p:embed/>
                  <p:pic>
                    <p:nvPicPr>
                      <p:cNvPr id="0" name=""/>
                      <p:cNvPicPr/>
                      <p:nvPr/>
                    </p:nvPicPr>
                    <p:blipFill>
                      <a:blip r:embed="rId19"/>
                      <a:stretch>
                        <a:fillRect/>
                      </a:stretch>
                    </p:blipFill>
                    <p:spPr>
                      <a:xfrm>
                        <a:off x="7621980" y="3201440"/>
                        <a:ext cx="2213928" cy="2619531"/>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A-组合 5"/>
          <p:cNvGrpSpPr/>
          <p:nvPr>
            <p:custDataLst>
              <p:tags r:id="rId1"/>
            </p:custDataLst>
          </p:nvPr>
        </p:nvGrpSpPr>
        <p:grpSpPr>
          <a:xfrm>
            <a:off x="-635" y="403860"/>
            <a:ext cx="12176125" cy="817880"/>
            <a:chOff x="-1" y="636"/>
            <a:chExt cx="19175" cy="1288"/>
          </a:xfrm>
        </p:grpSpPr>
        <p:cxnSp>
          <p:nvCxnSpPr>
            <p:cNvPr id="4" name="PA-直接连接符 3"/>
            <p:cNvCxnSpPr/>
            <p:nvPr>
              <p:custDataLst>
                <p:tags r:id="rId15"/>
              </p:custDataLst>
            </p:nvPr>
          </p:nvCxnSpPr>
          <p:spPr>
            <a:xfrm flipV="1">
              <a:off x="15206" y="1231"/>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grpSp>
          <p:nvGrpSpPr>
            <p:cNvPr id="8" name="组合 7"/>
            <p:cNvGrpSpPr/>
            <p:nvPr/>
          </p:nvGrpSpPr>
          <p:grpSpPr>
            <a:xfrm>
              <a:off x="-1" y="636"/>
              <a:ext cx="16559" cy="1288"/>
              <a:chOff x="-1" y="636"/>
              <a:chExt cx="16559" cy="1288"/>
            </a:xfrm>
          </p:grpSpPr>
          <p:cxnSp>
            <p:nvCxnSpPr>
              <p:cNvPr id="5" name="PA-直接连接符 4"/>
              <p:cNvCxnSpPr/>
              <p:nvPr>
                <p:custDataLst>
                  <p:tags r:id="rId16"/>
                </p:custDataLst>
              </p:nvPr>
            </p:nvCxnSpPr>
            <p:spPr>
              <a:xfrm flipV="1">
                <a:off x="-1" y="1238"/>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11" name="PA-椭圆 10"/>
              <p:cNvSpPr/>
              <p:nvPr>
                <p:custDataLst>
                  <p:tags r:id="rId17"/>
                </p:custDataLst>
              </p:nvPr>
            </p:nvSpPr>
            <p:spPr>
              <a:xfrm>
                <a:off x="1315" y="636"/>
                <a:ext cx="1336" cy="12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微软雅黑" panose="020B0503020204020204" charset="-122"/>
                    <a:ea typeface="微软雅黑" panose="020B0503020204020204" charset="-122"/>
                  </a:rPr>
                  <a:t>7</a:t>
                </a:r>
              </a:p>
            </p:txBody>
          </p:sp>
          <p:sp>
            <p:nvSpPr>
              <p:cNvPr id="7" name="PA-文本框 6"/>
              <p:cNvSpPr txBox="1"/>
              <p:nvPr>
                <p:custDataLst>
                  <p:tags r:id="rId18"/>
                </p:custDataLst>
              </p:nvPr>
            </p:nvSpPr>
            <p:spPr>
              <a:xfrm>
                <a:off x="4168" y="636"/>
                <a:ext cx="12390" cy="1212"/>
              </a:xfrm>
              <a:prstGeom prst="rect">
                <a:avLst/>
              </a:prstGeom>
              <a:noFill/>
            </p:spPr>
            <p:txBody>
              <a:bodyPr wrap="none" rtlCol="0">
                <a:spAutoFit/>
              </a:bodyPr>
              <a:lstStyle/>
              <a:p>
                <a:pPr algn="l"/>
                <a:r>
                  <a:rPr lang="en-US" altLang="zh-CN" sz="4400" b="1" i="0" dirty="0">
                    <a:effectLst/>
                    <a:latin typeface="Arial" panose="020B0604020202020204" pitchFamily="34" charset="0"/>
                  </a:rPr>
                  <a:t>Rotations in two dimensions</a:t>
                </a:r>
                <a:endParaRPr lang="zh-CN" altLang="en-US" sz="4400" b="1" dirty="0">
                  <a:sym typeface="+mn-ea"/>
                </a:endParaRPr>
              </a:p>
            </p:txBody>
          </p:sp>
        </p:grpSp>
      </p:grpSp>
      <p:grpSp>
        <p:nvGrpSpPr>
          <p:cNvPr id="45" name="组合 44">
            <a:extLst>
              <a:ext uri="{FF2B5EF4-FFF2-40B4-BE49-F238E27FC236}">
                <a16:creationId xmlns:a16="http://schemas.microsoft.com/office/drawing/2014/main" id="{88879B80-3492-4EF0-BC56-B87A2620AEBF}"/>
              </a:ext>
            </a:extLst>
          </p:cNvPr>
          <p:cNvGrpSpPr/>
          <p:nvPr/>
        </p:nvGrpSpPr>
        <p:grpSpPr>
          <a:xfrm>
            <a:off x="1597863" y="1350118"/>
            <a:ext cx="7774940" cy="461665"/>
            <a:chOff x="1588135" y="1595120"/>
            <a:chExt cx="7774940" cy="461665"/>
          </a:xfrm>
        </p:grpSpPr>
        <p:sp>
          <p:nvSpPr>
            <p:cNvPr id="46" name="PA-文本框 11">
              <a:extLst>
                <a:ext uri="{FF2B5EF4-FFF2-40B4-BE49-F238E27FC236}">
                  <a16:creationId xmlns:a16="http://schemas.microsoft.com/office/drawing/2014/main" id="{68A5FF0E-B71B-45F8-B96E-D160078F903F}"/>
                </a:ext>
              </a:extLst>
            </p:cNvPr>
            <p:cNvSpPr txBox="1"/>
            <p:nvPr>
              <p:custDataLst>
                <p:tags r:id="rId11"/>
              </p:custDataLst>
            </p:nvPr>
          </p:nvSpPr>
          <p:spPr>
            <a:xfrm>
              <a:off x="2055495" y="1595120"/>
              <a:ext cx="7307580" cy="461665"/>
            </a:xfrm>
            <a:prstGeom prst="rect">
              <a:avLst/>
            </a:prstGeom>
            <a:noFill/>
          </p:spPr>
          <p:txBody>
            <a:bodyPr wrap="square" rtlCol="0" anchor="t">
              <a:spAutoFit/>
            </a:bodyPr>
            <a:lstStyle/>
            <a:p>
              <a:r>
                <a:rPr lang="en-US" altLang="zh-CN" sz="2400" b="0" i="0" dirty="0">
                  <a:effectLst/>
                  <a:latin typeface="Arial" panose="020B0604020202020204" pitchFamily="34" charset="0"/>
                </a:rPr>
                <a:t>Rotating a vector</a:t>
              </a:r>
              <a:endParaRPr lang="zh-CN" altLang="en-US" sz="2400" dirty="0"/>
            </a:p>
          </p:txBody>
        </p:sp>
        <p:grpSp>
          <p:nvGrpSpPr>
            <p:cNvPr id="47" name="PA-组合 12">
              <a:extLst>
                <a:ext uri="{FF2B5EF4-FFF2-40B4-BE49-F238E27FC236}">
                  <a16:creationId xmlns:a16="http://schemas.microsoft.com/office/drawing/2014/main" id="{E0AD7387-9D1E-455C-A30E-832E8B950D0A}"/>
                </a:ext>
              </a:extLst>
            </p:cNvPr>
            <p:cNvGrpSpPr/>
            <p:nvPr>
              <p:custDataLst>
                <p:tags r:id="rId12"/>
              </p:custDataLst>
            </p:nvPr>
          </p:nvGrpSpPr>
          <p:grpSpPr>
            <a:xfrm>
              <a:off x="1588135" y="1663065"/>
              <a:ext cx="331470" cy="323850"/>
              <a:chOff x="3085" y="2274"/>
              <a:chExt cx="522" cy="510"/>
            </a:xfrm>
          </p:grpSpPr>
          <p:sp>
            <p:nvSpPr>
              <p:cNvPr id="48" name="PA-椭圆 36">
                <a:extLst>
                  <a:ext uri="{FF2B5EF4-FFF2-40B4-BE49-F238E27FC236}">
                    <a16:creationId xmlns:a16="http://schemas.microsoft.com/office/drawing/2014/main" id="{750C64A6-20FD-43D4-982D-173611F0D41C}"/>
                  </a:ext>
                </a:extLst>
              </p:cNvPr>
              <p:cNvSpPr/>
              <p:nvPr>
                <p:custDataLst>
                  <p:tags r:id="rId13"/>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PA-椭圆 37">
                <a:extLst>
                  <a:ext uri="{FF2B5EF4-FFF2-40B4-BE49-F238E27FC236}">
                    <a16:creationId xmlns:a16="http://schemas.microsoft.com/office/drawing/2014/main" id="{A424703A-D31E-4A66-9C8B-4835EFE22C21}"/>
                  </a:ext>
                </a:extLst>
              </p:cNvPr>
              <p:cNvSpPr/>
              <p:nvPr>
                <p:custDataLst>
                  <p:tags r:id="rId14"/>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9" name="图片 8">
            <a:extLst>
              <a:ext uri="{FF2B5EF4-FFF2-40B4-BE49-F238E27FC236}">
                <a16:creationId xmlns:a16="http://schemas.microsoft.com/office/drawing/2014/main" id="{3748A415-3C5E-461D-A903-046A6E3A2545}"/>
              </a:ext>
            </a:extLst>
          </p:cNvPr>
          <p:cNvPicPr>
            <a:picLocks noChangeAspect="1"/>
          </p:cNvPicPr>
          <p:nvPr/>
        </p:nvPicPr>
        <p:blipFill>
          <a:blip r:embed="rId20"/>
          <a:stretch>
            <a:fillRect/>
          </a:stretch>
        </p:blipFill>
        <p:spPr>
          <a:xfrm>
            <a:off x="2065223" y="2262286"/>
            <a:ext cx="2944522" cy="2676051"/>
          </a:xfrm>
          <a:prstGeom prst="rect">
            <a:avLst/>
          </a:prstGeom>
        </p:spPr>
      </p:pic>
      <p:grpSp>
        <p:nvGrpSpPr>
          <p:cNvPr id="30" name="PA-组合 33">
            <a:extLst>
              <a:ext uri="{FF2B5EF4-FFF2-40B4-BE49-F238E27FC236}">
                <a16:creationId xmlns:a16="http://schemas.microsoft.com/office/drawing/2014/main" id="{0CB2C919-4613-49F5-B3E3-F1C3BFB97438}"/>
              </a:ext>
            </a:extLst>
          </p:cNvPr>
          <p:cNvGrpSpPr/>
          <p:nvPr>
            <p:custDataLst>
              <p:tags r:id="rId2"/>
            </p:custDataLst>
          </p:nvPr>
        </p:nvGrpSpPr>
        <p:grpSpPr>
          <a:xfrm>
            <a:off x="1913039" y="1867470"/>
            <a:ext cx="3370580" cy="369570"/>
            <a:chOff x="3145" y="7989"/>
            <a:chExt cx="5308" cy="582"/>
          </a:xfrm>
        </p:grpSpPr>
        <p:sp>
          <p:nvSpPr>
            <p:cNvPr id="31" name="PA-矩形 34">
              <a:extLst>
                <a:ext uri="{FF2B5EF4-FFF2-40B4-BE49-F238E27FC236}">
                  <a16:creationId xmlns:a16="http://schemas.microsoft.com/office/drawing/2014/main" id="{5554FDA6-DC41-4F59-A5AC-440BA668AA47}"/>
                </a:ext>
              </a:extLst>
            </p:cNvPr>
            <p:cNvSpPr/>
            <p:nvPr>
              <p:custDataLst>
                <p:tags r:id="rId9"/>
              </p:custDataLst>
            </p:nvPr>
          </p:nvSpPr>
          <p:spPr>
            <a:xfrm>
              <a:off x="3145" y="8104"/>
              <a:ext cx="354" cy="3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PA-文本框 35">
              <a:extLst>
                <a:ext uri="{FF2B5EF4-FFF2-40B4-BE49-F238E27FC236}">
                  <a16:creationId xmlns:a16="http://schemas.microsoft.com/office/drawing/2014/main" id="{EC61AE08-BB11-41CF-AD78-F4D49E9DBD39}"/>
                </a:ext>
              </a:extLst>
            </p:cNvPr>
            <p:cNvSpPr txBox="1"/>
            <p:nvPr>
              <p:custDataLst>
                <p:tags r:id="rId10"/>
              </p:custDataLst>
            </p:nvPr>
          </p:nvSpPr>
          <p:spPr>
            <a:xfrm>
              <a:off x="3606" y="7989"/>
              <a:ext cx="4847" cy="582"/>
            </a:xfrm>
            <a:prstGeom prst="rect">
              <a:avLst/>
            </a:prstGeom>
            <a:noFill/>
          </p:spPr>
          <p:txBody>
            <a:bodyPr wrap="none" rtlCol="0" anchor="t">
              <a:spAutoFit/>
            </a:bodyPr>
            <a:lstStyle/>
            <a:p>
              <a:r>
                <a:rPr lang="zh-CN" altLang="en-US" dirty="0"/>
                <a:t>现在假设向量旋转了角度θ：</a:t>
              </a:r>
            </a:p>
          </p:txBody>
        </p:sp>
      </p:grpSp>
      <p:grpSp>
        <p:nvGrpSpPr>
          <p:cNvPr id="33" name="PA-组合 33">
            <a:extLst>
              <a:ext uri="{FF2B5EF4-FFF2-40B4-BE49-F238E27FC236}">
                <a16:creationId xmlns:a16="http://schemas.microsoft.com/office/drawing/2014/main" id="{F5278947-EA87-4AA2-8FCB-76D0B864EF44}"/>
              </a:ext>
            </a:extLst>
          </p:cNvPr>
          <p:cNvGrpSpPr/>
          <p:nvPr>
            <p:custDataLst>
              <p:tags r:id="rId3"/>
            </p:custDataLst>
          </p:nvPr>
        </p:nvGrpSpPr>
        <p:grpSpPr>
          <a:xfrm>
            <a:off x="6580505" y="1845979"/>
            <a:ext cx="2972435" cy="369570"/>
            <a:chOff x="3145" y="7989"/>
            <a:chExt cx="4681" cy="582"/>
          </a:xfrm>
        </p:grpSpPr>
        <p:sp>
          <p:nvSpPr>
            <p:cNvPr id="34" name="PA-矩形 34">
              <a:extLst>
                <a:ext uri="{FF2B5EF4-FFF2-40B4-BE49-F238E27FC236}">
                  <a16:creationId xmlns:a16="http://schemas.microsoft.com/office/drawing/2014/main" id="{CB441FF6-D007-4A0D-869A-359BDEC5DDB7}"/>
                </a:ext>
              </a:extLst>
            </p:cNvPr>
            <p:cNvSpPr/>
            <p:nvPr>
              <p:custDataLst>
                <p:tags r:id="rId7"/>
              </p:custDataLst>
            </p:nvPr>
          </p:nvSpPr>
          <p:spPr>
            <a:xfrm>
              <a:off x="3145" y="8104"/>
              <a:ext cx="354" cy="3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PA-文本框 35">
              <a:extLst>
                <a:ext uri="{FF2B5EF4-FFF2-40B4-BE49-F238E27FC236}">
                  <a16:creationId xmlns:a16="http://schemas.microsoft.com/office/drawing/2014/main" id="{AD05FA37-DFF3-4B40-B945-49947C5264D1}"/>
                </a:ext>
              </a:extLst>
            </p:cNvPr>
            <p:cNvSpPr txBox="1"/>
            <p:nvPr>
              <p:custDataLst>
                <p:tags r:id="rId8"/>
              </p:custDataLst>
            </p:nvPr>
          </p:nvSpPr>
          <p:spPr>
            <a:xfrm>
              <a:off x="3606" y="7989"/>
              <a:ext cx="4220" cy="582"/>
            </a:xfrm>
            <a:prstGeom prst="rect">
              <a:avLst/>
            </a:prstGeom>
            <a:noFill/>
          </p:spPr>
          <p:txBody>
            <a:bodyPr wrap="none" rtlCol="0" anchor="t">
              <a:spAutoFit/>
            </a:bodyPr>
            <a:lstStyle/>
            <a:p>
              <a:r>
                <a:rPr lang="zh-CN" altLang="en-US" dirty="0"/>
                <a:t>新向量的极坐标为(r,φ+θ)</a:t>
              </a:r>
            </a:p>
          </p:txBody>
        </p:sp>
      </p:grpSp>
      <p:pic>
        <p:nvPicPr>
          <p:cNvPr id="15" name="图片 14">
            <a:extLst>
              <a:ext uri="{FF2B5EF4-FFF2-40B4-BE49-F238E27FC236}">
                <a16:creationId xmlns:a16="http://schemas.microsoft.com/office/drawing/2014/main" id="{03E492F3-46B7-4921-B0A8-66625801A160}"/>
              </a:ext>
            </a:extLst>
          </p:cNvPr>
          <p:cNvPicPr>
            <a:picLocks noChangeAspect="1"/>
          </p:cNvPicPr>
          <p:nvPr/>
        </p:nvPicPr>
        <p:blipFill>
          <a:blip r:embed="rId21"/>
          <a:stretch>
            <a:fillRect/>
          </a:stretch>
        </p:blipFill>
        <p:spPr>
          <a:xfrm>
            <a:off x="6448075" y="2173707"/>
            <a:ext cx="3129203" cy="2867397"/>
          </a:xfrm>
          <a:prstGeom prst="rect">
            <a:avLst/>
          </a:prstGeom>
        </p:spPr>
      </p:pic>
      <p:grpSp>
        <p:nvGrpSpPr>
          <p:cNvPr id="40" name="PA-组合 33">
            <a:extLst>
              <a:ext uri="{FF2B5EF4-FFF2-40B4-BE49-F238E27FC236}">
                <a16:creationId xmlns:a16="http://schemas.microsoft.com/office/drawing/2014/main" id="{4ACE345B-7A64-451F-A937-411153C7FC0F}"/>
              </a:ext>
            </a:extLst>
          </p:cNvPr>
          <p:cNvGrpSpPr/>
          <p:nvPr>
            <p:custDataLst>
              <p:tags r:id="rId4"/>
            </p:custDataLst>
          </p:nvPr>
        </p:nvGrpSpPr>
        <p:grpSpPr>
          <a:xfrm>
            <a:off x="1913039" y="5011914"/>
            <a:ext cx="1400810" cy="369570"/>
            <a:chOff x="3145" y="7989"/>
            <a:chExt cx="2206" cy="582"/>
          </a:xfrm>
        </p:grpSpPr>
        <p:sp>
          <p:nvSpPr>
            <p:cNvPr id="41" name="PA-矩形 34">
              <a:extLst>
                <a:ext uri="{FF2B5EF4-FFF2-40B4-BE49-F238E27FC236}">
                  <a16:creationId xmlns:a16="http://schemas.microsoft.com/office/drawing/2014/main" id="{CA7F64D5-D0BC-4BE8-B1A0-8755C337C5EE}"/>
                </a:ext>
              </a:extLst>
            </p:cNvPr>
            <p:cNvSpPr/>
            <p:nvPr>
              <p:custDataLst>
                <p:tags r:id="rId5"/>
              </p:custDataLst>
            </p:nvPr>
          </p:nvSpPr>
          <p:spPr>
            <a:xfrm>
              <a:off x="3145" y="8104"/>
              <a:ext cx="354" cy="3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PA-文本框 35">
              <a:extLst>
                <a:ext uri="{FF2B5EF4-FFF2-40B4-BE49-F238E27FC236}">
                  <a16:creationId xmlns:a16="http://schemas.microsoft.com/office/drawing/2014/main" id="{B5AB896A-F8FE-49EF-837E-D8AFA4C240E4}"/>
                </a:ext>
              </a:extLst>
            </p:cNvPr>
            <p:cNvSpPr txBox="1"/>
            <p:nvPr>
              <p:custDataLst>
                <p:tags r:id="rId6"/>
              </p:custDataLst>
            </p:nvPr>
          </p:nvSpPr>
          <p:spPr>
            <a:xfrm>
              <a:off x="3606" y="7989"/>
              <a:ext cx="1745" cy="582"/>
            </a:xfrm>
            <a:prstGeom prst="rect">
              <a:avLst/>
            </a:prstGeom>
            <a:noFill/>
          </p:spPr>
          <p:txBody>
            <a:bodyPr wrap="none" rtlCol="0" anchor="t">
              <a:spAutoFit/>
            </a:bodyPr>
            <a:lstStyle/>
            <a:p>
              <a:r>
                <a:rPr lang="zh-CN" altLang="en-US" dirty="0">
                  <a:latin typeface="Arial" panose="020B0604020202020204" pitchFamily="34" charset="0"/>
                </a:rPr>
                <a:t>矩阵形式</a:t>
              </a:r>
              <a:endParaRPr lang="zh-CN" altLang="en-US" dirty="0"/>
            </a:p>
          </p:txBody>
        </p:sp>
      </p:grpSp>
      <p:pic>
        <p:nvPicPr>
          <p:cNvPr id="18" name="图片 17">
            <a:extLst>
              <a:ext uri="{FF2B5EF4-FFF2-40B4-BE49-F238E27FC236}">
                <a16:creationId xmlns:a16="http://schemas.microsoft.com/office/drawing/2014/main" id="{708CFA87-9E20-4366-BEC0-CD86FE40DD71}"/>
              </a:ext>
            </a:extLst>
          </p:cNvPr>
          <p:cNvPicPr>
            <a:picLocks noChangeAspect="1"/>
          </p:cNvPicPr>
          <p:nvPr/>
        </p:nvPicPr>
        <p:blipFill>
          <a:blip r:embed="rId22"/>
          <a:stretch>
            <a:fillRect/>
          </a:stretch>
        </p:blipFill>
        <p:spPr>
          <a:xfrm>
            <a:off x="3788214" y="5388840"/>
            <a:ext cx="3864486" cy="1147690"/>
          </a:xfrm>
          <a:prstGeom prst="rect">
            <a:avLst/>
          </a:prstGeom>
        </p:spPr>
      </p:pic>
    </p:spTree>
    <p:extLst>
      <p:ext uri="{BB962C8B-B14F-4D97-AF65-F5344CB8AC3E}">
        <p14:creationId xmlns:p14="http://schemas.microsoft.com/office/powerpoint/2010/main" val="146136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A-组合 5"/>
          <p:cNvGrpSpPr/>
          <p:nvPr>
            <p:custDataLst>
              <p:tags r:id="rId1"/>
            </p:custDataLst>
          </p:nvPr>
        </p:nvGrpSpPr>
        <p:grpSpPr>
          <a:xfrm>
            <a:off x="-635" y="403860"/>
            <a:ext cx="12176125" cy="817880"/>
            <a:chOff x="-1" y="636"/>
            <a:chExt cx="19175" cy="1288"/>
          </a:xfrm>
        </p:grpSpPr>
        <p:cxnSp>
          <p:nvCxnSpPr>
            <p:cNvPr id="4" name="PA-直接连接符 3"/>
            <p:cNvCxnSpPr/>
            <p:nvPr>
              <p:custDataLst>
                <p:tags r:id="rId6"/>
              </p:custDataLst>
            </p:nvPr>
          </p:nvCxnSpPr>
          <p:spPr>
            <a:xfrm flipV="1">
              <a:off x="15206" y="1231"/>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grpSp>
          <p:nvGrpSpPr>
            <p:cNvPr id="8" name="组合 7"/>
            <p:cNvGrpSpPr/>
            <p:nvPr/>
          </p:nvGrpSpPr>
          <p:grpSpPr>
            <a:xfrm>
              <a:off x="-1" y="636"/>
              <a:ext cx="16559" cy="1288"/>
              <a:chOff x="-1" y="636"/>
              <a:chExt cx="16559" cy="1288"/>
            </a:xfrm>
          </p:grpSpPr>
          <p:cxnSp>
            <p:nvCxnSpPr>
              <p:cNvPr id="5" name="PA-直接连接符 4"/>
              <p:cNvCxnSpPr/>
              <p:nvPr>
                <p:custDataLst>
                  <p:tags r:id="rId7"/>
                </p:custDataLst>
              </p:nvPr>
            </p:nvCxnSpPr>
            <p:spPr>
              <a:xfrm flipV="1">
                <a:off x="-1" y="1238"/>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11" name="PA-椭圆 10"/>
              <p:cNvSpPr/>
              <p:nvPr>
                <p:custDataLst>
                  <p:tags r:id="rId8"/>
                </p:custDataLst>
              </p:nvPr>
            </p:nvSpPr>
            <p:spPr>
              <a:xfrm>
                <a:off x="1315" y="636"/>
                <a:ext cx="1336" cy="12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微软雅黑" panose="020B0503020204020204" charset="-122"/>
                    <a:ea typeface="微软雅黑" panose="020B0503020204020204" charset="-122"/>
                  </a:rPr>
                  <a:t>8</a:t>
                </a:r>
              </a:p>
            </p:txBody>
          </p:sp>
          <p:sp>
            <p:nvSpPr>
              <p:cNvPr id="7" name="PA-文本框 6"/>
              <p:cNvSpPr txBox="1"/>
              <p:nvPr>
                <p:custDataLst>
                  <p:tags r:id="rId9"/>
                </p:custDataLst>
              </p:nvPr>
            </p:nvSpPr>
            <p:spPr>
              <a:xfrm>
                <a:off x="4168" y="636"/>
                <a:ext cx="12390" cy="1212"/>
              </a:xfrm>
              <a:prstGeom prst="rect">
                <a:avLst/>
              </a:prstGeom>
              <a:noFill/>
            </p:spPr>
            <p:txBody>
              <a:bodyPr wrap="none" rtlCol="0">
                <a:spAutoFit/>
              </a:bodyPr>
              <a:lstStyle/>
              <a:p>
                <a:pPr algn="l"/>
                <a:r>
                  <a:rPr lang="en-US" altLang="zh-CN" sz="4400" b="1" i="0" dirty="0">
                    <a:effectLst/>
                    <a:latin typeface="Arial" panose="020B0604020202020204" pitchFamily="34" charset="0"/>
                  </a:rPr>
                  <a:t>Rotations in two dimensions</a:t>
                </a:r>
                <a:endParaRPr lang="zh-CN" altLang="en-US" sz="4400" b="1" dirty="0">
                  <a:sym typeface="+mn-ea"/>
                </a:endParaRPr>
              </a:p>
            </p:txBody>
          </p:sp>
        </p:grpSp>
      </p:grpSp>
      <p:grpSp>
        <p:nvGrpSpPr>
          <p:cNvPr id="45" name="组合 44">
            <a:extLst>
              <a:ext uri="{FF2B5EF4-FFF2-40B4-BE49-F238E27FC236}">
                <a16:creationId xmlns:a16="http://schemas.microsoft.com/office/drawing/2014/main" id="{88879B80-3492-4EF0-BC56-B87A2620AEBF}"/>
              </a:ext>
            </a:extLst>
          </p:cNvPr>
          <p:cNvGrpSpPr/>
          <p:nvPr/>
        </p:nvGrpSpPr>
        <p:grpSpPr>
          <a:xfrm>
            <a:off x="1597863" y="1350118"/>
            <a:ext cx="7774940" cy="461665"/>
            <a:chOff x="1588135" y="1595120"/>
            <a:chExt cx="7774940" cy="461665"/>
          </a:xfrm>
        </p:grpSpPr>
        <p:sp>
          <p:nvSpPr>
            <p:cNvPr id="46" name="PA-文本框 11">
              <a:extLst>
                <a:ext uri="{FF2B5EF4-FFF2-40B4-BE49-F238E27FC236}">
                  <a16:creationId xmlns:a16="http://schemas.microsoft.com/office/drawing/2014/main" id="{68A5FF0E-B71B-45F8-B96E-D160078F903F}"/>
                </a:ext>
              </a:extLst>
            </p:cNvPr>
            <p:cNvSpPr txBox="1"/>
            <p:nvPr>
              <p:custDataLst>
                <p:tags r:id="rId2"/>
              </p:custDataLst>
            </p:nvPr>
          </p:nvSpPr>
          <p:spPr>
            <a:xfrm>
              <a:off x="2055495" y="1595120"/>
              <a:ext cx="7307580" cy="461665"/>
            </a:xfrm>
            <a:prstGeom prst="rect">
              <a:avLst/>
            </a:prstGeom>
            <a:noFill/>
          </p:spPr>
          <p:txBody>
            <a:bodyPr wrap="square" rtlCol="0" anchor="t">
              <a:spAutoFit/>
            </a:bodyPr>
            <a:lstStyle/>
            <a:p>
              <a:r>
                <a:rPr lang="en-US" altLang="zh-CN" sz="2400" b="0" i="0" dirty="0">
                  <a:effectLst/>
                  <a:latin typeface="Arial" panose="020B0604020202020204" pitchFamily="34" charset="0"/>
                </a:rPr>
                <a:t>A geometric derivation of the rotation matrix</a:t>
              </a:r>
              <a:endParaRPr lang="zh-CN" altLang="en-US" sz="2400" dirty="0"/>
            </a:p>
          </p:txBody>
        </p:sp>
        <p:grpSp>
          <p:nvGrpSpPr>
            <p:cNvPr id="47" name="PA-组合 12">
              <a:extLst>
                <a:ext uri="{FF2B5EF4-FFF2-40B4-BE49-F238E27FC236}">
                  <a16:creationId xmlns:a16="http://schemas.microsoft.com/office/drawing/2014/main" id="{E0AD7387-9D1E-455C-A30E-832E8B950D0A}"/>
                </a:ext>
              </a:extLst>
            </p:cNvPr>
            <p:cNvGrpSpPr/>
            <p:nvPr>
              <p:custDataLst>
                <p:tags r:id="rId3"/>
              </p:custDataLst>
            </p:nvPr>
          </p:nvGrpSpPr>
          <p:grpSpPr>
            <a:xfrm>
              <a:off x="1588135" y="1663065"/>
              <a:ext cx="331470" cy="323850"/>
              <a:chOff x="3085" y="2274"/>
              <a:chExt cx="522" cy="510"/>
            </a:xfrm>
          </p:grpSpPr>
          <p:sp>
            <p:nvSpPr>
              <p:cNvPr id="48" name="PA-椭圆 36">
                <a:extLst>
                  <a:ext uri="{FF2B5EF4-FFF2-40B4-BE49-F238E27FC236}">
                    <a16:creationId xmlns:a16="http://schemas.microsoft.com/office/drawing/2014/main" id="{750C64A6-20FD-43D4-982D-173611F0D41C}"/>
                  </a:ext>
                </a:extLst>
              </p:cNvPr>
              <p:cNvSpPr/>
              <p:nvPr>
                <p:custDataLst>
                  <p:tags r:id="rId4"/>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PA-椭圆 37">
                <a:extLst>
                  <a:ext uri="{FF2B5EF4-FFF2-40B4-BE49-F238E27FC236}">
                    <a16:creationId xmlns:a16="http://schemas.microsoft.com/office/drawing/2014/main" id="{A424703A-D31E-4A66-9C8B-4835EFE22C21}"/>
                  </a:ext>
                </a:extLst>
              </p:cNvPr>
              <p:cNvSpPr/>
              <p:nvPr>
                <p:custDataLst>
                  <p:tags r:id="rId5"/>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6" name="文本框 25">
            <a:extLst>
              <a:ext uri="{FF2B5EF4-FFF2-40B4-BE49-F238E27FC236}">
                <a16:creationId xmlns:a16="http://schemas.microsoft.com/office/drawing/2014/main" id="{5906EC99-E137-48A6-BEA8-03A6868AADFF}"/>
              </a:ext>
            </a:extLst>
          </p:cNvPr>
          <p:cNvSpPr txBox="1"/>
          <p:nvPr/>
        </p:nvSpPr>
        <p:spPr>
          <a:xfrm>
            <a:off x="1763598" y="2008106"/>
            <a:ext cx="6104106" cy="369332"/>
          </a:xfrm>
          <a:prstGeom prst="rect">
            <a:avLst/>
          </a:prstGeom>
          <a:noFill/>
        </p:spPr>
        <p:txBody>
          <a:bodyPr wrap="square">
            <a:spAutoFit/>
          </a:bodyPr>
          <a:lstStyle/>
          <a:p>
            <a:r>
              <a:rPr lang="zh-CN" altLang="en-US" dirty="0"/>
              <a:t>令 r=1 并令 θ 和 φ 都为 30°</a:t>
            </a:r>
          </a:p>
        </p:txBody>
      </p:sp>
      <p:pic>
        <p:nvPicPr>
          <p:cNvPr id="27" name="图片 26">
            <a:extLst>
              <a:ext uri="{FF2B5EF4-FFF2-40B4-BE49-F238E27FC236}">
                <a16:creationId xmlns:a16="http://schemas.microsoft.com/office/drawing/2014/main" id="{AC95D7F2-A0BD-4913-86A5-D44F5E248AC0}"/>
              </a:ext>
            </a:extLst>
          </p:cNvPr>
          <p:cNvPicPr>
            <a:picLocks noChangeAspect="1"/>
          </p:cNvPicPr>
          <p:nvPr/>
        </p:nvPicPr>
        <p:blipFill>
          <a:blip r:embed="rId11"/>
          <a:stretch>
            <a:fillRect/>
          </a:stretch>
        </p:blipFill>
        <p:spPr>
          <a:xfrm>
            <a:off x="8048193" y="2090974"/>
            <a:ext cx="2944522" cy="2676051"/>
          </a:xfrm>
          <a:prstGeom prst="rect">
            <a:avLst/>
          </a:prstGeom>
        </p:spPr>
      </p:pic>
      <p:pic>
        <p:nvPicPr>
          <p:cNvPr id="10" name="图片 9">
            <a:extLst>
              <a:ext uri="{FF2B5EF4-FFF2-40B4-BE49-F238E27FC236}">
                <a16:creationId xmlns:a16="http://schemas.microsoft.com/office/drawing/2014/main" id="{C6DD9B75-7AF9-4066-9437-16E10AE5D00C}"/>
              </a:ext>
            </a:extLst>
          </p:cNvPr>
          <p:cNvPicPr>
            <a:picLocks noChangeAspect="1"/>
          </p:cNvPicPr>
          <p:nvPr/>
        </p:nvPicPr>
        <p:blipFill>
          <a:blip r:embed="rId12"/>
          <a:stretch>
            <a:fillRect/>
          </a:stretch>
        </p:blipFill>
        <p:spPr>
          <a:xfrm>
            <a:off x="1855038" y="2447111"/>
            <a:ext cx="5609524" cy="780952"/>
          </a:xfrm>
          <a:prstGeom prst="rect">
            <a:avLst/>
          </a:prstGeom>
        </p:spPr>
      </p:pic>
      <p:sp>
        <p:nvSpPr>
          <p:cNvPr id="36" name="文本框 35">
            <a:extLst>
              <a:ext uri="{FF2B5EF4-FFF2-40B4-BE49-F238E27FC236}">
                <a16:creationId xmlns:a16="http://schemas.microsoft.com/office/drawing/2014/main" id="{BE48B3C5-EA35-4C43-B11B-ED0E13E1545E}"/>
              </a:ext>
            </a:extLst>
          </p:cNvPr>
          <p:cNvSpPr txBox="1"/>
          <p:nvPr/>
        </p:nvSpPr>
        <p:spPr>
          <a:xfrm>
            <a:off x="1763598" y="3403529"/>
            <a:ext cx="6104106" cy="369332"/>
          </a:xfrm>
          <a:prstGeom prst="rect">
            <a:avLst/>
          </a:prstGeom>
          <a:noFill/>
        </p:spPr>
        <p:txBody>
          <a:bodyPr wrap="square">
            <a:spAutoFit/>
          </a:bodyPr>
          <a:lstStyle/>
          <a:p>
            <a:r>
              <a:rPr lang="zh-CN" altLang="en-US" dirty="0"/>
              <a:t>我们现在可以计算 x′ 和 y′ 的值：</a:t>
            </a:r>
          </a:p>
        </p:txBody>
      </p:sp>
      <p:pic>
        <p:nvPicPr>
          <p:cNvPr id="17" name="图片 16">
            <a:extLst>
              <a:ext uri="{FF2B5EF4-FFF2-40B4-BE49-F238E27FC236}">
                <a16:creationId xmlns:a16="http://schemas.microsoft.com/office/drawing/2014/main" id="{093F66BB-C10C-4F74-AD39-924253B561B6}"/>
              </a:ext>
            </a:extLst>
          </p:cNvPr>
          <p:cNvPicPr>
            <a:picLocks noChangeAspect="1"/>
          </p:cNvPicPr>
          <p:nvPr/>
        </p:nvPicPr>
        <p:blipFill>
          <a:blip r:embed="rId13"/>
          <a:stretch>
            <a:fillRect/>
          </a:stretch>
        </p:blipFill>
        <p:spPr>
          <a:xfrm>
            <a:off x="1929968" y="3722762"/>
            <a:ext cx="4590476" cy="1076190"/>
          </a:xfrm>
          <a:prstGeom prst="rect">
            <a:avLst/>
          </a:prstGeom>
        </p:spPr>
      </p:pic>
      <p:pic>
        <p:nvPicPr>
          <p:cNvPr id="20" name="图片 19">
            <a:extLst>
              <a:ext uri="{FF2B5EF4-FFF2-40B4-BE49-F238E27FC236}">
                <a16:creationId xmlns:a16="http://schemas.microsoft.com/office/drawing/2014/main" id="{576AFCD7-3110-486E-A3F5-73F2419E95A4}"/>
              </a:ext>
            </a:extLst>
          </p:cNvPr>
          <p:cNvPicPr>
            <a:picLocks noChangeAspect="1"/>
          </p:cNvPicPr>
          <p:nvPr/>
        </p:nvPicPr>
        <p:blipFill>
          <a:blip r:embed="rId14"/>
          <a:stretch>
            <a:fillRect/>
          </a:stretch>
        </p:blipFill>
        <p:spPr>
          <a:xfrm>
            <a:off x="2762479" y="4682746"/>
            <a:ext cx="5285714" cy="923810"/>
          </a:xfrm>
          <a:prstGeom prst="rect">
            <a:avLst/>
          </a:prstGeom>
        </p:spPr>
      </p:pic>
    </p:spTree>
    <p:extLst>
      <p:ext uri="{BB962C8B-B14F-4D97-AF65-F5344CB8AC3E}">
        <p14:creationId xmlns:p14="http://schemas.microsoft.com/office/powerpoint/2010/main" val="2654807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A-组合 5"/>
          <p:cNvGrpSpPr/>
          <p:nvPr>
            <p:custDataLst>
              <p:tags r:id="rId1"/>
            </p:custDataLst>
          </p:nvPr>
        </p:nvGrpSpPr>
        <p:grpSpPr>
          <a:xfrm>
            <a:off x="-635" y="403860"/>
            <a:ext cx="12176125" cy="817880"/>
            <a:chOff x="-1" y="636"/>
            <a:chExt cx="19175" cy="1288"/>
          </a:xfrm>
        </p:grpSpPr>
        <p:cxnSp>
          <p:nvCxnSpPr>
            <p:cNvPr id="4" name="PA-直接连接符 3"/>
            <p:cNvCxnSpPr/>
            <p:nvPr>
              <p:custDataLst>
                <p:tags r:id="rId6"/>
              </p:custDataLst>
            </p:nvPr>
          </p:nvCxnSpPr>
          <p:spPr>
            <a:xfrm flipV="1">
              <a:off x="15206" y="1231"/>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grpSp>
          <p:nvGrpSpPr>
            <p:cNvPr id="8" name="组合 7"/>
            <p:cNvGrpSpPr/>
            <p:nvPr/>
          </p:nvGrpSpPr>
          <p:grpSpPr>
            <a:xfrm>
              <a:off x="-1" y="636"/>
              <a:ext cx="16559" cy="1288"/>
              <a:chOff x="-1" y="636"/>
              <a:chExt cx="16559" cy="1288"/>
            </a:xfrm>
          </p:grpSpPr>
          <p:cxnSp>
            <p:nvCxnSpPr>
              <p:cNvPr id="5" name="PA-直接连接符 4"/>
              <p:cNvCxnSpPr/>
              <p:nvPr>
                <p:custDataLst>
                  <p:tags r:id="rId7"/>
                </p:custDataLst>
              </p:nvPr>
            </p:nvCxnSpPr>
            <p:spPr>
              <a:xfrm flipV="1">
                <a:off x="-1" y="1238"/>
                <a:ext cx="3968" cy="7"/>
              </a:xfrm>
              <a:prstGeom prst="line">
                <a:avLst/>
              </a:prstGeom>
              <a:ln w="22225" cmpd="sng">
                <a:solidFill>
                  <a:schemeClr val="bg2"/>
                </a:solidFill>
                <a:prstDash val="solid"/>
              </a:ln>
            </p:spPr>
            <p:style>
              <a:lnRef idx="1">
                <a:schemeClr val="accent3"/>
              </a:lnRef>
              <a:fillRef idx="0">
                <a:schemeClr val="accent3"/>
              </a:fillRef>
              <a:effectRef idx="0">
                <a:schemeClr val="accent3"/>
              </a:effectRef>
              <a:fontRef idx="minor">
                <a:schemeClr val="tx1"/>
              </a:fontRef>
            </p:style>
          </p:cxnSp>
          <p:sp>
            <p:nvSpPr>
              <p:cNvPr id="11" name="PA-椭圆 10"/>
              <p:cNvSpPr/>
              <p:nvPr>
                <p:custDataLst>
                  <p:tags r:id="rId8"/>
                </p:custDataLst>
              </p:nvPr>
            </p:nvSpPr>
            <p:spPr>
              <a:xfrm>
                <a:off x="1315" y="636"/>
                <a:ext cx="1336" cy="12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微软雅黑" panose="020B0503020204020204" charset="-122"/>
                    <a:ea typeface="微软雅黑" panose="020B0503020204020204" charset="-122"/>
                  </a:rPr>
                  <a:t>9</a:t>
                </a:r>
              </a:p>
            </p:txBody>
          </p:sp>
          <p:sp>
            <p:nvSpPr>
              <p:cNvPr id="7" name="PA-文本框 6"/>
              <p:cNvSpPr txBox="1"/>
              <p:nvPr>
                <p:custDataLst>
                  <p:tags r:id="rId9"/>
                </p:custDataLst>
              </p:nvPr>
            </p:nvSpPr>
            <p:spPr>
              <a:xfrm>
                <a:off x="4168" y="636"/>
                <a:ext cx="12390" cy="1212"/>
              </a:xfrm>
              <a:prstGeom prst="rect">
                <a:avLst/>
              </a:prstGeom>
              <a:noFill/>
            </p:spPr>
            <p:txBody>
              <a:bodyPr wrap="none" rtlCol="0">
                <a:spAutoFit/>
              </a:bodyPr>
              <a:lstStyle/>
              <a:p>
                <a:r>
                  <a:rPr lang="en-US" altLang="zh-CN" sz="4400" b="1" i="0" dirty="0">
                    <a:effectLst/>
                    <a:latin typeface="Arial" panose="020B0604020202020204" pitchFamily="34" charset="0"/>
                  </a:rPr>
                  <a:t>Rotations in two dimensions</a:t>
                </a:r>
                <a:endParaRPr lang="zh-CN" altLang="en-US" sz="4400" b="1" dirty="0">
                  <a:sym typeface="+mn-ea"/>
                </a:endParaRPr>
              </a:p>
            </p:txBody>
          </p:sp>
        </p:grpSp>
      </p:grpSp>
      <p:grpSp>
        <p:nvGrpSpPr>
          <p:cNvPr id="45" name="组合 44">
            <a:extLst>
              <a:ext uri="{FF2B5EF4-FFF2-40B4-BE49-F238E27FC236}">
                <a16:creationId xmlns:a16="http://schemas.microsoft.com/office/drawing/2014/main" id="{88879B80-3492-4EF0-BC56-B87A2620AEBF}"/>
              </a:ext>
            </a:extLst>
          </p:cNvPr>
          <p:cNvGrpSpPr/>
          <p:nvPr/>
        </p:nvGrpSpPr>
        <p:grpSpPr>
          <a:xfrm>
            <a:off x="1597863" y="1350118"/>
            <a:ext cx="7774940" cy="461665"/>
            <a:chOff x="1588135" y="1595120"/>
            <a:chExt cx="7774940" cy="461665"/>
          </a:xfrm>
        </p:grpSpPr>
        <p:sp>
          <p:nvSpPr>
            <p:cNvPr id="46" name="PA-文本框 11">
              <a:extLst>
                <a:ext uri="{FF2B5EF4-FFF2-40B4-BE49-F238E27FC236}">
                  <a16:creationId xmlns:a16="http://schemas.microsoft.com/office/drawing/2014/main" id="{68A5FF0E-B71B-45F8-B96E-D160078F903F}"/>
                </a:ext>
              </a:extLst>
            </p:cNvPr>
            <p:cNvSpPr txBox="1"/>
            <p:nvPr>
              <p:custDataLst>
                <p:tags r:id="rId2"/>
              </p:custDataLst>
            </p:nvPr>
          </p:nvSpPr>
          <p:spPr>
            <a:xfrm>
              <a:off x="2055495" y="1595120"/>
              <a:ext cx="7307580" cy="461665"/>
            </a:xfrm>
            <a:prstGeom prst="rect">
              <a:avLst/>
            </a:prstGeom>
            <a:noFill/>
          </p:spPr>
          <p:txBody>
            <a:bodyPr wrap="square" rtlCol="0" anchor="t">
              <a:spAutoFit/>
            </a:bodyPr>
            <a:lstStyle/>
            <a:p>
              <a:r>
                <a:rPr lang="en-US" altLang="zh-CN" sz="2400" b="0" i="0" dirty="0">
                  <a:effectLst/>
                  <a:latin typeface="Arial" panose="020B0604020202020204" pitchFamily="34" charset="0"/>
                </a:rPr>
                <a:t>A geometric derivation of the rotation matrix</a:t>
              </a:r>
              <a:endParaRPr lang="zh-CN" altLang="en-US" sz="2400" dirty="0"/>
            </a:p>
          </p:txBody>
        </p:sp>
        <p:grpSp>
          <p:nvGrpSpPr>
            <p:cNvPr id="47" name="PA-组合 12">
              <a:extLst>
                <a:ext uri="{FF2B5EF4-FFF2-40B4-BE49-F238E27FC236}">
                  <a16:creationId xmlns:a16="http://schemas.microsoft.com/office/drawing/2014/main" id="{E0AD7387-9D1E-455C-A30E-832E8B950D0A}"/>
                </a:ext>
              </a:extLst>
            </p:cNvPr>
            <p:cNvGrpSpPr/>
            <p:nvPr>
              <p:custDataLst>
                <p:tags r:id="rId3"/>
              </p:custDataLst>
            </p:nvPr>
          </p:nvGrpSpPr>
          <p:grpSpPr>
            <a:xfrm>
              <a:off x="1588135" y="1663065"/>
              <a:ext cx="331470" cy="323850"/>
              <a:chOff x="3085" y="2274"/>
              <a:chExt cx="522" cy="510"/>
            </a:xfrm>
          </p:grpSpPr>
          <p:sp>
            <p:nvSpPr>
              <p:cNvPr id="48" name="PA-椭圆 36">
                <a:extLst>
                  <a:ext uri="{FF2B5EF4-FFF2-40B4-BE49-F238E27FC236}">
                    <a16:creationId xmlns:a16="http://schemas.microsoft.com/office/drawing/2014/main" id="{750C64A6-20FD-43D4-982D-173611F0D41C}"/>
                  </a:ext>
                </a:extLst>
              </p:cNvPr>
              <p:cNvSpPr/>
              <p:nvPr>
                <p:custDataLst>
                  <p:tags r:id="rId4"/>
                </p:custDataLst>
              </p:nvPr>
            </p:nvSpPr>
            <p:spPr>
              <a:xfrm>
                <a:off x="3202" y="2387"/>
                <a:ext cx="288" cy="2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PA-椭圆 37">
                <a:extLst>
                  <a:ext uri="{FF2B5EF4-FFF2-40B4-BE49-F238E27FC236}">
                    <a16:creationId xmlns:a16="http://schemas.microsoft.com/office/drawing/2014/main" id="{A424703A-D31E-4A66-9C8B-4835EFE22C21}"/>
                  </a:ext>
                </a:extLst>
              </p:cNvPr>
              <p:cNvSpPr/>
              <p:nvPr>
                <p:custDataLst>
                  <p:tags r:id="rId5"/>
                </p:custDataLst>
              </p:nvPr>
            </p:nvSpPr>
            <p:spPr>
              <a:xfrm>
                <a:off x="3085" y="2274"/>
                <a:ext cx="523" cy="511"/>
              </a:xfrm>
              <a:prstGeom prst="ellipse">
                <a:avLst/>
              </a:prstGeom>
              <a:noFill/>
              <a:ln w="476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6" name="文本框 25">
            <a:extLst>
              <a:ext uri="{FF2B5EF4-FFF2-40B4-BE49-F238E27FC236}">
                <a16:creationId xmlns:a16="http://schemas.microsoft.com/office/drawing/2014/main" id="{5906EC99-E137-48A6-BEA8-03A6868AADFF}"/>
              </a:ext>
            </a:extLst>
          </p:cNvPr>
          <p:cNvSpPr txBox="1"/>
          <p:nvPr/>
        </p:nvSpPr>
        <p:spPr>
          <a:xfrm>
            <a:off x="1763598" y="2008106"/>
            <a:ext cx="6104106" cy="369332"/>
          </a:xfrm>
          <a:prstGeom prst="rect">
            <a:avLst/>
          </a:prstGeom>
          <a:noFill/>
        </p:spPr>
        <p:txBody>
          <a:bodyPr wrap="square">
            <a:spAutoFit/>
          </a:bodyPr>
          <a:lstStyle/>
          <a:p>
            <a:r>
              <a:rPr lang="zh-CN" altLang="en-US" dirty="0"/>
              <a:t>令 r=1 并令 θ 和 φ 都为 30°</a:t>
            </a:r>
          </a:p>
        </p:txBody>
      </p:sp>
      <p:pic>
        <p:nvPicPr>
          <p:cNvPr id="27" name="图片 26">
            <a:extLst>
              <a:ext uri="{FF2B5EF4-FFF2-40B4-BE49-F238E27FC236}">
                <a16:creationId xmlns:a16="http://schemas.microsoft.com/office/drawing/2014/main" id="{AC95D7F2-A0BD-4913-86A5-D44F5E248AC0}"/>
              </a:ext>
            </a:extLst>
          </p:cNvPr>
          <p:cNvPicPr>
            <a:picLocks noChangeAspect="1"/>
          </p:cNvPicPr>
          <p:nvPr/>
        </p:nvPicPr>
        <p:blipFill>
          <a:blip r:embed="rId11"/>
          <a:stretch>
            <a:fillRect/>
          </a:stretch>
        </p:blipFill>
        <p:spPr>
          <a:xfrm>
            <a:off x="8048193" y="2090974"/>
            <a:ext cx="2944522" cy="2676051"/>
          </a:xfrm>
          <a:prstGeom prst="rect">
            <a:avLst/>
          </a:prstGeom>
        </p:spPr>
      </p:pic>
      <p:pic>
        <p:nvPicPr>
          <p:cNvPr id="10" name="图片 9">
            <a:extLst>
              <a:ext uri="{FF2B5EF4-FFF2-40B4-BE49-F238E27FC236}">
                <a16:creationId xmlns:a16="http://schemas.microsoft.com/office/drawing/2014/main" id="{C6DD9B75-7AF9-4066-9437-16E10AE5D00C}"/>
              </a:ext>
            </a:extLst>
          </p:cNvPr>
          <p:cNvPicPr>
            <a:picLocks noChangeAspect="1"/>
          </p:cNvPicPr>
          <p:nvPr/>
        </p:nvPicPr>
        <p:blipFill>
          <a:blip r:embed="rId12"/>
          <a:stretch>
            <a:fillRect/>
          </a:stretch>
        </p:blipFill>
        <p:spPr>
          <a:xfrm>
            <a:off x="1855038" y="2447111"/>
            <a:ext cx="5609524" cy="780952"/>
          </a:xfrm>
          <a:prstGeom prst="rect">
            <a:avLst/>
          </a:prstGeom>
        </p:spPr>
      </p:pic>
      <p:sp>
        <p:nvSpPr>
          <p:cNvPr id="36" name="文本框 35">
            <a:extLst>
              <a:ext uri="{FF2B5EF4-FFF2-40B4-BE49-F238E27FC236}">
                <a16:creationId xmlns:a16="http://schemas.microsoft.com/office/drawing/2014/main" id="{BE48B3C5-EA35-4C43-B11B-ED0E13E1545E}"/>
              </a:ext>
            </a:extLst>
          </p:cNvPr>
          <p:cNvSpPr txBox="1"/>
          <p:nvPr/>
        </p:nvSpPr>
        <p:spPr>
          <a:xfrm>
            <a:off x="1763598" y="3403529"/>
            <a:ext cx="6104106" cy="369332"/>
          </a:xfrm>
          <a:prstGeom prst="rect">
            <a:avLst/>
          </a:prstGeom>
          <a:noFill/>
        </p:spPr>
        <p:txBody>
          <a:bodyPr wrap="square">
            <a:spAutoFit/>
          </a:bodyPr>
          <a:lstStyle/>
          <a:p>
            <a:r>
              <a:rPr lang="zh-CN" altLang="en-US" dirty="0"/>
              <a:t>我们现在可以计算 x′ 和 y′ 的值：</a:t>
            </a:r>
          </a:p>
        </p:txBody>
      </p:sp>
      <p:pic>
        <p:nvPicPr>
          <p:cNvPr id="17" name="图片 16">
            <a:extLst>
              <a:ext uri="{FF2B5EF4-FFF2-40B4-BE49-F238E27FC236}">
                <a16:creationId xmlns:a16="http://schemas.microsoft.com/office/drawing/2014/main" id="{093F66BB-C10C-4F74-AD39-924253B561B6}"/>
              </a:ext>
            </a:extLst>
          </p:cNvPr>
          <p:cNvPicPr>
            <a:picLocks noChangeAspect="1"/>
          </p:cNvPicPr>
          <p:nvPr/>
        </p:nvPicPr>
        <p:blipFill>
          <a:blip r:embed="rId13"/>
          <a:stretch>
            <a:fillRect/>
          </a:stretch>
        </p:blipFill>
        <p:spPr>
          <a:xfrm>
            <a:off x="1929968" y="3722762"/>
            <a:ext cx="4590476" cy="1076190"/>
          </a:xfrm>
          <a:prstGeom prst="rect">
            <a:avLst/>
          </a:prstGeom>
        </p:spPr>
      </p:pic>
      <p:pic>
        <p:nvPicPr>
          <p:cNvPr id="20" name="图片 19">
            <a:extLst>
              <a:ext uri="{FF2B5EF4-FFF2-40B4-BE49-F238E27FC236}">
                <a16:creationId xmlns:a16="http://schemas.microsoft.com/office/drawing/2014/main" id="{576AFCD7-3110-486E-A3F5-73F2419E95A4}"/>
              </a:ext>
            </a:extLst>
          </p:cNvPr>
          <p:cNvPicPr>
            <a:picLocks noChangeAspect="1"/>
          </p:cNvPicPr>
          <p:nvPr/>
        </p:nvPicPr>
        <p:blipFill>
          <a:blip r:embed="rId14"/>
          <a:stretch>
            <a:fillRect/>
          </a:stretch>
        </p:blipFill>
        <p:spPr>
          <a:xfrm>
            <a:off x="2762479" y="4682746"/>
            <a:ext cx="5285714" cy="923810"/>
          </a:xfrm>
          <a:prstGeom prst="rect">
            <a:avLst/>
          </a:prstGeom>
        </p:spPr>
      </p:pic>
    </p:spTree>
    <p:extLst>
      <p:ext uri="{BB962C8B-B14F-4D97-AF65-F5344CB8AC3E}">
        <p14:creationId xmlns:p14="http://schemas.microsoft.com/office/powerpoint/2010/main" val="34663282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5.2.11"/>
</p:tagLst>
</file>

<file path=ppt/tags/tag10.xml><?xml version="1.0" encoding="utf-8"?>
<p:tagLst xmlns:a="http://schemas.openxmlformats.org/drawingml/2006/main" xmlns:r="http://schemas.openxmlformats.org/officeDocument/2006/relationships" xmlns:p="http://schemas.openxmlformats.org/presentationml/2006/main">
  <p:tag name="PA" val="v5.2.11"/>
</p:tagLst>
</file>

<file path=ppt/tags/tag100.xml><?xml version="1.0" encoding="utf-8"?>
<p:tagLst xmlns:a="http://schemas.openxmlformats.org/drawingml/2006/main" xmlns:r="http://schemas.openxmlformats.org/officeDocument/2006/relationships" xmlns:p="http://schemas.openxmlformats.org/presentationml/2006/main">
  <p:tag name="PA" val="v5.2.11"/>
</p:tagLst>
</file>

<file path=ppt/tags/tag101.xml><?xml version="1.0" encoding="utf-8"?>
<p:tagLst xmlns:a="http://schemas.openxmlformats.org/drawingml/2006/main" xmlns:r="http://schemas.openxmlformats.org/officeDocument/2006/relationships" xmlns:p="http://schemas.openxmlformats.org/presentationml/2006/main">
  <p:tag name="PA" val="v5.2.11"/>
</p:tagLst>
</file>

<file path=ppt/tags/tag102.xml><?xml version="1.0" encoding="utf-8"?>
<p:tagLst xmlns:a="http://schemas.openxmlformats.org/drawingml/2006/main" xmlns:r="http://schemas.openxmlformats.org/officeDocument/2006/relationships" xmlns:p="http://schemas.openxmlformats.org/presentationml/2006/main">
  <p:tag name="PA" val="v5.2.11"/>
</p:tagLst>
</file>

<file path=ppt/tags/tag103.xml><?xml version="1.0" encoding="utf-8"?>
<p:tagLst xmlns:a="http://schemas.openxmlformats.org/drawingml/2006/main" xmlns:r="http://schemas.openxmlformats.org/officeDocument/2006/relationships" xmlns:p="http://schemas.openxmlformats.org/presentationml/2006/main">
  <p:tag name="PA" val="v5.2.11"/>
</p:tagLst>
</file>

<file path=ppt/tags/tag104.xml><?xml version="1.0" encoding="utf-8"?>
<p:tagLst xmlns:a="http://schemas.openxmlformats.org/drawingml/2006/main" xmlns:r="http://schemas.openxmlformats.org/officeDocument/2006/relationships" xmlns:p="http://schemas.openxmlformats.org/presentationml/2006/main">
  <p:tag name="PA" val="v5.2.11"/>
</p:tagLst>
</file>

<file path=ppt/tags/tag105.xml><?xml version="1.0" encoding="utf-8"?>
<p:tagLst xmlns:a="http://schemas.openxmlformats.org/drawingml/2006/main" xmlns:r="http://schemas.openxmlformats.org/officeDocument/2006/relationships" xmlns:p="http://schemas.openxmlformats.org/presentationml/2006/main">
  <p:tag name="PA" val="v5.2.11"/>
</p:tagLst>
</file>

<file path=ppt/tags/tag106.xml><?xml version="1.0" encoding="utf-8"?>
<p:tagLst xmlns:a="http://schemas.openxmlformats.org/drawingml/2006/main" xmlns:r="http://schemas.openxmlformats.org/officeDocument/2006/relationships" xmlns:p="http://schemas.openxmlformats.org/presentationml/2006/main">
  <p:tag name="PA" val="v5.2.11"/>
</p:tagLst>
</file>

<file path=ppt/tags/tag107.xml><?xml version="1.0" encoding="utf-8"?>
<p:tagLst xmlns:a="http://schemas.openxmlformats.org/drawingml/2006/main" xmlns:r="http://schemas.openxmlformats.org/officeDocument/2006/relationships" xmlns:p="http://schemas.openxmlformats.org/presentationml/2006/main">
  <p:tag name="PA" val="v5.2.11"/>
</p:tagLst>
</file>

<file path=ppt/tags/tag108.xml><?xml version="1.0" encoding="utf-8"?>
<p:tagLst xmlns:a="http://schemas.openxmlformats.org/drawingml/2006/main" xmlns:r="http://schemas.openxmlformats.org/officeDocument/2006/relationships" xmlns:p="http://schemas.openxmlformats.org/presentationml/2006/main">
  <p:tag name="PA" val="v5.2.11"/>
</p:tagLst>
</file>

<file path=ppt/tags/tag109.xml><?xml version="1.0" encoding="utf-8"?>
<p:tagLst xmlns:a="http://schemas.openxmlformats.org/drawingml/2006/main" xmlns:r="http://schemas.openxmlformats.org/officeDocument/2006/relationships" xmlns:p="http://schemas.openxmlformats.org/presentationml/2006/main">
  <p:tag name="PA" val="v5.2.11"/>
</p:tagLst>
</file>

<file path=ppt/tags/tag11.xml><?xml version="1.0" encoding="utf-8"?>
<p:tagLst xmlns:a="http://schemas.openxmlformats.org/drawingml/2006/main" xmlns:r="http://schemas.openxmlformats.org/officeDocument/2006/relationships" xmlns:p="http://schemas.openxmlformats.org/presentationml/2006/main">
  <p:tag name="PA" val="v5.2.11"/>
</p:tagLst>
</file>

<file path=ppt/tags/tag110.xml><?xml version="1.0" encoding="utf-8"?>
<p:tagLst xmlns:a="http://schemas.openxmlformats.org/drawingml/2006/main" xmlns:r="http://schemas.openxmlformats.org/officeDocument/2006/relationships" xmlns:p="http://schemas.openxmlformats.org/presentationml/2006/main">
  <p:tag name="PA" val="v5.2.11"/>
</p:tagLst>
</file>

<file path=ppt/tags/tag111.xml><?xml version="1.0" encoding="utf-8"?>
<p:tagLst xmlns:a="http://schemas.openxmlformats.org/drawingml/2006/main" xmlns:r="http://schemas.openxmlformats.org/officeDocument/2006/relationships" xmlns:p="http://schemas.openxmlformats.org/presentationml/2006/main">
  <p:tag name="PA" val="v5.2.11"/>
</p:tagLst>
</file>

<file path=ppt/tags/tag112.xml><?xml version="1.0" encoding="utf-8"?>
<p:tagLst xmlns:a="http://schemas.openxmlformats.org/drawingml/2006/main" xmlns:r="http://schemas.openxmlformats.org/officeDocument/2006/relationships" xmlns:p="http://schemas.openxmlformats.org/presentationml/2006/main">
  <p:tag name="PA" val="v5.2.11"/>
</p:tagLst>
</file>

<file path=ppt/tags/tag113.xml><?xml version="1.0" encoding="utf-8"?>
<p:tagLst xmlns:a="http://schemas.openxmlformats.org/drawingml/2006/main" xmlns:r="http://schemas.openxmlformats.org/officeDocument/2006/relationships" xmlns:p="http://schemas.openxmlformats.org/presentationml/2006/main">
  <p:tag name="PA" val="v5.2.11"/>
</p:tagLst>
</file>

<file path=ppt/tags/tag114.xml><?xml version="1.0" encoding="utf-8"?>
<p:tagLst xmlns:a="http://schemas.openxmlformats.org/drawingml/2006/main" xmlns:r="http://schemas.openxmlformats.org/officeDocument/2006/relationships" xmlns:p="http://schemas.openxmlformats.org/presentationml/2006/main">
  <p:tag name="PA" val="v5.2.11"/>
</p:tagLst>
</file>

<file path=ppt/tags/tag115.xml><?xml version="1.0" encoding="utf-8"?>
<p:tagLst xmlns:a="http://schemas.openxmlformats.org/drawingml/2006/main" xmlns:r="http://schemas.openxmlformats.org/officeDocument/2006/relationships" xmlns:p="http://schemas.openxmlformats.org/presentationml/2006/main">
  <p:tag name="PA" val="v5.2.11"/>
</p:tagLst>
</file>

<file path=ppt/tags/tag116.xml><?xml version="1.0" encoding="utf-8"?>
<p:tagLst xmlns:a="http://schemas.openxmlformats.org/drawingml/2006/main" xmlns:r="http://schemas.openxmlformats.org/officeDocument/2006/relationships" xmlns:p="http://schemas.openxmlformats.org/presentationml/2006/main">
  <p:tag name="PA" val="v5.2.11"/>
</p:tagLst>
</file>

<file path=ppt/tags/tag117.xml><?xml version="1.0" encoding="utf-8"?>
<p:tagLst xmlns:a="http://schemas.openxmlformats.org/drawingml/2006/main" xmlns:r="http://schemas.openxmlformats.org/officeDocument/2006/relationships" xmlns:p="http://schemas.openxmlformats.org/presentationml/2006/main">
  <p:tag name="PA" val="v5.2.11"/>
</p:tagLst>
</file>

<file path=ppt/tags/tag118.xml><?xml version="1.0" encoding="utf-8"?>
<p:tagLst xmlns:a="http://schemas.openxmlformats.org/drawingml/2006/main" xmlns:r="http://schemas.openxmlformats.org/officeDocument/2006/relationships" xmlns:p="http://schemas.openxmlformats.org/presentationml/2006/main">
  <p:tag name="PA" val="v5.2.11"/>
</p:tagLst>
</file>

<file path=ppt/tags/tag119.xml><?xml version="1.0" encoding="utf-8"?>
<p:tagLst xmlns:a="http://schemas.openxmlformats.org/drawingml/2006/main" xmlns:r="http://schemas.openxmlformats.org/officeDocument/2006/relationships" xmlns:p="http://schemas.openxmlformats.org/presentationml/2006/main">
  <p:tag name="PA" val="v5.2.11"/>
</p:tagLst>
</file>

<file path=ppt/tags/tag12.xml><?xml version="1.0" encoding="utf-8"?>
<p:tagLst xmlns:a="http://schemas.openxmlformats.org/drawingml/2006/main" xmlns:r="http://schemas.openxmlformats.org/officeDocument/2006/relationships" xmlns:p="http://schemas.openxmlformats.org/presentationml/2006/main">
  <p:tag name="PA" val="v5.2.11"/>
</p:tagLst>
</file>

<file path=ppt/tags/tag120.xml><?xml version="1.0" encoding="utf-8"?>
<p:tagLst xmlns:a="http://schemas.openxmlformats.org/drawingml/2006/main" xmlns:r="http://schemas.openxmlformats.org/officeDocument/2006/relationships" xmlns:p="http://schemas.openxmlformats.org/presentationml/2006/main">
  <p:tag name="PA" val="v5.2.11"/>
</p:tagLst>
</file>

<file path=ppt/tags/tag121.xml><?xml version="1.0" encoding="utf-8"?>
<p:tagLst xmlns:a="http://schemas.openxmlformats.org/drawingml/2006/main" xmlns:r="http://schemas.openxmlformats.org/officeDocument/2006/relationships" xmlns:p="http://schemas.openxmlformats.org/presentationml/2006/main">
  <p:tag name="PA" val="v5.2.11"/>
</p:tagLst>
</file>

<file path=ppt/tags/tag122.xml><?xml version="1.0" encoding="utf-8"?>
<p:tagLst xmlns:a="http://schemas.openxmlformats.org/drawingml/2006/main" xmlns:r="http://schemas.openxmlformats.org/officeDocument/2006/relationships" xmlns:p="http://schemas.openxmlformats.org/presentationml/2006/main">
  <p:tag name="PA" val="v5.2.11"/>
</p:tagLst>
</file>

<file path=ppt/tags/tag123.xml><?xml version="1.0" encoding="utf-8"?>
<p:tagLst xmlns:a="http://schemas.openxmlformats.org/drawingml/2006/main" xmlns:r="http://schemas.openxmlformats.org/officeDocument/2006/relationships" xmlns:p="http://schemas.openxmlformats.org/presentationml/2006/main">
  <p:tag name="PA" val="v5.2.11"/>
</p:tagLst>
</file>

<file path=ppt/tags/tag124.xml><?xml version="1.0" encoding="utf-8"?>
<p:tagLst xmlns:a="http://schemas.openxmlformats.org/drawingml/2006/main" xmlns:r="http://schemas.openxmlformats.org/officeDocument/2006/relationships" xmlns:p="http://schemas.openxmlformats.org/presentationml/2006/main">
  <p:tag name="PA" val="v5.2.11"/>
</p:tagLst>
</file>

<file path=ppt/tags/tag125.xml><?xml version="1.0" encoding="utf-8"?>
<p:tagLst xmlns:a="http://schemas.openxmlformats.org/drawingml/2006/main" xmlns:r="http://schemas.openxmlformats.org/officeDocument/2006/relationships" xmlns:p="http://schemas.openxmlformats.org/presentationml/2006/main">
  <p:tag name="PA" val="v5.2.11"/>
</p:tagLst>
</file>

<file path=ppt/tags/tag126.xml><?xml version="1.0" encoding="utf-8"?>
<p:tagLst xmlns:a="http://schemas.openxmlformats.org/drawingml/2006/main" xmlns:r="http://schemas.openxmlformats.org/officeDocument/2006/relationships" xmlns:p="http://schemas.openxmlformats.org/presentationml/2006/main">
  <p:tag name="PA" val="v5.2.11"/>
</p:tagLst>
</file>

<file path=ppt/tags/tag127.xml><?xml version="1.0" encoding="utf-8"?>
<p:tagLst xmlns:a="http://schemas.openxmlformats.org/drawingml/2006/main" xmlns:r="http://schemas.openxmlformats.org/officeDocument/2006/relationships" xmlns:p="http://schemas.openxmlformats.org/presentationml/2006/main">
  <p:tag name="PA" val="v5.2.11"/>
</p:tagLst>
</file>

<file path=ppt/tags/tag128.xml><?xml version="1.0" encoding="utf-8"?>
<p:tagLst xmlns:a="http://schemas.openxmlformats.org/drawingml/2006/main" xmlns:r="http://schemas.openxmlformats.org/officeDocument/2006/relationships" xmlns:p="http://schemas.openxmlformats.org/presentationml/2006/main">
  <p:tag name="PA" val="v5.2.11"/>
</p:tagLst>
</file>

<file path=ppt/tags/tag129.xml><?xml version="1.0" encoding="utf-8"?>
<p:tagLst xmlns:a="http://schemas.openxmlformats.org/drawingml/2006/main" xmlns:r="http://schemas.openxmlformats.org/officeDocument/2006/relationships" xmlns:p="http://schemas.openxmlformats.org/presentationml/2006/main">
  <p:tag name="PA" val="v5.2.11"/>
</p:tagLst>
</file>

<file path=ppt/tags/tag13.xml><?xml version="1.0" encoding="utf-8"?>
<p:tagLst xmlns:a="http://schemas.openxmlformats.org/drawingml/2006/main" xmlns:r="http://schemas.openxmlformats.org/officeDocument/2006/relationships" xmlns:p="http://schemas.openxmlformats.org/presentationml/2006/main">
  <p:tag name="PA" val="v5.2.11"/>
</p:tagLst>
</file>

<file path=ppt/tags/tag130.xml><?xml version="1.0" encoding="utf-8"?>
<p:tagLst xmlns:a="http://schemas.openxmlformats.org/drawingml/2006/main" xmlns:r="http://schemas.openxmlformats.org/officeDocument/2006/relationships" xmlns:p="http://schemas.openxmlformats.org/presentationml/2006/main">
  <p:tag name="PA" val="v5.2.11"/>
</p:tagLst>
</file>

<file path=ppt/tags/tag131.xml><?xml version="1.0" encoding="utf-8"?>
<p:tagLst xmlns:a="http://schemas.openxmlformats.org/drawingml/2006/main" xmlns:r="http://schemas.openxmlformats.org/officeDocument/2006/relationships" xmlns:p="http://schemas.openxmlformats.org/presentationml/2006/main">
  <p:tag name="PA" val="v5.2.11"/>
</p:tagLst>
</file>

<file path=ppt/tags/tag132.xml><?xml version="1.0" encoding="utf-8"?>
<p:tagLst xmlns:a="http://schemas.openxmlformats.org/drawingml/2006/main" xmlns:r="http://schemas.openxmlformats.org/officeDocument/2006/relationships" xmlns:p="http://schemas.openxmlformats.org/presentationml/2006/main">
  <p:tag name="PA" val="v5.2.11"/>
</p:tagLst>
</file>

<file path=ppt/tags/tag133.xml><?xml version="1.0" encoding="utf-8"?>
<p:tagLst xmlns:a="http://schemas.openxmlformats.org/drawingml/2006/main" xmlns:r="http://schemas.openxmlformats.org/officeDocument/2006/relationships" xmlns:p="http://schemas.openxmlformats.org/presentationml/2006/main">
  <p:tag name="PA" val="v5.2.11"/>
</p:tagLst>
</file>

<file path=ppt/tags/tag134.xml><?xml version="1.0" encoding="utf-8"?>
<p:tagLst xmlns:a="http://schemas.openxmlformats.org/drawingml/2006/main" xmlns:r="http://schemas.openxmlformats.org/officeDocument/2006/relationships" xmlns:p="http://schemas.openxmlformats.org/presentationml/2006/main">
  <p:tag name="PA" val="v5.2.11"/>
</p:tagLst>
</file>

<file path=ppt/tags/tag135.xml><?xml version="1.0" encoding="utf-8"?>
<p:tagLst xmlns:a="http://schemas.openxmlformats.org/drawingml/2006/main" xmlns:r="http://schemas.openxmlformats.org/officeDocument/2006/relationships" xmlns:p="http://schemas.openxmlformats.org/presentationml/2006/main">
  <p:tag name="PA" val="v5.2.11"/>
</p:tagLst>
</file>

<file path=ppt/tags/tag136.xml><?xml version="1.0" encoding="utf-8"?>
<p:tagLst xmlns:a="http://schemas.openxmlformats.org/drawingml/2006/main" xmlns:r="http://schemas.openxmlformats.org/officeDocument/2006/relationships" xmlns:p="http://schemas.openxmlformats.org/presentationml/2006/main">
  <p:tag name="PA" val="v5.2.11"/>
</p:tagLst>
</file>

<file path=ppt/tags/tag137.xml><?xml version="1.0" encoding="utf-8"?>
<p:tagLst xmlns:a="http://schemas.openxmlformats.org/drawingml/2006/main" xmlns:r="http://schemas.openxmlformats.org/officeDocument/2006/relationships" xmlns:p="http://schemas.openxmlformats.org/presentationml/2006/main">
  <p:tag name="PA" val="v5.2.11"/>
</p:tagLst>
</file>

<file path=ppt/tags/tag138.xml><?xml version="1.0" encoding="utf-8"?>
<p:tagLst xmlns:a="http://schemas.openxmlformats.org/drawingml/2006/main" xmlns:r="http://schemas.openxmlformats.org/officeDocument/2006/relationships" xmlns:p="http://schemas.openxmlformats.org/presentationml/2006/main">
  <p:tag name="PA" val="v5.2.11"/>
</p:tagLst>
</file>

<file path=ppt/tags/tag139.xml><?xml version="1.0" encoding="utf-8"?>
<p:tagLst xmlns:a="http://schemas.openxmlformats.org/drawingml/2006/main" xmlns:r="http://schemas.openxmlformats.org/officeDocument/2006/relationships" xmlns:p="http://schemas.openxmlformats.org/presentationml/2006/main">
  <p:tag name="PA" val="v5.2.11"/>
</p:tagLst>
</file>

<file path=ppt/tags/tag14.xml><?xml version="1.0" encoding="utf-8"?>
<p:tagLst xmlns:a="http://schemas.openxmlformats.org/drawingml/2006/main" xmlns:r="http://schemas.openxmlformats.org/officeDocument/2006/relationships" xmlns:p="http://schemas.openxmlformats.org/presentationml/2006/main">
  <p:tag name="PA" val="v5.2.11"/>
</p:tagLst>
</file>

<file path=ppt/tags/tag140.xml><?xml version="1.0" encoding="utf-8"?>
<p:tagLst xmlns:a="http://schemas.openxmlformats.org/drawingml/2006/main" xmlns:r="http://schemas.openxmlformats.org/officeDocument/2006/relationships" xmlns:p="http://schemas.openxmlformats.org/presentationml/2006/main">
  <p:tag name="PA" val="v5.2.11"/>
</p:tagLst>
</file>

<file path=ppt/tags/tag141.xml><?xml version="1.0" encoding="utf-8"?>
<p:tagLst xmlns:a="http://schemas.openxmlformats.org/drawingml/2006/main" xmlns:r="http://schemas.openxmlformats.org/officeDocument/2006/relationships" xmlns:p="http://schemas.openxmlformats.org/presentationml/2006/main">
  <p:tag name="PA" val="v5.2.11"/>
</p:tagLst>
</file>

<file path=ppt/tags/tag142.xml><?xml version="1.0" encoding="utf-8"?>
<p:tagLst xmlns:a="http://schemas.openxmlformats.org/drawingml/2006/main" xmlns:r="http://schemas.openxmlformats.org/officeDocument/2006/relationships" xmlns:p="http://schemas.openxmlformats.org/presentationml/2006/main">
  <p:tag name="PA" val="v5.2.11"/>
</p:tagLst>
</file>

<file path=ppt/tags/tag143.xml><?xml version="1.0" encoding="utf-8"?>
<p:tagLst xmlns:a="http://schemas.openxmlformats.org/drawingml/2006/main" xmlns:r="http://schemas.openxmlformats.org/officeDocument/2006/relationships" xmlns:p="http://schemas.openxmlformats.org/presentationml/2006/main">
  <p:tag name="PA" val="v5.2.11"/>
</p:tagLst>
</file>

<file path=ppt/tags/tag144.xml><?xml version="1.0" encoding="utf-8"?>
<p:tagLst xmlns:a="http://schemas.openxmlformats.org/drawingml/2006/main" xmlns:r="http://schemas.openxmlformats.org/officeDocument/2006/relationships" xmlns:p="http://schemas.openxmlformats.org/presentationml/2006/main">
  <p:tag name="PA" val="v5.2.11"/>
</p:tagLst>
</file>

<file path=ppt/tags/tag145.xml><?xml version="1.0" encoding="utf-8"?>
<p:tagLst xmlns:a="http://schemas.openxmlformats.org/drawingml/2006/main" xmlns:r="http://schemas.openxmlformats.org/officeDocument/2006/relationships" xmlns:p="http://schemas.openxmlformats.org/presentationml/2006/main">
  <p:tag name="PA" val="v5.2.11"/>
</p:tagLst>
</file>

<file path=ppt/tags/tag146.xml><?xml version="1.0" encoding="utf-8"?>
<p:tagLst xmlns:a="http://schemas.openxmlformats.org/drawingml/2006/main" xmlns:r="http://schemas.openxmlformats.org/officeDocument/2006/relationships" xmlns:p="http://schemas.openxmlformats.org/presentationml/2006/main">
  <p:tag name="PA" val="v5.2.11"/>
</p:tagLst>
</file>

<file path=ppt/tags/tag147.xml><?xml version="1.0" encoding="utf-8"?>
<p:tagLst xmlns:a="http://schemas.openxmlformats.org/drawingml/2006/main" xmlns:r="http://schemas.openxmlformats.org/officeDocument/2006/relationships" xmlns:p="http://schemas.openxmlformats.org/presentationml/2006/main">
  <p:tag name="PA" val="v5.2.11"/>
</p:tagLst>
</file>

<file path=ppt/tags/tag148.xml><?xml version="1.0" encoding="utf-8"?>
<p:tagLst xmlns:a="http://schemas.openxmlformats.org/drawingml/2006/main" xmlns:r="http://schemas.openxmlformats.org/officeDocument/2006/relationships" xmlns:p="http://schemas.openxmlformats.org/presentationml/2006/main">
  <p:tag name="PA" val="v5.2.11"/>
</p:tagLst>
</file>

<file path=ppt/tags/tag149.xml><?xml version="1.0" encoding="utf-8"?>
<p:tagLst xmlns:a="http://schemas.openxmlformats.org/drawingml/2006/main" xmlns:r="http://schemas.openxmlformats.org/officeDocument/2006/relationships" xmlns:p="http://schemas.openxmlformats.org/presentationml/2006/main">
  <p:tag name="PA" val="v5.2.11"/>
</p:tagLst>
</file>

<file path=ppt/tags/tag15.xml><?xml version="1.0" encoding="utf-8"?>
<p:tagLst xmlns:a="http://schemas.openxmlformats.org/drawingml/2006/main" xmlns:r="http://schemas.openxmlformats.org/officeDocument/2006/relationships" xmlns:p="http://schemas.openxmlformats.org/presentationml/2006/main">
  <p:tag name="PA" val="v5.2.11"/>
</p:tagLst>
</file>

<file path=ppt/tags/tag150.xml><?xml version="1.0" encoding="utf-8"?>
<p:tagLst xmlns:a="http://schemas.openxmlformats.org/drawingml/2006/main" xmlns:r="http://schemas.openxmlformats.org/officeDocument/2006/relationships" xmlns:p="http://schemas.openxmlformats.org/presentationml/2006/main">
  <p:tag name="PA" val="v5.2.11"/>
</p:tagLst>
</file>

<file path=ppt/tags/tag151.xml><?xml version="1.0" encoding="utf-8"?>
<p:tagLst xmlns:a="http://schemas.openxmlformats.org/drawingml/2006/main" xmlns:r="http://schemas.openxmlformats.org/officeDocument/2006/relationships" xmlns:p="http://schemas.openxmlformats.org/presentationml/2006/main">
  <p:tag name="PA" val="v5.2.11"/>
</p:tagLst>
</file>

<file path=ppt/tags/tag152.xml><?xml version="1.0" encoding="utf-8"?>
<p:tagLst xmlns:a="http://schemas.openxmlformats.org/drawingml/2006/main" xmlns:r="http://schemas.openxmlformats.org/officeDocument/2006/relationships" xmlns:p="http://schemas.openxmlformats.org/presentationml/2006/main">
  <p:tag name="PA" val="v5.2.11"/>
</p:tagLst>
</file>

<file path=ppt/tags/tag153.xml><?xml version="1.0" encoding="utf-8"?>
<p:tagLst xmlns:a="http://schemas.openxmlformats.org/drawingml/2006/main" xmlns:r="http://schemas.openxmlformats.org/officeDocument/2006/relationships" xmlns:p="http://schemas.openxmlformats.org/presentationml/2006/main">
  <p:tag name="PA" val="v5.2.11"/>
</p:tagLst>
</file>

<file path=ppt/tags/tag154.xml><?xml version="1.0" encoding="utf-8"?>
<p:tagLst xmlns:a="http://schemas.openxmlformats.org/drawingml/2006/main" xmlns:r="http://schemas.openxmlformats.org/officeDocument/2006/relationships" xmlns:p="http://schemas.openxmlformats.org/presentationml/2006/main">
  <p:tag name="PA" val="v5.2.11"/>
</p:tagLst>
</file>

<file path=ppt/tags/tag155.xml><?xml version="1.0" encoding="utf-8"?>
<p:tagLst xmlns:a="http://schemas.openxmlformats.org/drawingml/2006/main" xmlns:r="http://schemas.openxmlformats.org/officeDocument/2006/relationships" xmlns:p="http://schemas.openxmlformats.org/presentationml/2006/main">
  <p:tag name="PA" val="v5.2.11"/>
</p:tagLst>
</file>

<file path=ppt/tags/tag156.xml><?xml version="1.0" encoding="utf-8"?>
<p:tagLst xmlns:a="http://schemas.openxmlformats.org/drawingml/2006/main" xmlns:r="http://schemas.openxmlformats.org/officeDocument/2006/relationships" xmlns:p="http://schemas.openxmlformats.org/presentationml/2006/main">
  <p:tag name="PA" val="v5.2.11"/>
</p:tagLst>
</file>

<file path=ppt/tags/tag157.xml><?xml version="1.0" encoding="utf-8"?>
<p:tagLst xmlns:a="http://schemas.openxmlformats.org/drawingml/2006/main" xmlns:r="http://schemas.openxmlformats.org/officeDocument/2006/relationships" xmlns:p="http://schemas.openxmlformats.org/presentationml/2006/main">
  <p:tag name="PA" val="v5.2.11"/>
</p:tagLst>
</file>

<file path=ppt/tags/tag158.xml><?xml version="1.0" encoding="utf-8"?>
<p:tagLst xmlns:a="http://schemas.openxmlformats.org/drawingml/2006/main" xmlns:r="http://schemas.openxmlformats.org/officeDocument/2006/relationships" xmlns:p="http://schemas.openxmlformats.org/presentationml/2006/main">
  <p:tag name="PA" val="v5.2.11"/>
</p:tagLst>
</file>

<file path=ppt/tags/tag159.xml><?xml version="1.0" encoding="utf-8"?>
<p:tagLst xmlns:a="http://schemas.openxmlformats.org/drawingml/2006/main" xmlns:r="http://schemas.openxmlformats.org/officeDocument/2006/relationships" xmlns:p="http://schemas.openxmlformats.org/presentationml/2006/main">
  <p:tag name="PA" val="v5.2.11"/>
</p:tagLst>
</file>

<file path=ppt/tags/tag16.xml><?xml version="1.0" encoding="utf-8"?>
<p:tagLst xmlns:a="http://schemas.openxmlformats.org/drawingml/2006/main" xmlns:r="http://schemas.openxmlformats.org/officeDocument/2006/relationships" xmlns:p="http://schemas.openxmlformats.org/presentationml/2006/main">
  <p:tag name="PA" val="v5.2.11"/>
</p:tagLst>
</file>

<file path=ppt/tags/tag160.xml><?xml version="1.0" encoding="utf-8"?>
<p:tagLst xmlns:a="http://schemas.openxmlformats.org/drawingml/2006/main" xmlns:r="http://schemas.openxmlformats.org/officeDocument/2006/relationships" xmlns:p="http://schemas.openxmlformats.org/presentationml/2006/main">
  <p:tag name="PA" val="v5.2.11"/>
</p:tagLst>
</file>

<file path=ppt/tags/tag161.xml><?xml version="1.0" encoding="utf-8"?>
<p:tagLst xmlns:a="http://schemas.openxmlformats.org/drawingml/2006/main" xmlns:r="http://schemas.openxmlformats.org/officeDocument/2006/relationships" xmlns:p="http://schemas.openxmlformats.org/presentationml/2006/main">
  <p:tag name="PA" val="v5.2.11"/>
</p:tagLst>
</file>

<file path=ppt/tags/tag162.xml><?xml version="1.0" encoding="utf-8"?>
<p:tagLst xmlns:a="http://schemas.openxmlformats.org/drawingml/2006/main" xmlns:r="http://schemas.openxmlformats.org/officeDocument/2006/relationships" xmlns:p="http://schemas.openxmlformats.org/presentationml/2006/main">
  <p:tag name="PA" val="v5.2.11"/>
</p:tagLst>
</file>

<file path=ppt/tags/tag163.xml><?xml version="1.0" encoding="utf-8"?>
<p:tagLst xmlns:a="http://schemas.openxmlformats.org/drawingml/2006/main" xmlns:r="http://schemas.openxmlformats.org/officeDocument/2006/relationships" xmlns:p="http://schemas.openxmlformats.org/presentationml/2006/main">
  <p:tag name="PA" val="v5.2.11"/>
</p:tagLst>
</file>

<file path=ppt/tags/tag164.xml><?xml version="1.0" encoding="utf-8"?>
<p:tagLst xmlns:a="http://schemas.openxmlformats.org/drawingml/2006/main" xmlns:r="http://schemas.openxmlformats.org/officeDocument/2006/relationships" xmlns:p="http://schemas.openxmlformats.org/presentationml/2006/main">
  <p:tag name="PA" val="v5.2.11"/>
</p:tagLst>
</file>

<file path=ppt/tags/tag165.xml><?xml version="1.0" encoding="utf-8"?>
<p:tagLst xmlns:a="http://schemas.openxmlformats.org/drawingml/2006/main" xmlns:r="http://schemas.openxmlformats.org/officeDocument/2006/relationships" xmlns:p="http://schemas.openxmlformats.org/presentationml/2006/main">
  <p:tag name="PA" val="v5.2.11"/>
</p:tagLst>
</file>

<file path=ppt/tags/tag166.xml><?xml version="1.0" encoding="utf-8"?>
<p:tagLst xmlns:a="http://schemas.openxmlformats.org/drawingml/2006/main" xmlns:r="http://schemas.openxmlformats.org/officeDocument/2006/relationships" xmlns:p="http://schemas.openxmlformats.org/presentationml/2006/main">
  <p:tag name="PA" val="v5.2.11"/>
</p:tagLst>
</file>

<file path=ppt/tags/tag167.xml><?xml version="1.0" encoding="utf-8"?>
<p:tagLst xmlns:a="http://schemas.openxmlformats.org/drawingml/2006/main" xmlns:r="http://schemas.openxmlformats.org/officeDocument/2006/relationships" xmlns:p="http://schemas.openxmlformats.org/presentationml/2006/main">
  <p:tag name="PA" val="v5.2.11"/>
</p:tagLst>
</file>

<file path=ppt/tags/tag168.xml><?xml version="1.0" encoding="utf-8"?>
<p:tagLst xmlns:a="http://schemas.openxmlformats.org/drawingml/2006/main" xmlns:r="http://schemas.openxmlformats.org/officeDocument/2006/relationships" xmlns:p="http://schemas.openxmlformats.org/presentationml/2006/main">
  <p:tag name="PA" val="v5.2.11"/>
</p:tagLst>
</file>

<file path=ppt/tags/tag169.xml><?xml version="1.0" encoding="utf-8"?>
<p:tagLst xmlns:a="http://schemas.openxmlformats.org/drawingml/2006/main" xmlns:r="http://schemas.openxmlformats.org/officeDocument/2006/relationships" xmlns:p="http://schemas.openxmlformats.org/presentationml/2006/main">
  <p:tag name="PA" val="v5.2.11"/>
</p:tagLst>
</file>

<file path=ppt/tags/tag17.xml><?xml version="1.0" encoding="utf-8"?>
<p:tagLst xmlns:a="http://schemas.openxmlformats.org/drawingml/2006/main" xmlns:r="http://schemas.openxmlformats.org/officeDocument/2006/relationships" xmlns:p="http://schemas.openxmlformats.org/presentationml/2006/main">
  <p:tag name="PA" val="v5.2.11"/>
</p:tagLst>
</file>

<file path=ppt/tags/tag170.xml><?xml version="1.0" encoding="utf-8"?>
<p:tagLst xmlns:a="http://schemas.openxmlformats.org/drawingml/2006/main" xmlns:r="http://schemas.openxmlformats.org/officeDocument/2006/relationships" xmlns:p="http://schemas.openxmlformats.org/presentationml/2006/main">
  <p:tag name="PA" val="v5.2.11"/>
</p:tagLst>
</file>

<file path=ppt/tags/tag171.xml><?xml version="1.0" encoding="utf-8"?>
<p:tagLst xmlns:a="http://schemas.openxmlformats.org/drawingml/2006/main" xmlns:r="http://schemas.openxmlformats.org/officeDocument/2006/relationships" xmlns:p="http://schemas.openxmlformats.org/presentationml/2006/main">
  <p:tag name="PA" val="v5.2.11"/>
</p:tagLst>
</file>

<file path=ppt/tags/tag172.xml><?xml version="1.0" encoding="utf-8"?>
<p:tagLst xmlns:a="http://schemas.openxmlformats.org/drawingml/2006/main" xmlns:r="http://schemas.openxmlformats.org/officeDocument/2006/relationships" xmlns:p="http://schemas.openxmlformats.org/presentationml/2006/main">
  <p:tag name="PA" val="v5.2.11"/>
</p:tagLst>
</file>

<file path=ppt/tags/tag173.xml><?xml version="1.0" encoding="utf-8"?>
<p:tagLst xmlns:a="http://schemas.openxmlformats.org/drawingml/2006/main" xmlns:r="http://schemas.openxmlformats.org/officeDocument/2006/relationships" xmlns:p="http://schemas.openxmlformats.org/presentationml/2006/main">
  <p:tag name="PA" val="v5.2.11"/>
</p:tagLst>
</file>

<file path=ppt/tags/tag174.xml><?xml version="1.0" encoding="utf-8"?>
<p:tagLst xmlns:a="http://schemas.openxmlformats.org/drawingml/2006/main" xmlns:r="http://schemas.openxmlformats.org/officeDocument/2006/relationships" xmlns:p="http://schemas.openxmlformats.org/presentationml/2006/main">
  <p:tag name="PA" val="v5.2.11"/>
</p:tagLst>
</file>

<file path=ppt/tags/tag175.xml><?xml version="1.0" encoding="utf-8"?>
<p:tagLst xmlns:a="http://schemas.openxmlformats.org/drawingml/2006/main" xmlns:r="http://schemas.openxmlformats.org/officeDocument/2006/relationships" xmlns:p="http://schemas.openxmlformats.org/presentationml/2006/main">
  <p:tag name="PA" val="v5.2.11"/>
</p:tagLst>
</file>

<file path=ppt/tags/tag176.xml><?xml version="1.0" encoding="utf-8"?>
<p:tagLst xmlns:a="http://schemas.openxmlformats.org/drawingml/2006/main" xmlns:r="http://schemas.openxmlformats.org/officeDocument/2006/relationships" xmlns:p="http://schemas.openxmlformats.org/presentationml/2006/main">
  <p:tag name="PA" val="v5.2.11"/>
</p:tagLst>
</file>

<file path=ppt/tags/tag177.xml><?xml version="1.0" encoding="utf-8"?>
<p:tagLst xmlns:a="http://schemas.openxmlformats.org/drawingml/2006/main" xmlns:r="http://schemas.openxmlformats.org/officeDocument/2006/relationships" xmlns:p="http://schemas.openxmlformats.org/presentationml/2006/main">
  <p:tag name="PA" val="v5.2.11"/>
</p:tagLst>
</file>

<file path=ppt/tags/tag178.xml><?xml version="1.0" encoding="utf-8"?>
<p:tagLst xmlns:a="http://schemas.openxmlformats.org/drawingml/2006/main" xmlns:r="http://schemas.openxmlformats.org/officeDocument/2006/relationships" xmlns:p="http://schemas.openxmlformats.org/presentationml/2006/main">
  <p:tag name="PA" val="v5.2.11"/>
</p:tagLst>
</file>

<file path=ppt/tags/tag179.xml><?xml version="1.0" encoding="utf-8"?>
<p:tagLst xmlns:a="http://schemas.openxmlformats.org/drawingml/2006/main" xmlns:r="http://schemas.openxmlformats.org/officeDocument/2006/relationships" xmlns:p="http://schemas.openxmlformats.org/presentationml/2006/main">
  <p:tag name="PA" val="v5.2.11"/>
</p:tagLst>
</file>

<file path=ppt/tags/tag18.xml><?xml version="1.0" encoding="utf-8"?>
<p:tagLst xmlns:a="http://schemas.openxmlformats.org/drawingml/2006/main" xmlns:r="http://schemas.openxmlformats.org/officeDocument/2006/relationships" xmlns:p="http://schemas.openxmlformats.org/presentationml/2006/main">
  <p:tag name="PA" val="v5.2.11"/>
</p:tagLst>
</file>

<file path=ppt/tags/tag180.xml><?xml version="1.0" encoding="utf-8"?>
<p:tagLst xmlns:a="http://schemas.openxmlformats.org/drawingml/2006/main" xmlns:r="http://schemas.openxmlformats.org/officeDocument/2006/relationships" xmlns:p="http://schemas.openxmlformats.org/presentationml/2006/main">
  <p:tag name="PA" val="v5.2.11"/>
</p:tagLst>
</file>

<file path=ppt/tags/tag181.xml><?xml version="1.0" encoding="utf-8"?>
<p:tagLst xmlns:a="http://schemas.openxmlformats.org/drawingml/2006/main" xmlns:r="http://schemas.openxmlformats.org/officeDocument/2006/relationships" xmlns:p="http://schemas.openxmlformats.org/presentationml/2006/main">
  <p:tag name="PA" val="v5.2.11"/>
</p:tagLst>
</file>

<file path=ppt/tags/tag182.xml><?xml version="1.0" encoding="utf-8"?>
<p:tagLst xmlns:a="http://schemas.openxmlformats.org/drawingml/2006/main" xmlns:r="http://schemas.openxmlformats.org/officeDocument/2006/relationships" xmlns:p="http://schemas.openxmlformats.org/presentationml/2006/main">
  <p:tag name="PA" val="v5.2.11"/>
</p:tagLst>
</file>

<file path=ppt/tags/tag183.xml><?xml version="1.0" encoding="utf-8"?>
<p:tagLst xmlns:a="http://schemas.openxmlformats.org/drawingml/2006/main" xmlns:r="http://schemas.openxmlformats.org/officeDocument/2006/relationships" xmlns:p="http://schemas.openxmlformats.org/presentationml/2006/main">
  <p:tag name="PA" val="v5.2.11"/>
</p:tagLst>
</file>

<file path=ppt/tags/tag184.xml><?xml version="1.0" encoding="utf-8"?>
<p:tagLst xmlns:a="http://schemas.openxmlformats.org/drawingml/2006/main" xmlns:r="http://schemas.openxmlformats.org/officeDocument/2006/relationships" xmlns:p="http://schemas.openxmlformats.org/presentationml/2006/main">
  <p:tag name="PA" val="v5.2.11"/>
</p:tagLst>
</file>

<file path=ppt/tags/tag185.xml><?xml version="1.0" encoding="utf-8"?>
<p:tagLst xmlns:a="http://schemas.openxmlformats.org/drawingml/2006/main" xmlns:r="http://schemas.openxmlformats.org/officeDocument/2006/relationships" xmlns:p="http://schemas.openxmlformats.org/presentationml/2006/main">
  <p:tag name="PA" val="v5.2.11"/>
</p:tagLst>
</file>

<file path=ppt/tags/tag186.xml><?xml version="1.0" encoding="utf-8"?>
<p:tagLst xmlns:a="http://schemas.openxmlformats.org/drawingml/2006/main" xmlns:r="http://schemas.openxmlformats.org/officeDocument/2006/relationships" xmlns:p="http://schemas.openxmlformats.org/presentationml/2006/main">
  <p:tag name="PA" val="v5.2.11"/>
</p:tagLst>
</file>

<file path=ppt/tags/tag187.xml><?xml version="1.0" encoding="utf-8"?>
<p:tagLst xmlns:a="http://schemas.openxmlformats.org/drawingml/2006/main" xmlns:r="http://schemas.openxmlformats.org/officeDocument/2006/relationships" xmlns:p="http://schemas.openxmlformats.org/presentationml/2006/main">
  <p:tag name="PA" val="v5.2.11"/>
</p:tagLst>
</file>

<file path=ppt/tags/tag188.xml><?xml version="1.0" encoding="utf-8"?>
<p:tagLst xmlns:a="http://schemas.openxmlformats.org/drawingml/2006/main" xmlns:r="http://schemas.openxmlformats.org/officeDocument/2006/relationships" xmlns:p="http://schemas.openxmlformats.org/presentationml/2006/main">
  <p:tag name="PA" val="v5.2.11"/>
</p:tagLst>
</file>

<file path=ppt/tags/tag189.xml><?xml version="1.0" encoding="utf-8"?>
<p:tagLst xmlns:a="http://schemas.openxmlformats.org/drawingml/2006/main" xmlns:r="http://schemas.openxmlformats.org/officeDocument/2006/relationships" xmlns:p="http://schemas.openxmlformats.org/presentationml/2006/main">
  <p:tag name="PA" val="v5.2.11"/>
</p:tagLst>
</file>

<file path=ppt/tags/tag19.xml><?xml version="1.0" encoding="utf-8"?>
<p:tagLst xmlns:a="http://schemas.openxmlformats.org/drawingml/2006/main" xmlns:r="http://schemas.openxmlformats.org/officeDocument/2006/relationships" xmlns:p="http://schemas.openxmlformats.org/presentationml/2006/main">
  <p:tag name="PA" val="v5.2.11"/>
</p:tagLst>
</file>

<file path=ppt/tags/tag190.xml><?xml version="1.0" encoding="utf-8"?>
<p:tagLst xmlns:a="http://schemas.openxmlformats.org/drawingml/2006/main" xmlns:r="http://schemas.openxmlformats.org/officeDocument/2006/relationships" xmlns:p="http://schemas.openxmlformats.org/presentationml/2006/main">
  <p:tag name="PA" val="v5.2.11"/>
</p:tagLst>
</file>

<file path=ppt/tags/tag191.xml><?xml version="1.0" encoding="utf-8"?>
<p:tagLst xmlns:a="http://schemas.openxmlformats.org/drawingml/2006/main" xmlns:r="http://schemas.openxmlformats.org/officeDocument/2006/relationships" xmlns:p="http://schemas.openxmlformats.org/presentationml/2006/main">
  <p:tag name="PA" val="v5.2.11"/>
</p:tagLst>
</file>

<file path=ppt/tags/tag192.xml><?xml version="1.0" encoding="utf-8"?>
<p:tagLst xmlns:a="http://schemas.openxmlformats.org/drawingml/2006/main" xmlns:r="http://schemas.openxmlformats.org/officeDocument/2006/relationships" xmlns:p="http://schemas.openxmlformats.org/presentationml/2006/main">
  <p:tag name="PA" val="v5.2.11"/>
</p:tagLst>
</file>

<file path=ppt/tags/tag193.xml><?xml version="1.0" encoding="utf-8"?>
<p:tagLst xmlns:a="http://schemas.openxmlformats.org/drawingml/2006/main" xmlns:r="http://schemas.openxmlformats.org/officeDocument/2006/relationships" xmlns:p="http://schemas.openxmlformats.org/presentationml/2006/main">
  <p:tag name="PA" val="v5.2.11"/>
</p:tagLst>
</file>

<file path=ppt/tags/tag194.xml><?xml version="1.0" encoding="utf-8"?>
<p:tagLst xmlns:a="http://schemas.openxmlformats.org/drawingml/2006/main" xmlns:r="http://schemas.openxmlformats.org/officeDocument/2006/relationships" xmlns:p="http://schemas.openxmlformats.org/presentationml/2006/main">
  <p:tag name="PA" val="v5.2.11"/>
</p:tagLst>
</file>

<file path=ppt/tags/tag195.xml><?xml version="1.0" encoding="utf-8"?>
<p:tagLst xmlns:a="http://schemas.openxmlformats.org/drawingml/2006/main" xmlns:r="http://schemas.openxmlformats.org/officeDocument/2006/relationships" xmlns:p="http://schemas.openxmlformats.org/presentationml/2006/main">
  <p:tag name="PA" val="v5.2.11"/>
</p:tagLst>
</file>

<file path=ppt/tags/tag196.xml><?xml version="1.0" encoding="utf-8"?>
<p:tagLst xmlns:a="http://schemas.openxmlformats.org/drawingml/2006/main" xmlns:r="http://schemas.openxmlformats.org/officeDocument/2006/relationships" xmlns:p="http://schemas.openxmlformats.org/presentationml/2006/main">
  <p:tag name="PA" val="v5.2.11"/>
</p:tagLst>
</file>

<file path=ppt/tags/tag197.xml><?xml version="1.0" encoding="utf-8"?>
<p:tagLst xmlns:a="http://schemas.openxmlformats.org/drawingml/2006/main" xmlns:r="http://schemas.openxmlformats.org/officeDocument/2006/relationships" xmlns:p="http://schemas.openxmlformats.org/presentationml/2006/main">
  <p:tag name="PA" val="v5.2.11"/>
</p:tagLst>
</file>

<file path=ppt/tags/tag198.xml><?xml version="1.0" encoding="utf-8"?>
<p:tagLst xmlns:a="http://schemas.openxmlformats.org/drawingml/2006/main" xmlns:r="http://schemas.openxmlformats.org/officeDocument/2006/relationships" xmlns:p="http://schemas.openxmlformats.org/presentationml/2006/main">
  <p:tag name="PA" val="v5.2.11"/>
</p:tagLst>
</file>

<file path=ppt/tags/tag199.xml><?xml version="1.0" encoding="utf-8"?>
<p:tagLst xmlns:a="http://schemas.openxmlformats.org/drawingml/2006/main" xmlns:r="http://schemas.openxmlformats.org/officeDocument/2006/relationships" xmlns:p="http://schemas.openxmlformats.org/presentationml/2006/main">
  <p:tag name="PA" val="v5.2.11"/>
</p:tagLst>
</file>

<file path=ppt/tags/tag2.xml><?xml version="1.0" encoding="utf-8"?>
<p:tagLst xmlns:a="http://schemas.openxmlformats.org/drawingml/2006/main" xmlns:r="http://schemas.openxmlformats.org/officeDocument/2006/relationships" xmlns:p="http://schemas.openxmlformats.org/presentationml/2006/main">
  <p:tag name="PA" val="v5.2.11"/>
</p:tagLst>
</file>

<file path=ppt/tags/tag20.xml><?xml version="1.0" encoding="utf-8"?>
<p:tagLst xmlns:a="http://schemas.openxmlformats.org/drawingml/2006/main" xmlns:r="http://schemas.openxmlformats.org/officeDocument/2006/relationships" xmlns:p="http://schemas.openxmlformats.org/presentationml/2006/main">
  <p:tag name="PA" val="v5.2.11"/>
</p:tagLst>
</file>

<file path=ppt/tags/tag200.xml><?xml version="1.0" encoding="utf-8"?>
<p:tagLst xmlns:a="http://schemas.openxmlformats.org/drawingml/2006/main" xmlns:r="http://schemas.openxmlformats.org/officeDocument/2006/relationships" xmlns:p="http://schemas.openxmlformats.org/presentationml/2006/main">
  <p:tag name="PA" val="v5.2.11"/>
</p:tagLst>
</file>

<file path=ppt/tags/tag201.xml><?xml version="1.0" encoding="utf-8"?>
<p:tagLst xmlns:a="http://schemas.openxmlformats.org/drawingml/2006/main" xmlns:r="http://schemas.openxmlformats.org/officeDocument/2006/relationships" xmlns:p="http://schemas.openxmlformats.org/presentationml/2006/main">
  <p:tag name="PA" val="v5.2.11"/>
</p:tagLst>
</file>

<file path=ppt/tags/tag202.xml><?xml version="1.0" encoding="utf-8"?>
<p:tagLst xmlns:a="http://schemas.openxmlformats.org/drawingml/2006/main" xmlns:r="http://schemas.openxmlformats.org/officeDocument/2006/relationships" xmlns:p="http://schemas.openxmlformats.org/presentationml/2006/main">
  <p:tag name="PA" val="v5.2.11"/>
</p:tagLst>
</file>

<file path=ppt/tags/tag203.xml><?xml version="1.0" encoding="utf-8"?>
<p:tagLst xmlns:a="http://schemas.openxmlformats.org/drawingml/2006/main" xmlns:r="http://schemas.openxmlformats.org/officeDocument/2006/relationships" xmlns:p="http://schemas.openxmlformats.org/presentationml/2006/main">
  <p:tag name="PA" val="v5.2.11"/>
</p:tagLst>
</file>

<file path=ppt/tags/tag204.xml><?xml version="1.0" encoding="utf-8"?>
<p:tagLst xmlns:a="http://schemas.openxmlformats.org/drawingml/2006/main" xmlns:r="http://schemas.openxmlformats.org/officeDocument/2006/relationships" xmlns:p="http://schemas.openxmlformats.org/presentationml/2006/main">
  <p:tag name="PA" val="v5.2.11"/>
</p:tagLst>
</file>

<file path=ppt/tags/tag205.xml><?xml version="1.0" encoding="utf-8"?>
<p:tagLst xmlns:a="http://schemas.openxmlformats.org/drawingml/2006/main" xmlns:r="http://schemas.openxmlformats.org/officeDocument/2006/relationships" xmlns:p="http://schemas.openxmlformats.org/presentationml/2006/main">
  <p:tag name="PA" val="v5.2.11"/>
</p:tagLst>
</file>

<file path=ppt/tags/tag206.xml><?xml version="1.0" encoding="utf-8"?>
<p:tagLst xmlns:a="http://schemas.openxmlformats.org/drawingml/2006/main" xmlns:r="http://schemas.openxmlformats.org/officeDocument/2006/relationships" xmlns:p="http://schemas.openxmlformats.org/presentationml/2006/main">
  <p:tag name="PA" val="v5.2.11"/>
</p:tagLst>
</file>

<file path=ppt/tags/tag207.xml><?xml version="1.0" encoding="utf-8"?>
<p:tagLst xmlns:a="http://schemas.openxmlformats.org/drawingml/2006/main" xmlns:r="http://schemas.openxmlformats.org/officeDocument/2006/relationships" xmlns:p="http://schemas.openxmlformats.org/presentationml/2006/main">
  <p:tag name="PA" val="v5.2.11"/>
</p:tagLst>
</file>

<file path=ppt/tags/tag208.xml><?xml version="1.0" encoding="utf-8"?>
<p:tagLst xmlns:a="http://schemas.openxmlformats.org/drawingml/2006/main" xmlns:r="http://schemas.openxmlformats.org/officeDocument/2006/relationships" xmlns:p="http://schemas.openxmlformats.org/presentationml/2006/main">
  <p:tag name="PA" val="v5.2.11"/>
</p:tagLst>
</file>

<file path=ppt/tags/tag209.xml><?xml version="1.0" encoding="utf-8"?>
<p:tagLst xmlns:a="http://schemas.openxmlformats.org/drawingml/2006/main" xmlns:r="http://schemas.openxmlformats.org/officeDocument/2006/relationships" xmlns:p="http://schemas.openxmlformats.org/presentationml/2006/main">
  <p:tag name="PA" val="v5.2.11"/>
</p:tagLst>
</file>

<file path=ppt/tags/tag21.xml><?xml version="1.0" encoding="utf-8"?>
<p:tagLst xmlns:a="http://schemas.openxmlformats.org/drawingml/2006/main" xmlns:r="http://schemas.openxmlformats.org/officeDocument/2006/relationships" xmlns:p="http://schemas.openxmlformats.org/presentationml/2006/main">
  <p:tag name="PA" val="v5.2.11"/>
</p:tagLst>
</file>

<file path=ppt/tags/tag210.xml><?xml version="1.0" encoding="utf-8"?>
<p:tagLst xmlns:a="http://schemas.openxmlformats.org/drawingml/2006/main" xmlns:r="http://schemas.openxmlformats.org/officeDocument/2006/relationships" xmlns:p="http://schemas.openxmlformats.org/presentationml/2006/main">
  <p:tag name="PA" val="v5.2.11"/>
</p:tagLst>
</file>

<file path=ppt/tags/tag211.xml><?xml version="1.0" encoding="utf-8"?>
<p:tagLst xmlns:a="http://schemas.openxmlformats.org/drawingml/2006/main" xmlns:r="http://schemas.openxmlformats.org/officeDocument/2006/relationships" xmlns:p="http://schemas.openxmlformats.org/presentationml/2006/main">
  <p:tag name="PA" val="v5.2.11"/>
</p:tagLst>
</file>

<file path=ppt/tags/tag212.xml><?xml version="1.0" encoding="utf-8"?>
<p:tagLst xmlns:a="http://schemas.openxmlformats.org/drawingml/2006/main" xmlns:r="http://schemas.openxmlformats.org/officeDocument/2006/relationships" xmlns:p="http://schemas.openxmlformats.org/presentationml/2006/main">
  <p:tag name="PA" val="v5.2.11"/>
</p:tagLst>
</file>

<file path=ppt/tags/tag213.xml><?xml version="1.0" encoding="utf-8"?>
<p:tagLst xmlns:a="http://schemas.openxmlformats.org/drawingml/2006/main" xmlns:r="http://schemas.openxmlformats.org/officeDocument/2006/relationships" xmlns:p="http://schemas.openxmlformats.org/presentationml/2006/main">
  <p:tag name="PA" val="v5.2.11"/>
</p:tagLst>
</file>

<file path=ppt/tags/tag214.xml><?xml version="1.0" encoding="utf-8"?>
<p:tagLst xmlns:a="http://schemas.openxmlformats.org/drawingml/2006/main" xmlns:r="http://schemas.openxmlformats.org/officeDocument/2006/relationships" xmlns:p="http://schemas.openxmlformats.org/presentationml/2006/main">
  <p:tag name="PA" val="v5.2.11"/>
</p:tagLst>
</file>

<file path=ppt/tags/tag215.xml><?xml version="1.0" encoding="utf-8"?>
<p:tagLst xmlns:a="http://schemas.openxmlformats.org/drawingml/2006/main" xmlns:r="http://schemas.openxmlformats.org/officeDocument/2006/relationships" xmlns:p="http://schemas.openxmlformats.org/presentationml/2006/main">
  <p:tag name="PA" val="v5.2.11"/>
</p:tagLst>
</file>

<file path=ppt/tags/tag216.xml><?xml version="1.0" encoding="utf-8"?>
<p:tagLst xmlns:a="http://schemas.openxmlformats.org/drawingml/2006/main" xmlns:r="http://schemas.openxmlformats.org/officeDocument/2006/relationships" xmlns:p="http://schemas.openxmlformats.org/presentationml/2006/main">
  <p:tag name="PA" val="v5.2.11"/>
</p:tagLst>
</file>

<file path=ppt/tags/tag217.xml><?xml version="1.0" encoding="utf-8"?>
<p:tagLst xmlns:a="http://schemas.openxmlformats.org/drawingml/2006/main" xmlns:r="http://schemas.openxmlformats.org/officeDocument/2006/relationships" xmlns:p="http://schemas.openxmlformats.org/presentationml/2006/main">
  <p:tag name="PA" val="v5.2.11"/>
</p:tagLst>
</file>

<file path=ppt/tags/tag218.xml><?xml version="1.0" encoding="utf-8"?>
<p:tagLst xmlns:a="http://schemas.openxmlformats.org/drawingml/2006/main" xmlns:r="http://schemas.openxmlformats.org/officeDocument/2006/relationships" xmlns:p="http://schemas.openxmlformats.org/presentationml/2006/main">
  <p:tag name="PA" val="v5.2.11"/>
</p:tagLst>
</file>

<file path=ppt/tags/tag219.xml><?xml version="1.0" encoding="utf-8"?>
<p:tagLst xmlns:a="http://schemas.openxmlformats.org/drawingml/2006/main" xmlns:r="http://schemas.openxmlformats.org/officeDocument/2006/relationships" xmlns:p="http://schemas.openxmlformats.org/presentationml/2006/main">
  <p:tag name="PA" val="v5.2.11"/>
</p:tagLst>
</file>

<file path=ppt/tags/tag22.xml><?xml version="1.0" encoding="utf-8"?>
<p:tagLst xmlns:a="http://schemas.openxmlformats.org/drawingml/2006/main" xmlns:r="http://schemas.openxmlformats.org/officeDocument/2006/relationships" xmlns:p="http://schemas.openxmlformats.org/presentationml/2006/main">
  <p:tag name="PA" val="v5.2.11"/>
</p:tagLst>
</file>

<file path=ppt/tags/tag220.xml><?xml version="1.0" encoding="utf-8"?>
<p:tagLst xmlns:a="http://schemas.openxmlformats.org/drawingml/2006/main" xmlns:r="http://schemas.openxmlformats.org/officeDocument/2006/relationships" xmlns:p="http://schemas.openxmlformats.org/presentationml/2006/main">
  <p:tag name="PA" val="v5.2.11"/>
</p:tagLst>
</file>

<file path=ppt/tags/tag221.xml><?xml version="1.0" encoding="utf-8"?>
<p:tagLst xmlns:a="http://schemas.openxmlformats.org/drawingml/2006/main" xmlns:r="http://schemas.openxmlformats.org/officeDocument/2006/relationships" xmlns:p="http://schemas.openxmlformats.org/presentationml/2006/main">
  <p:tag name="PA" val="v5.2.11"/>
</p:tagLst>
</file>

<file path=ppt/tags/tag222.xml><?xml version="1.0" encoding="utf-8"?>
<p:tagLst xmlns:a="http://schemas.openxmlformats.org/drawingml/2006/main" xmlns:r="http://schemas.openxmlformats.org/officeDocument/2006/relationships" xmlns:p="http://schemas.openxmlformats.org/presentationml/2006/main">
  <p:tag name="PA" val="v5.2.11"/>
</p:tagLst>
</file>

<file path=ppt/tags/tag223.xml><?xml version="1.0" encoding="utf-8"?>
<p:tagLst xmlns:a="http://schemas.openxmlformats.org/drawingml/2006/main" xmlns:r="http://schemas.openxmlformats.org/officeDocument/2006/relationships" xmlns:p="http://schemas.openxmlformats.org/presentationml/2006/main">
  <p:tag name="PA" val="v5.2.11"/>
</p:tagLst>
</file>

<file path=ppt/tags/tag224.xml><?xml version="1.0" encoding="utf-8"?>
<p:tagLst xmlns:a="http://schemas.openxmlformats.org/drawingml/2006/main" xmlns:r="http://schemas.openxmlformats.org/officeDocument/2006/relationships" xmlns:p="http://schemas.openxmlformats.org/presentationml/2006/main">
  <p:tag name="PA" val="v5.2.11"/>
</p:tagLst>
</file>

<file path=ppt/tags/tag225.xml><?xml version="1.0" encoding="utf-8"?>
<p:tagLst xmlns:a="http://schemas.openxmlformats.org/drawingml/2006/main" xmlns:r="http://schemas.openxmlformats.org/officeDocument/2006/relationships" xmlns:p="http://schemas.openxmlformats.org/presentationml/2006/main">
  <p:tag name="PA" val="v5.2.11"/>
</p:tagLst>
</file>

<file path=ppt/tags/tag226.xml><?xml version="1.0" encoding="utf-8"?>
<p:tagLst xmlns:a="http://schemas.openxmlformats.org/drawingml/2006/main" xmlns:r="http://schemas.openxmlformats.org/officeDocument/2006/relationships" xmlns:p="http://schemas.openxmlformats.org/presentationml/2006/main">
  <p:tag name="PA" val="v5.2.11"/>
</p:tagLst>
</file>

<file path=ppt/tags/tag227.xml><?xml version="1.0" encoding="utf-8"?>
<p:tagLst xmlns:a="http://schemas.openxmlformats.org/drawingml/2006/main" xmlns:r="http://schemas.openxmlformats.org/officeDocument/2006/relationships" xmlns:p="http://schemas.openxmlformats.org/presentationml/2006/main">
  <p:tag name="PA" val="v5.2.11"/>
</p:tagLst>
</file>

<file path=ppt/tags/tag228.xml><?xml version="1.0" encoding="utf-8"?>
<p:tagLst xmlns:a="http://schemas.openxmlformats.org/drawingml/2006/main" xmlns:r="http://schemas.openxmlformats.org/officeDocument/2006/relationships" xmlns:p="http://schemas.openxmlformats.org/presentationml/2006/main">
  <p:tag name="PA" val="v5.2.11"/>
</p:tagLst>
</file>

<file path=ppt/tags/tag229.xml><?xml version="1.0" encoding="utf-8"?>
<p:tagLst xmlns:a="http://schemas.openxmlformats.org/drawingml/2006/main" xmlns:r="http://schemas.openxmlformats.org/officeDocument/2006/relationships" xmlns:p="http://schemas.openxmlformats.org/presentationml/2006/main">
  <p:tag name="PA" val="v5.2.11"/>
</p:tagLst>
</file>

<file path=ppt/tags/tag23.xml><?xml version="1.0" encoding="utf-8"?>
<p:tagLst xmlns:a="http://schemas.openxmlformats.org/drawingml/2006/main" xmlns:r="http://schemas.openxmlformats.org/officeDocument/2006/relationships" xmlns:p="http://schemas.openxmlformats.org/presentationml/2006/main">
  <p:tag name="PA" val="v5.2.11"/>
</p:tagLst>
</file>

<file path=ppt/tags/tag230.xml><?xml version="1.0" encoding="utf-8"?>
<p:tagLst xmlns:a="http://schemas.openxmlformats.org/drawingml/2006/main" xmlns:r="http://schemas.openxmlformats.org/officeDocument/2006/relationships" xmlns:p="http://schemas.openxmlformats.org/presentationml/2006/main">
  <p:tag name="PA" val="v5.2.11"/>
</p:tagLst>
</file>

<file path=ppt/tags/tag231.xml><?xml version="1.0" encoding="utf-8"?>
<p:tagLst xmlns:a="http://schemas.openxmlformats.org/drawingml/2006/main" xmlns:r="http://schemas.openxmlformats.org/officeDocument/2006/relationships" xmlns:p="http://schemas.openxmlformats.org/presentationml/2006/main">
  <p:tag name="PA" val="v5.2.11"/>
</p:tagLst>
</file>

<file path=ppt/tags/tag232.xml><?xml version="1.0" encoding="utf-8"?>
<p:tagLst xmlns:a="http://schemas.openxmlformats.org/drawingml/2006/main" xmlns:r="http://schemas.openxmlformats.org/officeDocument/2006/relationships" xmlns:p="http://schemas.openxmlformats.org/presentationml/2006/main">
  <p:tag name="PA" val="v5.2.11"/>
</p:tagLst>
</file>

<file path=ppt/tags/tag233.xml><?xml version="1.0" encoding="utf-8"?>
<p:tagLst xmlns:a="http://schemas.openxmlformats.org/drawingml/2006/main" xmlns:r="http://schemas.openxmlformats.org/officeDocument/2006/relationships" xmlns:p="http://schemas.openxmlformats.org/presentationml/2006/main">
  <p:tag name="PA" val="v5.2.11"/>
</p:tagLst>
</file>

<file path=ppt/tags/tag234.xml><?xml version="1.0" encoding="utf-8"?>
<p:tagLst xmlns:a="http://schemas.openxmlformats.org/drawingml/2006/main" xmlns:r="http://schemas.openxmlformats.org/officeDocument/2006/relationships" xmlns:p="http://schemas.openxmlformats.org/presentationml/2006/main">
  <p:tag name="PA" val="v5.2.11"/>
</p:tagLst>
</file>

<file path=ppt/tags/tag235.xml><?xml version="1.0" encoding="utf-8"?>
<p:tagLst xmlns:a="http://schemas.openxmlformats.org/drawingml/2006/main" xmlns:r="http://schemas.openxmlformats.org/officeDocument/2006/relationships" xmlns:p="http://schemas.openxmlformats.org/presentationml/2006/main">
  <p:tag name="PA" val="v5.2.11"/>
</p:tagLst>
</file>

<file path=ppt/tags/tag236.xml><?xml version="1.0" encoding="utf-8"?>
<p:tagLst xmlns:a="http://schemas.openxmlformats.org/drawingml/2006/main" xmlns:r="http://schemas.openxmlformats.org/officeDocument/2006/relationships" xmlns:p="http://schemas.openxmlformats.org/presentationml/2006/main">
  <p:tag name="PA" val="v5.2.11"/>
</p:tagLst>
</file>

<file path=ppt/tags/tag237.xml><?xml version="1.0" encoding="utf-8"?>
<p:tagLst xmlns:a="http://schemas.openxmlformats.org/drawingml/2006/main" xmlns:r="http://schemas.openxmlformats.org/officeDocument/2006/relationships" xmlns:p="http://schemas.openxmlformats.org/presentationml/2006/main">
  <p:tag name="PA" val="v5.2.11"/>
</p:tagLst>
</file>

<file path=ppt/tags/tag238.xml><?xml version="1.0" encoding="utf-8"?>
<p:tagLst xmlns:a="http://schemas.openxmlformats.org/drawingml/2006/main" xmlns:r="http://schemas.openxmlformats.org/officeDocument/2006/relationships" xmlns:p="http://schemas.openxmlformats.org/presentationml/2006/main">
  <p:tag name="PA" val="v5.2.11"/>
</p:tagLst>
</file>

<file path=ppt/tags/tag239.xml><?xml version="1.0" encoding="utf-8"?>
<p:tagLst xmlns:a="http://schemas.openxmlformats.org/drawingml/2006/main" xmlns:r="http://schemas.openxmlformats.org/officeDocument/2006/relationships" xmlns:p="http://schemas.openxmlformats.org/presentationml/2006/main">
  <p:tag name="PA" val="v5.2.11"/>
</p:tagLst>
</file>

<file path=ppt/tags/tag24.xml><?xml version="1.0" encoding="utf-8"?>
<p:tagLst xmlns:a="http://schemas.openxmlformats.org/drawingml/2006/main" xmlns:r="http://schemas.openxmlformats.org/officeDocument/2006/relationships" xmlns:p="http://schemas.openxmlformats.org/presentationml/2006/main">
  <p:tag name="PA" val="v5.2.11"/>
</p:tagLst>
</file>

<file path=ppt/tags/tag240.xml><?xml version="1.0" encoding="utf-8"?>
<p:tagLst xmlns:a="http://schemas.openxmlformats.org/drawingml/2006/main" xmlns:r="http://schemas.openxmlformats.org/officeDocument/2006/relationships" xmlns:p="http://schemas.openxmlformats.org/presentationml/2006/main">
  <p:tag name="PA" val="v5.2.11"/>
</p:tagLst>
</file>

<file path=ppt/tags/tag241.xml><?xml version="1.0" encoding="utf-8"?>
<p:tagLst xmlns:a="http://schemas.openxmlformats.org/drawingml/2006/main" xmlns:r="http://schemas.openxmlformats.org/officeDocument/2006/relationships" xmlns:p="http://schemas.openxmlformats.org/presentationml/2006/main">
  <p:tag name="PA" val="v5.2.11"/>
</p:tagLst>
</file>

<file path=ppt/tags/tag242.xml><?xml version="1.0" encoding="utf-8"?>
<p:tagLst xmlns:a="http://schemas.openxmlformats.org/drawingml/2006/main" xmlns:r="http://schemas.openxmlformats.org/officeDocument/2006/relationships" xmlns:p="http://schemas.openxmlformats.org/presentationml/2006/main">
  <p:tag name="PA" val="v5.2.11"/>
</p:tagLst>
</file>

<file path=ppt/tags/tag243.xml><?xml version="1.0" encoding="utf-8"?>
<p:tagLst xmlns:a="http://schemas.openxmlformats.org/drawingml/2006/main" xmlns:r="http://schemas.openxmlformats.org/officeDocument/2006/relationships" xmlns:p="http://schemas.openxmlformats.org/presentationml/2006/main">
  <p:tag name="PA" val="v5.2.11"/>
</p:tagLst>
</file>

<file path=ppt/tags/tag244.xml><?xml version="1.0" encoding="utf-8"?>
<p:tagLst xmlns:a="http://schemas.openxmlformats.org/drawingml/2006/main" xmlns:r="http://schemas.openxmlformats.org/officeDocument/2006/relationships" xmlns:p="http://schemas.openxmlformats.org/presentationml/2006/main">
  <p:tag name="PA" val="v5.2.11"/>
</p:tagLst>
</file>

<file path=ppt/tags/tag245.xml><?xml version="1.0" encoding="utf-8"?>
<p:tagLst xmlns:a="http://schemas.openxmlformats.org/drawingml/2006/main" xmlns:r="http://schemas.openxmlformats.org/officeDocument/2006/relationships" xmlns:p="http://schemas.openxmlformats.org/presentationml/2006/main">
  <p:tag name="PA" val="v5.2.11"/>
</p:tagLst>
</file>

<file path=ppt/tags/tag246.xml><?xml version="1.0" encoding="utf-8"?>
<p:tagLst xmlns:a="http://schemas.openxmlformats.org/drawingml/2006/main" xmlns:r="http://schemas.openxmlformats.org/officeDocument/2006/relationships" xmlns:p="http://schemas.openxmlformats.org/presentationml/2006/main">
  <p:tag name="PA" val="v5.2.11"/>
</p:tagLst>
</file>

<file path=ppt/tags/tag247.xml><?xml version="1.0" encoding="utf-8"?>
<p:tagLst xmlns:a="http://schemas.openxmlformats.org/drawingml/2006/main" xmlns:r="http://schemas.openxmlformats.org/officeDocument/2006/relationships" xmlns:p="http://schemas.openxmlformats.org/presentationml/2006/main">
  <p:tag name="PA" val="v5.2.11"/>
</p:tagLst>
</file>

<file path=ppt/tags/tag248.xml><?xml version="1.0" encoding="utf-8"?>
<p:tagLst xmlns:a="http://schemas.openxmlformats.org/drawingml/2006/main" xmlns:r="http://schemas.openxmlformats.org/officeDocument/2006/relationships" xmlns:p="http://schemas.openxmlformats.org/presentationml/2006/main">
  <p:tag name="PA" val="v5.2.11"/>
</p:tagLst>
</file>

<file path=ppt/tags/tag249.xml><?xml version="1.0" encoding="utf-8"?>
<p:tagLst xmlns:a="http://schemas.openxmlformats.org/drawingml/2006/main" xmlns:r="http://schemas.openxmlformats.org/officeDocument/2006/relationships" xmlns:p="http://schemas.openxmlformats.org/presentationml/2006/main">
  <p:tag name="PA" val="v5.2.11"/>
</p:tagLst>
</file>

<file path=ppt/tags/tag25.xml><?xml version="1.0" encoding="utf-8"?>
<p:tagLst xmlns:a="http://schemas.openxmlformats.org/drawingml/2006/main" xmlns:r="http://schemas.openxmlformats.org/officeDocument/2006/relationships" xmlns:p="http://schemas.openxmlformats.org/presentationml/2006/main">
  <p:tag name="PA" val="v5.2.11"/>
</p:tagLst>
</file>

<file path=ppt/tags/tag250.xml><?xml version="1.0" encoding="utf-8"?>
<p:tagLst xmlns:a="http://schemas.openxmlformats.org/drawingml/2006/main" xmlns:r="http://schemas.openxmlformats.org/officeDocument/2006/relationships" xmlns:p="http://schemas.openxmlformats.org/presentationml/2006/main">
  <p:tag name="PA" val="v5.2.11"/>
</p:tagLst>
</file>

<file path=ppt/tags/tag251.xml><?xml version="1.0" encoding="utf-8"?>
<p:tagLst xmlns:a="http://schemas.openxmlformats.org/drawingml/2006/main" xmlns:r="http://schemas.openxmlformats.org/officeDocument/2006/relationships" xmlns:p="http://schemas.openxmlformats.org/presentationml/2006/main">
  <p:tag name="PA" val="v5.2.11"/>
</p:tagLst>
</file>

<file path=ppt/tags/tag252.xml><?xml version="1.0" encoding="utf-8"?>
<p:tagLst xmlns:a="http://schemas.openxmlformats.org/drawingml/2006/main" xmlns:r="http://schemas.openxmlformats.org/officeDocument/2006/relationships" xmlns:p="http://schemas.openxmlformats.org/presentationml/2006/main">
  <p:tag name="PA" val="v5.2.11"/>
</p:tagLst>
</file>

<file path=ppt/tags/tag253.xml><?xml version="1.0" encoding="utf-8"?>
<p:tagLst xmlns:a="http://schemas.openxmlformats.org/drawingml/2006/main" xmlns:r="http://schemas.openxmlformats.org/officeDocument/2006/relationships" xmlns:p="http://schemas.openxmlformats.org/presentationml/2006/main">
  <p:tag name="PA" val="v5.2.11"/>
</p:tagLst>
</file>

<file path=ppt/tags/tag254.xml><?xml version="1.0" encoding="utf-8"?>
<p:tagLst xmlns:a="http://schemas.openxmlformats.org/drawingml/2006/main" xmlns:r="http://schemas.openxmlformats.org/officeDocument/2006/relationships" xmlns:p="http://schemas.openxmlformats.org/presentationml/2006/main">
  <p:tag name="PA" val="v5.2.11"/>
</p:tagLst>
</file>

<file path=ppt/tags/tag255.xml><?xml version="1.0" encoding="utf-8"?>
<p:tagLst xmlns:a="http://schemas.openxmlformats.org/drawingml/2006/main" xmlns:r="http://schemas.openxmlformats.org/officeDocument/2006/relationships" xmlns:p="http://schemas.openxmlformats.org/presentationml/2006/main">
  <p:tag name="PA" val="v5.2.11"/>
</p:tagLst>
</file>

<file path=ppt/tags/tag256.xml><?xml version="1.0" encoding="utf-8"?>
<p:tagLst xmlns:a="http://schemas.openxmlformats.org/drawingml/2006/main" xmlns:r="http://schemas.openxmlformats.org/officeDocument/2006/relationships" xmlns:p="http://schemas.openxmlformats.org/presentationml/2006/main">
  <p:tag name="PA" val="v5.2.11"/>
</p:tagLst>
</file>

<file path=ppt/tags/tag257.xml><?xml version="1.0" encoding="utf-8"?>
<p:tagLst xmlns:a="http://schemas.openxmlformats.org/drawingml/2006/main" xmlns:r="http://schemas.openxmlformats.org/officeDocument/2006/relationships" xmlns:p="http://schemas.openxmlformats.org/presentationml/2006/main">
  <p:tag name="PA" val="v5.2.11"/>
</p:tagLst>
</file>

<file path=ppt/tags/tag258.xml><?xml version="1.0" encoding="utf-8"?>
<p:tagLst xmlns:a="http://schemas.openxmlformats.org/drawingml/2006/main" xmlns:r="http://schemas.openxmlformats.org/officeDocument/2006/relationships" xmlns:p="http://schemas.openxmlformats.org/presentationml/2006/main">
  <p:tag name="PA" val="v5.2.11"/>
</p:tagLst>
</file>

<file path=ppt/tags/tag259.xml><?xml version="1.0" encoding="utf-8"?>
<p:tagLst xmlns:a="http://schemas.openxmlformats.org/drawingml/2006/main" xmlns:r="http://schemas.openxmlformats.org/officeDocument/2006/relationships" xmlns:p="http://schemas.openxmlformats.org/presentationml/2006/main">
  <p:tag name="PA" val="v5.2.11"/>
</p:tagLst>
</file>

<file path=ppt/tags/tag26.xml><?xml version="1.0" encoding="utf-8"?>
<p:tagLst xmlns:a="http://schemas.openxmlformats.org/drawingml/2006/main" xmlns:r="http://schemas.openxmlformats.org/officeDocument/2006/relationships" xmlns:p="http://schemas.openxmlformats.org/presentationml/2006/main">
  <p:tag name="PA" val="v5.2.11"/>
</p:tagLst>
</file>

<file path=ppt/tags/tag260.xml><?xml version="1.0" encoding="utf-8"?>
<p:tagLst xmlns:a="http://schemas.openxmlformats.org/drawingml/2006/main" xmlns:r="http://schemas.openxmlformats.org/officeDocument/2006/relationships" xmlns:p="http://schemas.openxmlformats.org/presentationml/2006/main">
  <p:tag name="PA" val="v5.2.11"/>
</p:tagLst>
</file>

<file path=ppt/tags/tag261.xml><?xml version="1.0" encoding="utf-8"?>
<p:tagLst xmlns:a="http://schemas.openxmlformats.org/drawingml/2006/main" xmlns:r="http://schemas.openxmlformats.org/officeDocument/2006/relationships" xmlns:p="http://schemas.openxmlformats.org/presentationml/2006/main">
  <p:tag name="PA" val="v5.2.11"/>
</p:tagLst>
</file>

<file path=ppt/tags/tag262.xml><?xml version="1.0" encoding="utf-8"?>
<p:tagLst xmlns:a="http://schemas.openxmlformats.org/drawingml/2006/main" xmlns:r="http://schemas.openxmlformats.org/officeDocument/2006/relationships" xmlns:p="http://schemas.openxmlformats.org/presentationml/2006/main">
  <p:tag name="PA" val="v5.2.11"/>
</p:tagLst>
</file>

<file path=ppt/tags/tag263.xml><?xml version="1.0" encoding="utf-8"?>
<p:tagLst xmlns:a="http://schemas.openxmlformats.org/drawingml/2006/main" xmlns:r="http://schemas.openxmlformats.org/officeDocument/2006/relationships" xmlns:p="http://schemas.openxmlformats.org/presentationml/2006/main">
  <p:tag name="PA" val="v5.2.11"/>
</p:tagLst>
</file>

<file path=ppt/tags/tag264.xml><?xml version="1.0" encoding="utf-8"?>
<p:tagLst xmlns:a="http://schemas.openxmlformats.org/drawingml/2006/main" xmlns:r="http://schemas.openxmlformats.org/officeDocument/2006/relationships" xmlns:p="http://schemas.openxmlformats.org/presentationml/2006/main">
  <p:tag name="PA" val="v5.2.11"/>
</p:tagLst>
</file>

<file path=ppt/tags/tag265.xml><?xml version="1.0" encoding="utf-8"?>
<p:tagLst xmlns:a="http://schemas.openxmlformats.org/drawingml/2006/main" xmlns:r="http://schemas.openxmlformats.org/officeDocument/2006/relationships" xmlns:p="http://schemas.openxmlformats.org/presentationml/2006/main">
  <p:tag name="PA" val="v5.2.11"/>
</p:tagLst>
</file>

<file path=ppt/tags/tag266.xml><?xml version="1.0" encoding="utf-8"?>
<p:tagLst xmlns:a="http://schemas.openxmlformats.org/drawingml/2006/main" xmlns:r="http://schemas.openxmlformats.org/officeDocument/2006/relationships" xmlns:p="http://schemas.openxmlformats.org/presentationml/2006/main">
  <p:tag name="PA" val="v5.2.11"/>
</p:tagLst>
</file>

<file path=ppt/tags/tag267.xml><?xml version="1.0" encoding="utf-8"?>
<p:tagLst xmlns:a="http://schemas.openxmlformats.org/drawingml/2006/main" xmlns:r="http://schemas.openxmlformats.org/officeDocument/2006/relationships" xmlns:p="http://schemas.openxmlformats.org/presentationml/2006/main">
  <p:tag name="PA" val="v5.2.11"/>
</p:tagLst>
</file>

<file path=ppt/tags/tag268.xml><?xml version="1.0" encoding="utf-8"?>
<p:tagLst xmlns:a="http://schemas.openxmlformats.org/drawingml/2006/main" xmlns:r="http://schemas.openxmlformats.org/officeDocument/2006/relationships" xmlns:p="http://schemas.openxmlformats.org/presentationml/2006/main">
  <p:tag name="PA" val="v5.2.11"/>
</p:tagLst>
</file>

<file path=ppt/tags/tag269.xml><?xml version="1.0" encoding="utf-8"?>
<p:tagLst xmlns:a="http://schemas.openxmlformats.org/drawingml/2006/main" xmlns:r="http://schemas.openxmlformats.org/officeDocument/2006/relationships" xmlns:p="http://schemas.openxmlformats.org/presentationml/2006/main">
  <p:tag name="PA" val="v5.2.11"/>
</p:tagLst>
</file>

<file path=ppt/tags/tag27.xml><?xml version="1.0" encoding="utf-8"?>
<p:tagLst xmlns:a="http://schemas.openxmlformats.org/drawingml/2006/main" xmlns:r="http://schemas.openxmlformats.org/officeDocument/2006/relationships" xmlns:p="http://schemas.openxmlformats.org/presentationml/2006/main">
  <p:tag name="PA" val="v5.2.11"/>
</p:tagLst>
</file>

<file path=ppt/tags/tag270.xml><?xml version="1.0" encoding="utf-8"?>
<p:tagLst xmlns:a="http://schemas.openxmlformats.org/drawingml/2006/main" xmlns:r="http://schemas.openxmlformats.org/officeDocument/2006/relationships" xmlns:p="http://schemas.openxmlformats.org/presentationml/2006/main">
  <p:tag name="PA" val="v5.2.11"/>
</p:tagLst>
</file>

<file path=ppt/tags/tag271.xml><?xml version="1.0" encoding="utf-8"?>
<p:tagLst xmlns:a="http://schemas.openxmlformats.org/drawingml/2006/main" xmlns:r="http://schemas.openxmlformats.org/officeDocument/2006/relationships" xmlns:p="http://schemas.openxmlformats.org/presentationml/2006/main">
  <p:tag name="PA" val="v5.2.11"/>
</p:tagLst>
</file>

<file path=ppt/tags/tag272.xml><?xml version="1.0" encoding="utf-8"?>
<p:tagLst xmlns:a="http://schemas.openxmlformats.org/drawingml/2006/main" xmlns:r="http://schemas.openxmlformats.org/officeDocument/2006/relationships" xmlns:p="http://schemas.openxmlformats.org/presentationml/2006/main">
  <p:tag name="PA" val="v5.2.11"/>
</p:tagLst>
</file>

<file path=ppt/tags/tag273.xml><?xml version="1.0" encoding="utf-8"?>
<p:tagLst xmlns:a="http://schemas.openxmlformats.org/drawingml/2006/main" xmlns:r="http://schemas.openxmlformats.org/officeDocument/2006/relationships" xmlns:p="http://schemas.openxmlformats.org/presentationml/2006/main">
  <p:tag name="PA" val="v5.2.11"/>
</p:tagLst>
</file>

<file path=ppt/tags/tag274.xml><?xml version="1.0" encoding="utf-8"?>
<p:tagLst xmlns:a="http://schemas.openxmlformats.org/drawingml/2006/main" xmlns:r="http://schemas.openxmlformats.org/officeDocument/2006/relationships" xmlns:p="http://schemas.openxmlformats.org/presentationml/2006/main">
  <p:tag name="PA" val="v5.2.11"/>
</p:tagLst>
</file>

<file path=ppt/tags/tag275.xml><?xml version="1.0" encoding="utf-8"?>
<p:tagLst xmlns:a="http://schemas.openxmlformats.org/drawingml/2006/main" xmlns:r="http://schemas.openxmlformats.org/officeDocument/2006/relationships" xmlns:p="http://schemas.openxmlformats.org/presentationml/2006/main">
  <p:tag name="PA" val="v5.2.11"/>
</p:tagLst>
</file>

<file path=ppt/tags/tag276.xml><?xml version="1.0" encoding="utf-8"?>
<p:tagLst xmlns:a="http://schemas.openxmlformats.org/drawingml/2006/main" xmlns:r="http://schemas.openxmlformats.org/officeDocument/2006/relationships" xmlns:p="http://schemas.openxmlformats.org/presentationml/2006/main">
  <p:tag name="PA" val="v5.2.11"/>
</p:tagLst>
</file>

<file path=ppt/tags/tag277.xml><?xml version="1.0" encoding="utf-8"?>
<p:tagLst xmlns:a="http://schemas.openxmlformats.org/drawingml/2006/main" xmlns:r="http://schemas.openxmlformats.org/officeDocument/2006/relationships" xmlns:p="http://schemas.openxmlformats.org/presentationml/2006/main">
  <p:tag name="PA" val="v5.2.11"/>
</p:tagLst>
</file>

<file path=ppt/tags/tag278.xml><?xml version="1.0" encoding="utf-8"?>
<p:tagLst xmlns:a="http://schemas.openxmlformats.org/drawingml/2006/main" xmlns:r="http://schemas.openxmlformats.org/officeDocument/2006/relationships" xmlns:p="http://schemas.openxmlformats.org/presentationml/2006/main">
  <p:tag name="PA" val="v5.2.11"/>
</p:tagLst>
</file>

<file path=ppt/tags/tag279.xml><?xml version="1.0" encoding="utf-8"?>
<p:tagLst xmlns:a="http://schemas.openxmlformats.org/drawingml/2006/main" xmlns:r="http://schemas.openxmlformats.org/officeDocument/2006/relationships" xmlns:p="http://schemas.openxmlformats.org/presentationml/2006/main">
  <p:tag name="PA" val="v5.2.11"/>
</p:tagLst>
</file>

<file path=ppt/tags/tag28.xml><?xml version="1.0" encoding="utf-8"?>
<p:tagLst xmlns:a="http://schemas.openxmlformats.org/drawingml/2006/main" xmlns:r="http://schemas.openxmlformats.org/officeDocument/2006/relationships" xmlns:p="http://schemas.openxmlformats.org/presentationml/2006/main">
  <p:tag name="PA" val="v5.2.11"/>
</p:tagLst>
</file>

<file path=ppt/tags/tag280.xml><?xml version="1.0" encoding="utf-8"?>
<p:tagLst xmlns:a="http://schemas.openxmlformats.org/drawingml/2006/main" xmlns:r="http://schemas.openxmlformats.org/officeDocument/2006/relationships" xmlns:p="http://schemas.openxmlformats.org/presentationml/2006/main">
  <p:tag name="PA" val="v5.2.11"/>
</p:tagLst>
</file>

<file path=ppt/tags/tag281.xml><?xml version="1.0" encoding="utf-8"?>
<p:tagLst xmlns:a="http://schemas.openxmlformats.org/drawingml/2006/main" xmlns:r="http://schemas.openxmlformats.org/officeDocument/2006/relationships" xmlns:p="http://schemas.openxmlformats.org/presentationml/2006/main">
  <p:tag name="PA" val="v5.2.11"/>
</p:tagLst>
</file>

<file path=ppt/tags/tag282.xml><?xml version="1.0" encoding="utf-8"?>
<p:tagLst xmlns:a="http://schemas.openxmlformats.org/drawingml/2006/main" xmlns:r="http://schemas.openxmlformats.org/officeDocument/2006/relationships" xmlns:p="http://schemas.openxmlformats.org/presentationml/2006/main">
  <p:tag name="PA" val="v5.2.11"/>
</p:tagLst>
</file>

<file path=ppt/tags/tag283.xml><?xml version="1.0" encoding="utf-8"?>
<p:tagLst xmlns:a="http://schemas.openxmlformats.org/drawingml/2006/main" xmlns:r="http://schemas.openxmlformats.org/officeDocument/2006/relationships" xmlns:p="http://schemas.openxmlformats.org/presentationml/2006/main">
  <p:tag name="PA" val="v5.2.11"/>
</p:tagLst>
</file>

<file path=ppt/tags/tag284.xml><?xml version="1.0" encoding="utf-8"?>
<p:tagLst xmlns:a="http://schemas.openxmlformats.org/drawingml/2006/main" xmlns:r="http://schemas.openxmlformats.org/officeDocument/2006/relationships" xmlns:p="http://schemas.openxmlformats.org/presentationml/2006/main">
  <p:tag name="PA" val="v5.2.11"/>
</p:tagLst>
</file>

<file path=ppt/tags/tag285.xml><?xml version="1.0" encoding="utf-8"?>
<p:tagLst xmlns:a="http://schemas.openxmlformats.org/drawingml/2006/main" xmlns:r="http://schemas.openxmlformats.org/officeDocument/2006/relationships" xmlns:p="http://schemas.openxmlformats.org/presentationml/2006/main">
  <p:tag name="PA" val="v5.2.11"/>
</p:tagLst>
</file>

<file path=ppt/tags/tag286.xml><?xml version="1.0" encoding="utf-8"?>
<p:tagLst xmlns:a="http://schemas.openxmlformats.org/drawingml/2006/main" xmlns:r="http://schemas.openxmlformats.org/officeDocument/2006/relationships" xmlns:p="http://schemas.openxmlformats.org/presentationml/2006/main">
  <p:tag name="PA" val="v5.2.11"/>
</p:tagLst>
</file>

<file path=ppt/tags/tag287.xml><?xml version="1.0" encoding="utf-8"?>
<p:tagLst xmlns:a="http://schemas.openxmlformats.org/drawingml/2006/main" xmlns:r="http://schemas.openxmlformats.org/officeDocument/2006/relationships" xmlns:p="http://schemas.openxmlformats.org/presentationml/2006/main">
  <p:tag name="PA" val="v5.2.11"/>
</p:tagLst>
</file>

<file path=ppt/tags/tag288.xml><?xml version="1.0" encoding="utf-8"?>
<p:tagLst xmlns:a="http://schemas.openxmlformats.org/drawingml/2006/main" xmlns:r="http://schemas.openxmlformats.org/officeDocument/2006/relationships" xmlns:p="http://schemas.openxmlformats.org/presentationml/2006/main">
  <p:tag name="PA" val="v5.2.11"/>
</p:tagLst>
</file>

<file path=ppt/tags/tag289.xml><?xml version="1.0" encoding="utf-8"?>
<p:tagLst xmlns:a="http://schemas.openxmlformats.org/drawingml/2006/main" xmlns:r="http://schemas.openxmlformats.org/officeDocument/2006/relationships" xmlns:p="http://schemas.openxmlformats.org/presentationml/2006/main">
  <p:tag name="PA" val="v5.2.11"/>
</p:tagLst>
</file>

<file path=ppt/tags/tag29.xml><?xml version="1.0" encoding="utf-8"?>
<p:tagLst xmlns:a="http://schemas.openxmlformats.org/drawingml/2006/main" xmlns:r="http://schemas.openxmlformats.org/officeDocument/2006/relationships" xmlns:p="http://schemas.openxmlformats.org/presentationml/2006/main">
  <p:tag name="PA" val="v5.2.11"/>
</p:tagLst>
</file>

<file path=ppt/tags/tag290.xml><?xml version="1.0" encoding="utf-8"?>
<p:tagLst xmlns:a="http://schemas.openxmlformats.org/drawingml/2006/main" xmlns:r="http://schemas.openxmlformats.org/officeDocument/2006/relationships" xmlns:p="http://schemas.openxmlformats.org/presentationml/2006/main">
  <p:tag name="PA" val="v5.2.11"/>
</p:tagLst>
</file>

<file path=ppt/tags/tag291.xml><?xml version="1.0" encoding="utf-8"?>
<p:tagLst xmlns:a="http://schemas.openxmlformats.org/drawingml/2006/main" xmlns:r="http://schemas.openxmlformats.org/officeDocument/2006/relationships" xmlns:p="http://schemas.openxmlformats.org/presentationml/2006/main">
  <p:tag name="PA" val="v5.2.11"/>
</p:tagLst>
</file>

<file path=ppt/tags/tag292.xml><?xml version="1.0" encoding="utf-8"?>
<p:tagLst xmlns:a="http://schemas.openxmlformats.org/drawingml/2006/main" xmlns:r="http://schemas.openxmlformats.org/officeDocument/2006/relationships" xmlns:p="http://schemas.openxmlformats.org/presentationml/2006/main">
  <p:tag name="PA" val="v5.2.11"/>
</p:tagLst>
</file>

<file path=ppt/tags/tag293.xml><?xml version="1.0" encoding="utf-8"?>
<p:tagLst xmlns:a="http://schemas.openxmlformats.org/drawingml/2006/main" xmlns:r="http://schemas.openxmlformats.org/officeDocument/2006/relationships" xmlns:p="http://schemas.openxmlformats.org/presentationml/2006/main">
  <p:tag name="PA" val="v5.2.11"/>
</p:tagLst>
</file>

<file path=ppt/tags/tag294.xml><?xml version="1.0" encoding="utf-8"?>
<p:tagLst xmlns:a="http://schemas.openxmlformats.org/drawingml/2006/main" xmlns:r="http://schemas.openxmlformats.org/officeDocument/2006/relationships" xmlns:p="http://schemas.openxmlformats.org/presentationml/2006/main">
  <p:tag name="PA" val="v5.2.11"/>
</p:tagLst>
</file>

<file path=ppt/tags/tag295.xml><?xml version="1.0" encoding="utf-8"?>
<p:tagLst xmlns:a="http://schemas.openxmlformats.org/drawingml/2006/main" xmlns:r="http://schemas.openxmlformats.org/officeDocument/2006/relationships" xmlns:p="http://schemas.openxmlformats.org/presentationml/2006/main">
  <p:tag name="PA" val="v5.2.11"/>
</p:tagLst>
</file>

<file path=ppt/tags/tag296.xml><?xml version="1.0" encoding="utf-8"?>
<p:tagLst xmlns:a="http://schemas.openxmlformats.org/drawingml/2006/main" xmlns:r="http://schemas.openxmlformats.org/officeDocument/2006/relationships" xmlns:p="http://schemas.openxmlformats.org/presentationml/2006/main">
  <p:tag name="PA" val="v5.2.11"/>
</p:tagLst>
</file>

<file path=ppt/tags/tag297.xml><?xml version="1.0" encoding="utf-8"?>
<p:tagLst xmlns:a="http://schemas.openxmlformats.org/drawingml/2006/main" xmlns:r="http://schemas.openxmlformats.org/officeDocument/2006/relationships" xmlns:p="http://schemas.openxmlformats.org/presentationml/2006/main">
  <p:tag name="PA" val="v5.2.11"/>
</p:tagLst>
</file>

<file path=ppt/tags/tag298.xml><?xml version="1.0" encoding="utf-8"?>
<p:tagLst xmlns:a="http://schemas.openxmlformats.org/drawingml/2006/main" xmlns:r="http://schemas.openxmlformats.org/officeDocument/2006/relationships" xmlns:p="http://schemas.openxmlformats.org/presentationml/2006/main">
  <p:tag name="PA" val="v5.2.11"/>
</p:tagLst>
</file>

<file path=ppt/tags/tag299.xml><?xml version="1.0" encoding="utf-8"?>
<p:tagLst xmlns:a="http://schemas.openxmlformats.org/drawingml/2006/main" xmlns:r="http://schemas.openxmlformats.org/officeDocument/2006/relationships" xmlns:p="http://schemas.openxmlformats.org/presentationml/2006/main">
  <p:tag name="PA" val="v5.2.11"/>
</p:tagLst>
</file>

<file path=ppt/tags/tag3.xml><?xml version="1.0" encoding="utf-8"?>
<p:tagLst xmlns:a="http://schemas.openxmlformats.org/drawingml/2006/main" xmlns:r="http://schemas.openxmlformats.org/officeDocument/2006/relationships" xmlns:p="http://schemas.openxmlformats.org/presentationml/2006/main">
  <p:tag name="PA" val="v5.2.11"/>
</p:tagLst>
</file>

<file path=ppt/tags/tag30.xml><?xml version="1.0" encoding="utf-8"?>
<p:tagLst xmlns:a="http://schemas.openxmlformats.org/drawingml/2006/main" xmlns:r="http://schemas.openxmlformats.org/officeDocument/2006/relationships" xmlns:p="http://schemas.openxmlformats.org/presentationml/2006/main">
  <p:tag name="PA" val="v5.2.11"/>
</p:tagLst>
</file>

<file path=ppt/tags/tag300.xml><?xml version="1.0" encoding="utf-8"?>
<p:tagLst xmlns:a="http://schemas.openxmlformats.org/drawingml/2006/main" xmlns:r="http://schemas.openxmlformats.org/officeDocument/2006/relationships" xmlns:p="http://schemas.openxmlformats.org/presentationml/2006/main">
  <p:tag name="PA" val="v5.2.11"/>
</p:tagLst>
</file>

<file path=ppt/tags/tag301.xml><?xml version="1.0" encoding="utf-8"?>
<p:tagLst xmlns:a="http://schemas.openxmlformats.org/drawingml/2006/main" xmlns:r="http://schemas.openxmlformats.org/officeDocument/2006/relationships" xmlns:p="http://schemas.openxmlformats.org/presentationml/2006/main">
  <p:tag name="PA" val="v5.2.11"/>
</p:tagLst>
</file>

<file path=ppt/tags/tag302.xml><?xml version="1.0" encoding="utf-8"?>
<p:tagLst xmlns:a="http://schemas.openxmlformats.org/drawingml/2006/main" xmlns:r="http://schemas.openxmlformats.org/officeDocument/2006/relationships" xmlns:p="http://schemas.openxmlformats.org/presentationml/2006/main">
  <p:tag name="PA" val="v5.2.11"/>
</p:tagLst>
</file>

<file path=ppt/tags/tag303.xml><?xml version="1.0" encoding="utf-8"?>
<p:tagLst xmlns:a="http://schemas.openxmlformats.org/drawingml/2006/main" xmlns:r="http://schemas.openxmlformats.org/officeDocument/2006/relationships" xmlns:p="http://schemas.openxmlformats.org/presentationml/2006/main">
  <p:tag name="PA" val="v5.2.11"/>
</p:tagLst>
</file>

<file path=ppt/tags/tag304.xml><?xml version="1.0" encoding="utf-8"?>
<p:tagLst xmlns:a="http://schemas.openxmlformats.org/drawingml/2006/main" xmlns:r="http://schemas.openxmlformats.org/officeDocument/2006/relationships" xmlns:p="http://schemas.openxmlformats.org/presentationml/2006/main">
  <p:tag name="PA" val="v5.2.11"/>
</p:tagLst>
</file>

<file path=ppt/tags/tag305.xml><?xml version="1.0" encoding="utf-8"?>
<p:tagLst xmlns:a="http://schemas.openxmlformats.org/drawingml/2006/main" xmlns:r="http://schemas.openxmlformats.org/officeDocument/2006/relationships" xmlns:p="http://schemas.openxmlformats.org/presentationml/2006/main">
  <p:tag name="PA" val="v5.2.11"/>
</p:tagLst>
</file>

<file path=ppt/tags/tag306.xml><?xml version="1.0" encoding="utf-8"?>
<p:tagLst xmlns:a="http://schemas.openxmlformats.org/drawingml/2006/main" xmlns:r="http://schemas.openxmlformats.org/officeDocument/2006/relationships" xmlns:p="http://schemas.openxmlformats.org/presentationml/2006/main">
  <p:tag name="PA" val="v5.2.11"/>
</p:tagLst>
</file>

<file path=ppt/tags/tag307.xml><?xml version="1.0" encoding="utf-8"?>
<p:tagLst xmlns:a="http://schemas.openxmlformats.org/drawingml/2006/main" xmlns:r="http://schemas.openxmlformats.org/officeDocument/2006/relationships" xmlns:p="http://schemas.openxmlformats.org/presentationml/2006/main">
  <p:tag name="PA" val="v5.2.11"/>
</p:tagLst>
</file>

<file path=ppt/tags/tag308.xml><?xml version="1.0" encoding="utf-8"?>
<p:tagLst xmlns:a="http://schemas.openxmlformats.org/drawingml/2006/main" xmlns:r="http://schemas.openxmlformats.org/officeDocument/2006/relationships" xmlns:p="http://schemas.openxmlformats.org/presentationml/2006/main">
  <p:tag name="PA" val="v5.2.11"/>
</p:tagLst>
</file>

<file path=ppt/tags/tag309.xml><?xml version="1.0" encoding="utf-8"?>
<p:tagLst xmlns:a="http://schemas.openxmlformats.org/drawingml/2006/main" xmlns:r="http://schemas.openxmlformats.org/officeDocument/2006/relationships" xmlns:p="http://schemas.openxmlformats.org/presentationml/2006/main">
  <p:tag name="PA" val="v5.2.11"/>
</p:tagLst>
</file>

<file path=ppt/tags/tag31.xml><?xml version="1.0" encoding="utf-8"?>
<p:tagLst xmlns:a="http://schemas.openxmlformats.org/drawingml/2006/main" xmlns:r="http://schemas.openxmlformats.org/officeDocument/2006/relationships" xmlns:p="http://schemas.openxmlformats.org/presentationml/2006/main">
  <p:tag name="PA" val="v5.2.11"/>
</p:tagLst>
</file>

<file path=ppt/tags/tag310.xml><?xml version="1.0" encoding="utf-8"?>
<p:tagLst xmlns:a="http://schemas.openxmlformats.org/drawingml/2006/main" xmlns:r="http://schemas.openxmlformats.org/officeDocument/2006/relationships" xmlns:p="http://schemas.openxmlformats.org/presentationml/2006/main">
  <p:tag name="PA" val="v5.2.11"/>
</p:tagLst>
</file>

<file path=ppt/tags/tag311.xml><?xml version="1.0" encoding="utf-8"?>
<p:tagLst xmlns:a="http://schemas.openxmlformats.org/drawingml/2006/main" xmlns:r="http://schemas.openxmlformats.org/officeDocument/2006/relationships" xmlns:p="http://schemas.openxmlformats.org/presentationml/2006/main">
  <p:tag name="PA" val="v5.2.11"/>
</p:tagLst>
</file>

<file path=ppt/tags/tag312.xml><?xml version="1.0" encoding="utf-8"?>
<p:tagLst xmlns:a="http://schemas.openxmlformats.org/drawingml/2006/main" xmlns:r="http://schemas.openxmlformats.org/officeDocument/2006/relationships" xmlns:p="http://schemas.openxmlformats.org/presentationml/2006/main">
  <p:tag name="PA" val="v5.2.11"/>
</p:tagLst>
</file>

<file path=ppt/tags/tag313.xml><?xml version="1.0" encoding="utf-8"?>
<p:tagLst xmlns:a="http://schemas.openxmlformats.org/drawingml/2006/main" xmlns:r="http://schemas.openxmlformats.org/officeDocument/2006/relationships" xmlns:p="http://schemas.openxmlformats.org/presentationml/2006/main">
  <p:tag name="PA" val="v5.2.11"/>
</p:tagLst>
</file>

<file path=ppt/tags/tag314.xml><?xml version="1.0" encoding="utf-8"?>
<p:tagLst xmlns:a="http://schemas.openxmlformats.org/drawingml/2006/main" xmlns:r="http://schemas.openxmlformats.org/officeDocument/2006/relationships" xmlns:p="http://schemas.openxmlformats.org/presentationml/2006/main">
  <p:tag name="PA" val="v5.2.11"/>
</p:tagLst>
</file>

<file path=ppt/tags/tag315.xml><?xml version="1.0" encoding="utf-8"?>
<p:tagLst xmlns:a="http://schemas.openxmlformats.org/drawingml/2006/main" xmlns:r="http://schemas.openxmlformats.org/officeDocument/2006/relationships" xmlns:p="http://schemas.openxmlformats.org/presentationml/2006/main">
  <p:tag name="PA" val="v5.2.11"/>
</p:tagLst>
</file>

<file path=ppt/tags/tag316.xml><?xml version="1.0" encoding="utf-8"?>
<p:tagLst xmlns:a="http://schemas.openxmlformats.org/drawingml/2006/main" xmlns:r="http://schemas.openxmlformats.org/officeDocument/2006/relationships" xmlns:p="http://schemas.openxmlformats.org/presentationml/2006/main">
  <p:tag name="PA" val="v5.2.11"/>
</p:tagLst>
</file>

<file path=ppt/tags/tag317.xml><?xml version="1.0" encoding="utf-8"?>
<p:tagLst xmlns:a="http://schemas.openxmlformats.org/drawingml/2006/main" xmlns:r="http://schemas.openxmlformats.org/officeDocument/2006/relationships" xmlns:p="http://schemas.openxmlformats.org/presentationml/2006/main">
  <p:tag name="PA" val="v5.2.11"/>
</p:tagLst>
</file>

<file path=ppt/tags/tag318.xml><?xml version="1.0" encoding="utf-8"?>
<p:tagLst xmlns:a="http://schemas.openxmlformats.org/drawingml/2006/main" xmlns:r="http://schemas.openxmlformats.org/officeDocument/2006/relationships" xmlns:p="http://schemas.openxmlformats.org/presentationml/2006/main">
  <p:tag name="PA" val="v5.2.11"/>
</p:tagLst>
</file>

<file path=ppt/tags/tag319.xml><?xml version="1.0" encoding="utf-8"?>
<p:tagLst xmlns:a="http://schemas.openxmlformats.org/drawingml/2006/main" xmlns:r="http://schemas.openxmlformats.org/officeDocument/2006/relationships" xmlns:p="http://schemas.openxmlformats.org/presentationml/2006/main">
  <p:tag name="PA" val="v5.2.11"/>
</p:tagLst>
</file>

<file path=ppt/tags/tag32.xml><?xml version="1.0" encoding="utf-8"?>
<p:tagLst xmlns:a="http://schemas.openxmlformats.org/drawingml/2006/main" xmlns:r="http://schemas.openxmlformats.org/officeDocument/2006/relationships" xmlns:p="http://schemas.openxmlformats.org/presentationml/2006/main">
  <p:tag name="PA" val="v5.2.11"/>
</p:tagLst>
</file>

<file path=ppt/tags/tag320.xml><?xml version="1.0" encoding="utf-8"?>
<p:tagLst xmlns:a="http://schemas.openxmlformats.org/drawingml/2006/main" xmlns:r="http://schemas.openxmlformats.org/officeDocument/2006/relationships" xmlns:p="http://schemas.openxmlformats.org/presentationml/2006/main">
  <p:tag name="PA" val="v5.2.11"/>
</p:tagLst>
</file>

<file path=ppt/tags/tag321.xml><?xml version="1.0" encoding="utf-8"?>
<p:tagLst xmlns:a="http://schemas.openxmlformats.org/drawingml/2006/main" xmlns:r="http://schemas.openxmlformats.org/officeDocument/2006/relationships" xmlns:p="http://schemas.openxmlformats.org/presentationml/2006/main">
  <p:tag name="PA" val="v5.2.11"/>
</p:tagLst>
</file>

<file path=ppt/tags/tag322.xml><?xml version="1.0" encoding="utf-8"?>
<p:tagLst xmlns:a="http://schemas.openxmlformats.org/drawingml/2006/main" xmlns:r="http://schemas.openxmlformats.org/officeDocument/2006/relationships" xmlns:p="http://schemas.openxmlformats.org/presentationml/2006/main">
  <p:tag name="PA" val="v5.2.11"/>
</p:tagLst>
</file>

<file path=ppt/tags/tag323.xml><?xml version="1.0" encoding="utf-8"?>
<p:tagLst xmlns:a="http://schemas.openxmlformats.org/drawingml/2006/main" xmlns:r="http://schemas.openxmlformats.org/officeDocument/2006/relationships" xmlns:p="http://schemas.openxmlformats.org/presentationml/2006/main">
  <p:tag name="PA" val="v5.2.11"/>
</p:tagLst>
</file>

<file path=ppt/tags/tag324.xml><?xml version="1.0" encoding="utf-8"?>
<p:tagLst xmlns:a="http://schemas.openxmlformats.org/drawingml/2006/main" xmlns:r="http://schemas.openxmlformats.org/officeDocument/2006/relationships" xmlns:p="http://schemas.openxmlformats.org/presentationml/2006/main">
  <p:tag name="PA" val="v5.2.11"/>
</p:tagLst>
</file>

<file path=ppt/tags/tag325.xml><?xml version="1.0" encoding="utf-8"?>
<p:tagLst xmlns:a="http://schemas.openxmlformats.org/drawingml/2006/main" xmlns:r="http://schemas.openxmlformats.org/officeDocument/2006/relationships" xmlns:p="http://schemas.openxmlformats.org/presentationml/2006/main">
  <p:tag name="PA" val="v5.2.11"/>
</p:tagLst>
</file>

<file path=ppt/tags/tag326.xml><?xml version="1.0" encoding="utf-8"?>
<p:tagLst xmlns:a="http://schemas.openxmlformats.org/drawingml/2006/main" xmlns:r="http://schemas.openxmlformats.org/officeDocument/2006/relationships" xmlns:p="http://schemas.openxmlformats.org/presentationml/2006/main">
  <p:tag name="PA" val="v5.2.11"/>
</p:tagLst>
</file>

<file path=ppt/tags/tag327.xml><?xml version="1.0" encoding="utf-8"?>
<p:tagLst xmlns:a="http://schemas.openxmlformats.org/drawingml/2006/main" xmlns:r="http://schemas.openxmlformats.org/officeDocument/2006/relationships" xmlns:p="http://schemas.openxmlformats.org/presentationml/2006/main">
  <p:tag name="PA" val="v5.2.11"/>
</p:tagLst>
</file>

<file path=ppt/tags/tag328.xml><?xml version="1.0" encoding="utf-8"?>
<p:tagLst xmlns:a="http://schemas.openxmlformats.org/drawingml/2006/main" xmlns:r="http://schemas.openxmlformats.org/officeDocument/2006/relationships" xmlns:p="http://schemas.openxmlformats.org/presentationml/2006/main">
  <p:tag name="PA" val="v5.2.11"/>
</p:tagLst>
</file>

<file path=ppt/tags/tag329.xml><?xml version="1.0" encoding="utf-8"?>
<p:tagLst xmlns:a="http://schemas.openxmlformats.org/drawingml/2006/main" xmlns:r="http://schemas.openxmlformats.org/officeDocument/2006/relationships" xmlns:p="http://schemas.openxmlformats.org/presentationml/2006/main">
  <p:tag name="PA" val="v5.2.11"/>
</p:tagLst>
</file>

<file path=ppt/tags/tag33.xml><?xml version="1.0" encoding="utf-8"?>
<p:tagLst xmlns:a="http://schemas.openxmlformats.org/drawingml/2006/main" xmlns:r="http://schemas.openxmlformats.org/officeDocument/2006/relationships" xmlns:p="http://schemas.openxmlformats.org/presentationml/2006/main">
  <p:tag name="PA" val="v5.2.11"/>
</p:tagLst>
</file>

<file path=ppt/tags/tag330.xml><?xml version="1.0" encoding="utf-8"?>
<p:tagLst xmlns:a="http://schemas.openxmlformats.org/drawingml/2006/main" xmlns:r="http://schemas.openxmlformats.org/officeDocument/2006/relationships" xmlns:p="http://schemas.openxmlformats.org/presentationml/2006/main">
  <p:tag name="PA" val="v5.2.11"/>
</p:tagLst>
</file>

<file path=ppt/tags/tag331.xml><?xml version="1.0" encoding="utf-8"?>
<p:tagLst xmlns:a="http://schemas.openxmlformats.org/drawingml/2006/main" xmlns:r="http://schemas.openxmlformats.org/officeDocument/2006/relationships" xmlns:p="http://schemas.openxmlformats.org/presentationml/2006/main">
  <p:tag name="PA" val="v5.2.11"/>
</p:tagLst>
</file>

<file path=ppt/tags/tag332.xml><?xml version="1.0" encoding="utf-8"?>
<p:tagLst xmlns:a="http://schemas.openxmlformats.org/drawingml/2006/main" xmlns:r="http://schemas.openxmlformats.org/officeDocument/2006/relationships" xmlns:p="http://schemas.openxmlformats.org/presentationml/2006/main">
  <p:tag name="PA" val="v5.2.11"/>
</p:tagLst>
</file>

<file path=ppt/tags/tag333.xml><?xml version="1.0" encoding="utf-8"?>
<p:tagLst xmlns:a="http://schemas.openxmlformats.org/drawingml/2006/main" xmlns:r="http://schemas.openxmlformats.org/officeDocument/2006/relationships" xmlns:p="http://schemas.openxmlformats.org/presentationml/2006/main">
  <p:tag name="PA" val="v5.2.11"/>
</p:tagLst>
</file>

<file path=ppt/tags/tag334.xml><?xml version="1.0" encoding="utf-8"?>
<p:tagLst xmlns:a="http://schemas.openxmlformats.org/drawingml/2006/main" xmlns:r="http://schemas.openxmlformats.org/officeDocument/2006/relationships" xmlns:p="http://schemas.openxmlformats.org/presentationml/2006/main">
  <p:tag name="PA" val="v5.2.11"/>
</p:tagLst>
</file>

<file path=ppt/tags/tag335.xml><?xml version="1.0" encoding="utf-8"?>
<p:tagLst xmlns:a="http://schemas.openxmlformats.org/drawingml/2006/main" xmlns:r="http://schemas.openxmlformats.org/officeDocument/2006/relationships" xmlns:p="http://schemas.openxmlformats.org/presentationml/2006/main">
  <p:tag name="PA" val="v5.2.11"/>
</p:tagLst>
</file>

<file path=ppt/tags/tag336.xml><?xml version="1.0" encoding="utf-8"?>
<p:tagLst xmlns:a="http://schemas.openxmlformats.org/drawingml/2006/main" xmlns:r="http://schemas.openxmlformats.org/officeDocument/2006/relationships" xmlns:p="http://schemas.openxmlformats.org/presentationml/2006/main">
  <p:tag name="PA" val="v5.2.11"/>
</p:tagLst>
</file>

<file path=ppt/tags/tag337.xml><?xml version="1.0" encoding="utf-8"?>
<p:tagLst xmlns:a="http://schemas.openxmlformats.org/drawingml/2006/main" xmlns:r="http://schemas.openxmlformats.org/officeDocument/2006/relationships" xmlns:p="http://schemas.openxmlformats.org/presentationml/2006/main">
  <p:tag name="PA" val="v5.2.11"/>
</p:tagLst>
</file>

<file path=ppt/tags/tag338.xml><?xml version="1.0" encoding="utf-8"?>
<p:tagLst xmlns:a="http://schemas.openxmlformats.org/drawingml/2006/main" xmlns:r="http://schemas.openxmlformats.org/officeDocument/2006/relationships" xmlns:p="http://schemas.openxmlformats.org/presentationml/2006/main">
  <p:tag name="PA" val="v5.2.11"/>
</p:tagLst>
</file>

<file path=ppt/tags/tag339.xml><?xml version="1.0" encoding="utf-8"?>
<p:tagLst xmlns:a="http://schemas.openxmlformats.org/drawingml/2006/main" xmlns:r="http://schemas.openxmlformats.org/officeDocument/2006/relationships" xmlns:p="http://schemas.openxmlformats.org/presentationml/2006/main">
  <p:tag name="PA" val="v5.2.11"/>
</p:tagLst>
</file>

<file path=ppt/tags/tag34.xml><?xml version="1.0" encoding="utf-8"?>
<p:tagLst xmlns:a="http://schemas.openxmlformats.org/drawingml/2006/main" xmlns:r="http://schemas.openxmlformats.org/officeDocument/2006/relationships" xmlns:p="http://schemas.openxmlformats.org/presentationml/2006/main">
  <p:tag name="PA" val="v5.2.11"/>
</p:tagLst>
</file>

<file path=ppt/tags/tag340.xml><?xml version="1.0" encoding="utf-8"?>
<p:tagLst xmlns:a="http://schemas.openxmlformats.org/drawingml/2006/main" xmlns:r="http://schemas.openxmlformats.org/officeDocument/2006/relationships" xmlns:p="http://schemas.openxmlformats.org/presentationml/2006/main">
  <p:tag name="PA" val="v5.2.11"/>
</p:tagLst>
</file>

<file path=ppt/tags/tag341.xml><?xml version="1.0" encoding="utf-8"?>
<p:tagLst xmlns:a="http://schemas.openxmlformats.org/drawingml/2006/main" xmlns:r="http://schemas.openxmlformats.org/officeDocument/2006/relationships" xmlns:p="http://schemas.openxmlformats.org/presentationml/2006/main">
  <p:tag name="PA" val="v5.2.11"/>
</p:tagLst>
</file>

<file path=ppt/tags/tag342.xml><?xml version="1.0" encoding="utf-8"?>
<p:tagLst xmlns:a="http://schemas.openxmlformats.org/drawingml/2006/main" xmlns:r="http://schemas.openxmlformats.org/officeDocument/2006/relationships" xmlns:p="http://schemas.openxmlformats.org/presentationml/2006/main">
  <p:tag name="PA" val="v5.2.11"/>
</p:tagLst>
</file>

<file path=ppt/tags/tag343.xml><?xml version="1.0" encoding="utf-8"?>
<p:tagLst xmlns:a="http://schemas.openxmlformats.org/drawingml/2006/main" xmlns:r="http://schemas.openxmlformats.org/officeDocument/2006/relationships" xmlns:p="http://schemas.openxmlformats.org/presentationml/2006/main">
  <p:tag name="PA" val="v5.2.11"/>
</p:tagLst>
</file>

<file path=ppt/tags/tag344.xml><?xml version="1.0" encoding="utf-8"?>
<p:tagLst xmlns:a="http://schemas.openxmlformats.org/drawingml/2006/main" xmlns:r="http://schemas.openxmlformats.org/officeDocument/2006/relationships" xmlns:p="http://schemas.openxmlformats.org/presentationml/2006/main">
  <p:tag name="PA" val="v5.2.11"/>
</p:tagLst>
</file>

<file path=ppt/tags/tag345.xml><?xml version="1.0" encoding="utf-8"?>
<p:tagLst xmlns:a="http://schemas.openxmlformats.org/drawingml/2006/main" xmlns:r="http://schemas.openxmlformats.org/officeDocument/2006/relationships" xmlns:p="http://schemas.openxmlformats.org/presentationml/2006/main">
  <p:tag name="PA" val="v5.2.11"/>
</p:tagLst>
</file>

<file path=ppt/tags/tag346.xml><?xml version="1.0" encoding="utf-8"?>
<p:tagLst xmlns:a="http://schemas.openxmlformats.org/drawingml/2006/main" xmlns:r="http://schemas.openxmlformats.org/officeDocument/2006/relationships" xmlns:p="http://schemas.openxmlformats.org/presentationml/2006/main">
  <p:tag name="PA" val="v5.2.11"/>
</p:tagLst>
</file>

<file path=ppt/tags/tag347.xml><?xml version="1.0" encoding="utf-8"?>
<p:tagLst xmlns:a="http://schemas.openxmlformats.org/drawingml/2006/main" xmlns:r="http://schemas.openxmlformats.org/officeDocument/2006/relationships" xmlns:p="http://schemas.openxmlformats.org/presentationml/2006/main">
  <p:tag name="PA" val="v5.2.11"/>
</p:tagLst>
</file>

<file path=ppt/tags/tag348.xml><?xml version="1.0" encoding="utf-8"?>
<p:tagLst xmlns:a="http://schemas.openxmlformats.org/drawingml/2006/main" xmlns:r="http://schemas.openxmlformats.org/officeDocument/2006/relationships" xmlns:p="http://schemas.openxmlformats.org/presentationml/2006/main">
  <p:tag name="PA" val="v5.2.11"/>
</p:tagLst>
</file>

<file path=ppt/tags/tag349.xml><?xml version="1.0" encoding="utf-8"?>
<p:tagLst xmlns:a="http://schemas.openxmlformats.org/drawingml/2006/main" xmlns:r="http://schemas.openxmlformats.org/officeDocument/2006/relationships" xmlns:p="http://schemas.openxmlformats.org/presentationml/2006/main">
  <p:tag name="PA" val="v5.2.11"/>
</p:tagLst>
</file>

<file path=ppt/tags/tag35.xml><?xml version="1.0" encoding="utf-8"?>
<p:tagLst xmlns:a="http://schemas.openxmlformats.org/drawingml/2006/main" xmlns:r="http://schemas.openxmlformats.org/officeDocument/2006/relationships" xmlns:p="http://schemas.openxmlformats.org/presentationml/2006/main">
  <p:tag name="PA" val="v5.2.11"/>
</p:tagLst>
</file>

<file path=ppt/tags/tag350.xml><?xml version="1.0" encoding="utf-8"?>
<p:tagLst xmlns:a="http://schemas.openxmlformats.org/drawingml/2006/main" xmlns:r="http://schemas.openxmlformats.org/officeDocument/2006/relationships" xmlns:p="http://schemas.openxmlformats.org/presentationml/2006/main">
  <p:tag name="PA" val="v5.2.11"/>
</p:tagLst>
</file>

<file path=ppt/tags/tag351.xml><?xml version="1.0" encoding="utf-8"?>
<p:tagLst xmlns:a="http://schemas.openxmlformats.org/drawingml/2006/main" xmlns:r="http://schemas.openxmlformats.org/officeDocument/2006/relationships" xmlns:p="http://schemas.openxmlformats.org/presentationml/2006/main">
  <p:tag name="PA" val="v5.2.11"/>
</p:tagLst>
</file>

<file path=ppt/tags/tag352.xml><?xml version="1.0" encoding="utf-8"?>
<p:tagLst xmlns:a="http://schemas.openxmlformats.org/drawingml/2006/main" xmlns:r="http://schemas.openxmlformats.org/officeDocument/2006/relationships" xmlns:p="http://schemas.openxmlformats.org/presentationml/2006/main">
  <p:tag name="PA" val="v5.2.11"/>
</p:tagLst>
</file>

<file path=ppt/tags/tag353.xml><?xml version="1.0" encoding="utf-8"?>
<p:tagLst xmlns:a="http://schemas.openxmlformats.org/drawingml/2006/main" xmlns:r="http://schemas.openxmlformats.org/officeDocument/2006/relationships" xmlns:p="http://schemas.openxmlformats.org/presentationml/2006/main">
  <p:tag name="PA" val="v5.2.11"/>
</p:tagLst>
</file>

<file path=ppt/tags/tag354.xml><?xml version="1.0" encoding="utf-8"?>
<p:tagLst xmlns:a="http://schemas.openxmlformats.org/drawingml/2006/main" xmlns:r="http://schemas.openxmlformats.org/officeDocument/2006/relationships" xmlns:p="http://schemas.openxmlformats.org/presentationml/2006/main">
  <p:tag name="PA" val="v5.2.11"/>
</p:tagLst>
</file>

<file path=ppt/tags/tag355.xml><?xml version="1.0" encoding="utf-8"?>
<p:tagLst xmlns:a="http://schemas.openxmlformats.org/drawingml/2006/main" xmlns:r="http://schemas.openxmlformats.org/officeDocument/2006/relationships" xmlns:p="http://schemas.openxmlformats.org/presentationml/2006/main">
  <p:tag name="PA" val="v5.2.11"/>
</p:tagLst>
</file>

<file path=ppt/tags/tag356.xml><?xml version="1.0" encoding="utf-8"?>
<p:tagLst xmlns:a="http://schemas.openxmlformats.org/drawingml/2006/main" xmlns:r="http://schemas.openxmlformats.org/officeDocument/2006/relationships" xmlns:p="http://schemas.openxmlformats.org/presentationml/2006/main">
  <p:tag name="PA" val="v5.2.11"/>
</p:tagLst>
</file>

<file path=ppt/tags/tag357.xml><?xml version="1.0" encoding="utf-8"?>
<p:tagLst xmlns:a="http://schemas.openxmlformats.org/drawingml/2006/main" xmlns:r="http://schemas.openxmlformats.org/officeDocument/2006/relationships" xmlns:p="http://schemas.openxmlformats.org/presentationml/2006/main">
  <p:tag name="PA" val="v5.2.11"/>
</p:tagLst>
</file>

<file path=ppt/tags/tag358.xml><?xml version="1.0" encoding="utf-8"?>
<p:tagLst xmlns:a="http://schemas.openxmlformats.org/drawingml/2006/main" xmlns:r="http://schemas.openxmlformats.org/officeDocument/2006/relationships" xmlns:p="http://schemas.openxmlformats.org/presentationml/2006/main">
  <p:tag name="PA" val="v5.2.11"/>
</p:tagLst>
</file>

<file path=ppt/tags/tag359.xml><?xml version="1.0" encoding="utf-8"?>
<p:tagLst xmlns:a="http://schemas.openxmlformats.org/drawingml/2006/main" xmlns:r="http://schemas.openxmlformats.org/officeDocument/2006/relationships" xmlns:p="http://schemas.openxmlformats.org/presentationml/2006/main">
  <p:tag name="PA" val="v5.2.11"/>
</p:tagLst>
</file>

<file path=ppt/tags/tag36.xml><?xml version="1.0" encoding="utf-8"?>
<p:tagLst xmlns:a="http://schemas.openxmlformats.org/drawingml/2006/main" xmlns:r="http://schemas.openxmlformats.org/officeDocument/2006/relationships" xmlns:p="http://schemas.openxmlformats.org/presentationml/2006/main">
  <p:tag name="PA" val="v5.2.11"/>
</p:tagLst>
</file>

<file path=ppt/tags/tag360.xml><?xml version="1.0" encoding="utf-8"?>
<p:tagLst xmlns:a="http://schemas.openxmlformats.org/drawingml/2006/main" xmlns:r="http://schemas.openxmlformats.org/officeDocument/2006/relationships" xmlns:p="http://schemas.openxmlformats.org/presentationml/2006/main">
  <p:tag name="PA" val="v5.2.11"/>
</p:tagLst>
</file>

<file path=ppt/tags/tag361.xml><?xml version="1.0" encoding="utf-8"?>
<p:tagLst xmlns:a="http://schemas.openxmlformats.org/drawingml/2006/main" xmlns:r="http://schemas.openxmlformats.org/officeDocument/2006/relationships" xmlns:p="http://schemas.openxmlformats.org/presentationml/2006/main">
  <p:tag name="PA" val="v5.2.11"/>
</p:tagLst>
</file>

<file path=ppt/tags/tag362.xml><?xml version="1.0" encoding="utf-8"?>
<p:tagLst xmlns:a="http://schemas.openxmlformats.org/drawingml/2006/main" xmlns:r="http://schemas.openxmlformats.org/officeDocument/2006/relationships" xmlns:p="http://schemas.openxmlformats.org/presentationml/2006/main">
  <p:tag name="PA" val="v5.2.11"/>
</p:tagLst>
</file>

<file path=ppt/tags/tag363.xml><?xml version="1.0" encoding="utf-8"?>
<p:tagLst xmlns:a="http://schemas.openxmlformats.org/drawingml/2006/main" xmlns:r="http://schemas.openxmlformats.org/officeDocument/2006/relationships" xmlns:p="http://schemas.openxmlformats.org/presentationml/2006/main">
  <p:tag name="PA" val="v5.2.11"/>
</p:tagLst>
</file>

<file path=ppt/tags/tag364.xml><?xml version="1.0" encoding="utf-8"?>
<p:tagLst xmlns:a="http://schemas.openxmlformats.org/drawingml/2006/main" xmlns:r="http://schemas.openxmlformats.org/officeDocument/2006/relationships" xmlns:p="http://schemas.openxmlformats.org/presentationml/2006/main">
  <p:tag name="PA" val="v5.2.11"/>
</p:tagLst>
</file>

<file path=ppt/tags/tag365.xml><?xml version="1.0" encoding="utf-8"?>
<p:tagLst xmlns:a="http://schemas.openxmlformats.org/drawingml/2006/main" xmlns:r="http://schemas.openxmlformats.org/officeDocument/2006/relationships" xmlns:p="http://schemas.openxmlformats.org/presentationml/2006/main">
  <p:tag name="PA" val="v5.2.11"/>
</p:tagLst>
</file>

<file path=ppt/tags/tag366.xml><?xml version="1.0" encoding="utf-8"?>
<p:tagLst xmlns:a="http://schemas.openxmlformats.org/drawingml/2006/main" xmlns:r="http://schemas.openxmlformats.org/officeDocument/2006/relationships" xmlns:p="http://schemas.openxmlformats.org/presentationml/2006/main">
  <p:tag name="PA" val="v5.2.11"/>
</p:tagLst>
</file>

<file path=ppt/tags/tag367.xml><?xml version="1.0" encoding="utf-8"?>
<p:tagLst xmlns:a="http://schemas.openxmlformats.org/drawingml/2006/main" xmlns:r="http://schemas.openxmlformats.org/officeDocument/2006/relationships" xmlns:p="http://schemas.openxmlformats.org/presentationml/2006/main">
  <p:tag name="PA" val="v5.2.11"/>
</p:tagLst>
</file>

<file path=ppt/tags/tag368.xml><?xml version="1.0" encoding="utf-8"?>
<p:tagLst xmlns:a="http://schemas.openxmlformats.org/drawingml/2006/main" xmlns:r="http://schemas.openxmlformats.org/officeDocument/2006/relationships" xmlns:p="http://schemas.openxmlformats.org/presentationml/2006/main">
  <p:tag name="PA" val="v5.2.11"/>
</p:tagLst>
</file>

<file path=ppt/tags/tag369.xml><?xml version="1.0" encoding="utf-8"?>
<p:tagLst xmlns:a="http://schemas.openxmlformats.org/drawingml/2006/main" xmlns:r="http://schemas.openxmlformats.org/officeDocument/2006/relationships" xmlns:p="http://schemas.openxmlformats.org/presentationml/2006/main">
  <p:tag name="PA" val="v5.2.11"/>
</p:tagLst>
</file>

<file path=ppt/tags/tag37.xml><?xml version="1.0" encoding="utf-8"?>
<p:tagLst xmlns:a="http://schemas.openxmlformats.org/drawingml/2006/main" xmlns:r="http://schemas.openxmlformats.org/officeDocument/2006/relationships" xmlns:p="http://schemas.openxmlformats.org/presentationml/2006/main">
  <p:tag name="PA" val="v5.2.11"/>
</p:tagLst>
</file>

<file path=ppt/tags/tag370.xml><?xml version="1.0" encoding="utf-8"?>
<p:tagLst xmlns:a="http://schemas.openxmlformats.org/drawingml/2006/main" xmlns:r="http://schemas.openxmlformats.org/officeDocument/2006/relationships" xmlns:p="http://schemas.openxmlformats.org/presentationml/2006/main">
  <p:tag name="PA" val="v5.2.11"/>
</p:tagLst>
</file>

<file path=ppt/tags/tag371.xml><?xml version="1.0" encoding="utf-8"?>
<p:tagLst xmlns:a="http://schemas.openxmlformats.org/drawingml/2006/main" xmlns:r="http://schemas.openxmlformats.org/officeDocument/2006/relationships" xmlns:p="http://schemas.openxmlformats.org/presentationml/2006/main">
  <p:tag name="PA" val="v5.2.11"/>
</p:tagLst>
</file>

<file path=ppt/tags/tag372.xml><?xml version="1.0" encoding="utf-8"?>
<p:tagLst xmlns:a="http://schemas.openxmlformats.org/drawingml/2006/main" xmlns:r="http://schemas.openxmlformats.org/officeDocument/2006/relationships" xmlns:p="http://schemas.openxmlformats.org/presentationml/2006/main">
  <p:tag name="PA" val="v5.2.11"/>
</p:tagLst>
</file>

<file path=ppt/tags/tag373.xml><?xml version="1.0" encoding="utf-8"?>
<p:tagLst xmlns:a="http://schemas.openxmlformats.org/drawingml/2006/main" xmlns:r="http://schemas.openxmlformats.org/officeDocument/2006/relationships" xmlns:p="http://schemas.openxmlformats.org/presentationml/2006/main">
  <p:tag name="PA" val="v5.2.11"/>
</p:tagLst>
</file>

<file path=ppt/tags/tag374.xml><?xml version="1.0" encoding="utf-8"?>
<p:tagLst xmlns:a="http://schemas.openxmlformats.org/drawingml/2006/main" xmlns:r="http://schemas.openxmlformats.org/officeDocument/2006/relationships" xmlns:p="http://schemas.openxmlformats.org/presentationml/2006/main">
  <p:tag name="PA" val="v5.2.11"/>
</p:tagLst>
</file>

<file path=ppt/tags/tag375.xml><?xml version="1.0" encoding="utf-8"?>
<p:tagLst xmlns:a="http://schemas.openxmlformats.org/drawingml/2006/main" xmlns:r="http://schemas.openxmlformats.org/officeDocument/2006/relationships" xmlns:p="http://schemas.openxmlformats.org/presentationml/2006/main">
  <p:tag name="PA" val="v5.2.11"/>
</p:tagLst>
</file>

<file path=ppt/tags/tag376.xml><?xml version="1.0" encoding="utf-8"?>
<p:tagLst xmlns:a="http://schemas.openxmlformats.org/drawingml/2006/main" xmlns:r="http://schemas.openxmlformats.org/officeDocument/2006/relationships" xmlns:p="http://schemas.openxmlformats.org/presentationml/2006/main">
  <p:tag name="PA" val="v5.2.11"/>
</p:tagLst>
</file>

<file path=ppt/tags/tag377.xml><?xml version="1.0" encoding="utf-8"?>
<p:tagLst xmlns:a="http://schemas.openxmlformats.org/drawingml/2006/main" xmlns:r="http://schemas.openxmlformats.org/officeDocument/2006/relationships" xmlns:p="http://schemas.openxmlformats.org/presentationml/2006/main">
  <p:tag name="PA" val="v5.2.11"/>
</p:tagLst>
</file>

<file path=ppt/tags/tag378.xml><?xml version="1.0" encoding="utf-8"?>
<p:tagLst xmlns:a="http://schemas.openxmlformats.org/drawingml/2006/main" xmlns:r="http://schemas.openxmlformats.org/officeDocument/2006/relationships" xmlns:p="http://schemas.openxmlformats.org/presentationml/2006/main">
  <p:tag name="PA" val="v5.2.11"/>
</p:tagLst>
</file>

<file path=ppt/tags/tag379.xml><?xml version="1.0" encoding="utf-8"?>
<p:tagLst xmlns:a="http://schemas.openxmlformats.org/drawingml/2006/main" xmlns:r="http://schemas.openxmlformats.org/officeDocument/2006/relationships" xmlns:p="http://schemas.openxmlformats.org/presentationml/2006/main">
  <p:tag name="PA" val="v5.2.11"/>
</p:tagLst>
</file>

<file path=ppt/tags/tag38.xml><?xml version="1.0" encoding="utf-8"?>
<p:tagLst xmlns:a="http://schemas.openxmlformats.org/drawingml/2006/main" xmlns:r="http://schemas.openxmlformats.org/officeDocument/2006/relationships" xmlns:p="http://schemas.openxmlformats.org/presentationml/2006/main">
  <p:tag name="PA" val="v5.2.11"/>
</p:tagLst>
</file>

<file path=ppt/tags/tag380.xml><?xml version="1.0" encoding="utf-8"?>
<p:tagLst xmlns:a="http://schemas.openxmlformats.org/drawingml/2006/main" xmlns:r="http://schemas.openxmlformats.org/officeDocument/2006/relationships" xmlns:p="http://schemas.openxmlformats.org/presentationml/2006/main">
  <p:tag name="PA" val="v5.2.11"/>
</p:tagLst>
</file>

<file path=ppt/tags/tag381.xml><?xml version="1.0" encoding="utf-8"?>
<p:tagLst xmlns:a="http://schemas.openxmlformats.org/drawingml/2006/main" xmlns:r="http://schemas.openxmlformats.org/officeDocument/2006/relationships" xmlns:p="http://schemas.openxmlformats.org/presentationml/2006/main">
  <p:tag name="PA" val="v5.2.11"/>
</p:tagLst>
</file>

<file path=ppt/tags/tag382.xml><?xml version="1.0" encoding="utf-8"?>
<p:tagLst xmlns:a="http://schemas.openxmlformats.org/drawingml/2006/main" xmlns:r="http://schemas.openxmlformats.org/officeDocument/2006/relationships" xmlns:p="http://schemas.openxmlformats.org/presentationml/2006/main">
  <p:tag name="PA" val="v5.2.11"/>
</p:tagLst>
</file>

<file path=ppt/tags/tag383.xml><?xml version="1.0" encoding="utf-8"?>
<p:tagLst xmlns:a="http://schemas.openxmlformats.org/drawingml/2006/main" xmlns:r="http://schemas.openxmlformats.org/officeDocument/2006/relationships" xmlns:p="http://schemas.openxmlformats.org/presentationml/2006/main">
  <p:tag name="PA" val="v5.2.11"/>
</p:tagLst>
</file>

<file path=ppt/tags/tag384.xml><?xml version="1.0" encoding="utf-8"?>
<p:tagLst xmlns:a="http://schemas.openxmlformats.org/drawingml/2006/main" xmlns:r="http://schemas.openxmlformats.org/officeDocument/2006/relationships" xmlns:p="http://schemas.openxmlformats.org/presentationml/2006/main">
  <p:tag name="PA" val="v5.2.11"/>
</p:tagLst>
</file>

<file path=ppt/tags/tag385.xml><?xml version="1.0" encoding="utf-8"?>
<p:tagLst xmlns:a="http://schemas.openxmlformats.org/drawingml/2006/main" xmlns:r="http://schemas.openxmlformats.org/officeDocument/2006/relationships" xmlns:p="http://schemas.openxmlformats.org/presentationml/2006/main">
  <p:tag name="PA" val="v5.2.11"/>
</p:tagLst>
</file>

<file path=ppt/tags/tag386.xml><?xml version="1.0" encoding="utf-8"?>
<p:tagLst xmlns:a="http://schemas.openxmlformats.org/drawingml/2006/main" xmlns:r="http://schemas.openxmlformats.org/officeDocument/2006/relationships" xmlns:p="http://schemas.openxmlformats.org/presentationml/2006/main">
  <p:tag name="PA" val="v5.2.11"/>
</p:tagLst>
</file>

<file path=ppt/tags/tag387.xml><?xml version="1.0" encoding="utf-8"?>
<p:tagLst xmlns:a="http://schemas.openxmlformats.org/drawingml/2006/main" xmlns:r="http://schemas.openxmlformats.org/officeDocument/2006/relationships" xmlns:p="http://schemas.openxmlformats.org/presentationml/2006/main">
  <p:tag name="PA" val="v5.2.11"/>
</p:tagLst>
</file>

<file path=ppt/tags/tag388.xml><?xml version="1.0" encoding="utf-8"?>
<p:tagLst xmlns:a="http://schemas.openxmlformats.org/drawingml/2006/main" xmlns:r="http://schemas.openxmlformats.org/officeDocument/2006/relationships" xmlns:p="http://schemas.openxmlformats.org/presentationml/2006/main">
  <p:tag name="PA" val="v5.2.11"/>
</p:tagLst>
</file>

<file path=ppt/tags/tag389.xml><?xml version="1.0" encoding="utf-8"?>
<p:tagLst xmlns:a="http://schemas.openxmlformats.org/drawingml/2006/main" xmlns:r="http://schemas.openxmlformats.org/officeDocument/2006/relationships" xmlns:p="http://schemas.openxmlformats.org/presentationml/2006/main">
  <p:tag name="PA" val="v5.2.11"/>
</p:tagLst>
</file>

<file path=ppt/tags/tag39.xml><?xml version="1.0" encoding="utf-8"?>
<p:tagLst xmlns:a="http://schemas.openxmlformats.org/drawingml/2006/main" xmlns:r="http://schemas.openxmlformats.org/officeDocument/2006/relationships" xmlns:p="http://schemas.openxmlformats.org/presentationml/2006/main">
  <p:tag name="PA" val="v5.2.11"/>
</p:tagLst>
</file>

<file path=ppt/tags/tag390.xml><?xml version="1.0" encoding="utf-8"?>
<p:tagLst xmlns:a="http://schemas.openxmlformats.org/drawingml/2006/main" xmlns:r="http://schemas.openxmlformats.org/officeDocument/2006/relationships" xmlns:p="http://schemas.openxmlformats.org/presentationml/2006/main">
  <p:tag name="PA" val="v5.2.11"/>
</p:tagLst>
</file>

<file path=ppt/tags/tag391.xml><?xml version="1.0" encoding="utf-8"?>
<p:tagLst xmlns:a="http://schemas.openxmlformats.org/drawingml/2006/main" xmlns:r="http://schemas.openxmlformats.org/officeDocument/2006/relationships" xmlns:p="http://schemas.openxmlformats.org/presentationml/2006/main">
  <p:tag name="PA" val="v5.2.11"/>
</p:tagLst>
</file>

<file path=ppt/tags/tag392.xml><?xml version="1.0" encoding="utf-8"?>
<p:tagLst xmlns:a="http://schemas.openxmlformats.org/drawingml/2006/main" xmlns:r="http://schemas.openxmlformats.org/officeDocument/2006/relationships" xmlns:p="http://schemas.openxmlformats.org/presentationml/2006/main">
  <p:tag name="PA" val="v5.2.11"/>
</p:tagLst>
</file>

<file path=ppt/tags/tag393.xml><?xml version="1.0" encoding="utf-8"?>
<p:tagLst xmlns:a="http://schemas.openxmlformats.org/drawingml/2006/main" xmlns:r="http://schemas.openxmlformats.org/officeDocument/2006/relationships" xmlns:p="http://schemas.openxmlformats.org/presentationml/2006/main">
  <p:tag name="PA" val="v5.2.11"/>
</p:tagLst>
</file>

<file path=ppt/tags/tag394.xml><?xml version="1.0" encoding="utf-8"?>
<p:tagLst xmlns:a="http://schemas.openxmlformats.org/drawingml/2006/main" xmlns:r="http://schemas.openxmlformats.org/officeDocument/2006/relationships" xmlns:p="http://schemas.openxmlformats.org/presentationml/2006/main">
  <p:tag name="PA" val="v5.2.11"/>
</p:tagLst>
</file>

<file path=ppt/tags/tag395.xml><?xml version="1.0" encoding="utf-8"?>
<p:tagLst xmlns:a="http://schemas.openxmlformats.org/drawingml/2006/main" xmlns:r="http://schemas.openxmlformats.org/officeDocument/2006/relationships" xmlns:p="http://schemas.openxmlformats.org/presentationml/2006/main">
  <p:tag name="PA" val="v5.2.11"/>
</p:tagLst>
</file>

<file path=ppt/tags/tag396.xml><?xml version="1.0" encoding="utf-8"?>
<p:tagLst xmlns:a="http://schemas.openxmlformats.org/drawingml/2006/main" xmlns:r="http://schemas.openxmlformats.org/officeDocument/2006/relationships" xmlns:p="http://schemas.openxmlformats.org/presentationml/2006/main">
  <p:tag name="PA" val="v5.2.11"/>
</p:tagLst>
</file>

<file path=ppt/tags/tag397.xml><?xml version="1.0" encoding="utf-8"?>
<p:tagLst xmlns:a="http://schemas.openxmlformats.org/drawingml/2006/main" xmlns:r="http://schemas.openxmlformats.org/officeDocument/2006/relationships" xmlns:p="http://schemas.openxmlformats.org/presentationml/2006/main">
  <p:tag name="PA" val="v5.2.11"/>
</p:tagLst>
</file>

<file path=ppt/tags/tag398.xml><?xml version="1.0" encoding="utf-8"?>
<p:tagLst xmlns:a="http://schemas.openxmlformats.org/drawingml/2006/main" xmlns:r="http://schemas.openxmlformats.org/officeDocument/2006/relationships" xmlns:p="http://schemas.openxmlformats.org/presentationml/2006/main">
  <p:tag name="PA" val="v5.2.11"/>
</p:tagLst>
</file>

<file path=ppt/tags/tag399.xml><?xml version="1.0" encoding="utf-8"?>
<p:tagLst xmlns:a="http://schemas.openxmlformats.org/drawingml/2006/main" xmlns:r="http://schemas.openxmlformats.org/officeDocument/2006/relationships" xmlns:p="http://schemas.openxmlformats.org/presentationml/2006/main">
  <p:tag name="PA" val="v5.2.11"/>
</p:tagLst>
</file>

<file path=ppt/tags/tag4.xml><?xml version="1.0" encoding="utf-8"?>
<p:tagLst xmlns:a="http://schemas.openxmlformats.org/drawingml/2006/main" xmlns:r="http://schemas.openxmlformats.org/officeDocument/2006/relationships" xmlns:p="http://schemas.openxmlformats.org/presentationml/2006/main">
  <p:tag name="PA" val="v5.2.11"/>
</p:tagLst>
</file>

<file path=ppt/tags/tag40.xml><?xml version="1.0" encoding="utf-8"?>
<p:tagLst xmlns:a="http://schemas.openxmlformats.org/drawingml/2006/main" xmlns:r="http://schemas.openxmlformats.org/officeDocument/2006/relationships" xmlns:p="http://schemas.openxmlformats.org/presentationml/2006/main">
  <p:tag name="PA" val="v5.2.11"/>
</p:tagLst>
</file>

<file path=ppt/tags/tag400.xml><?xml version="1.0" encoding="utf-8"?>
<p:tagLst xmlns:a="http://schemas.openxmlformats.org/drawingml/2006/main" xmlns:r="http://schemas.openxmlformats.org/officeDocument/2006/relationships" xmlns:p="http://schemas.openxmlformats.org/presentationml/2006/main">
  <p:tag name="PA" val="v5.2.11"/>
</p:tagLst>
</file>

<file path=ppt/tags/tag401.xml><?xml version="1.0" encoding="utf-8"?>
<p:tagLst xmlns:a="http://schemas.openxmlformats.org/drawingml/2006/main" xmlns:r="http://schemas.openxmlformats.org/officeDocument/2006/relationships" xmlns:p="http://schemas.openxmlformats.org/presentationml/2006/main">
  <p:tag name="PA" val="v5.2.11"/>
</p:tagLst>
</file>

<file path=ppt/tags/tag402.xml><?xml version="1.0" encoding="utf-8"?>
<p:tagLst xmlns:a="http://schemas.openxmlformats.org/drawingml/2006/main" xmlns:r="http://schemas.openxmlformats.org/officeDocument/2006/relationships" xmlns:p="http://schemas.openxmlformats.org/presentationml/2006/main">
  <p:tag name="PA" val="v5.2.11"/>
</p:tagLst>
</file>

<file path=ppt/tags/tag403.xml><?xml version="1.0" encoding="utf-8"?>
<p:tagLst xmlns:a="http://schemas.openxmlformats.org/drawingml/2006/main" xmlns:r="http://schemas.openxmlformats.org/officeDocument/2006/relationships" xmlns:p="http://schemas.openxmlformats.org/presentationml/2006/main">
  <p:tag name="PA" val="v5.2.11"/>
</p:tagLst>
</file>

<file path=ppt/tags/tag404.xml><?xml version="1.0" encoding="utf-8"?>
<p:tagLst xmlns:a="http://schemas.openxmlformats.org/drawingml/2006/main" xmlns:r="http://schemas.openxmlformats.org/officeDocument/2006/relationships" xmlns:p="http://schemas.openxmlformats.org/presentationml/2006/main">
  <p:tag name="PA" val="v5.2.11"/>
</p:tagLst>
</file>

<file path=ppt/tags/tag405.xml><?xml version="1.0" encoding="utf-8"?>
<p:tagLst xmlns:a="http://schemas.openxmlformats.org/drawingml/2006/main" xmlns:r="http://schemas.openxmlformats.org/officeDocument/2006/relationships" xmlns:p="http://schemas.openxmlformats.org/presentationml/2006/main">
  <p:tag name="PA" val="v5.2.11"/>
</p:tagLst>
</file>

<file path=ppt/tags/tag406.xml><?xml version="1.0" encoding="utf-8"?>
<p:tagLst xmlns:a="http://schemas.openxmlformats.org/drawingml/2006/main" xmlns:r="http://schemas.openxmlformats.org/officeDocument/2006/relationships" xmlns:p="http://schemas.openxmlformats.org/presentationml/2006/main">
  <p:tag name="PA" val="v5.2.11"/>
</p:tagLst>
</file>

<file path=ppt/tags/tag407.xml><?xml version="1.0" encoding="utf-8"?>
<p:tagLst xmlns:a="http://schemas.openxmlformats.org/drawingml/2006/main" xmlns:r="http://schemas.openxmlformats.org/officeDocument/2006/relationships" xmlns:p="http://schemas.openxmlformats.org/presentationml/2006/main">
  <p:tag name="PA" val="v5.2.11"/>
</p:tagLst>
</file>

<file path=ppt/tags/tag408.xml><?xml version="1.0" encoding="utf-8"?>
<p:tagLst xmlns:a="http://schemas.openxmlformats.org/drawingml/2006/main" xmlns:r="http://schemas.openxmlformats.org/officeDocument/2006/relationships" xmlns:p="http://schemas.openxmlformats.org/presentationml/2006/main">
  <p:tag name="PA" val="v5.2.11"/>
</p:tagLst>
</file>

<file path=ppt/tags/tag409.xml><?xml version="1.0" encoding="utf-8"?>
<p:tagLst xmlns:a="http://schemas.openxmlformats.org/drawingml/2006/main" xmlns:r="http://schemas.openxmlformats.org/officeDocument/2006/relationships" xmlns:p="http://schemas.openxmlformats.org/presentationml/2006/main">
  <p:tag name="PA" val="v5.2.11"/>
</p:tagLst>
</file>

<file path=ppt/tags/tag41.xml><?xml version="1.0" encoding="utf-8"?>
<p:tagLst xmlns:a="http://schemas.openxmlformats.org/drawingml/2006/main" xmlns:r="http://schemas.openxmlformats.org/officeDocument/2006/relationships" xmlns:p="http://schemas.openxmlformats.org/presentationml/2006/main">
  <p:tag name="PA" val="v5.2.11"/>
</p:tagLst>
</file>

<file path=ppt/tags/tag410.xml><?xml version="1.0" encoding="utf-8"?>
<p:tagLst xmlns:a="http://schemas.openxmlformats.org/drawingml/2006/main" xmlns:r="http://schemas.openxmlformats.org/officeDocument/2006/relationships" xmlns:p="http://schemas.openxmlformats.org/presentationml/2006/main">
  <p:tag name="PA" val="v5.2.11"/>
</p:tagLst>
</file>

<file path=ppt/tags/tag411.xml><?xml version="1.0" encoding="utf-8"?>
<p:tagLst xmlns:a="http://schemas.openxmlformats.org/drawingml/2006/main" xmlns:r="http://schemas.openxmlformats.org/officeDocument/2006/relationships" xmlns:p="http://schemas.openxmlformats.org/presentationml/2006/main">
  <p:tag name="PA" val="v5.2.11"/>
</p:tagLst>
</file>

<file path=ppt/tags/tag412.xml><?xml version="1.0" encoding="utf-8"?>
<p:tagLst xmlns:a="http://schemas.openxmlformats.org/drawingml/2006/main" xmlns:r="http://schemas.openxmlformats.org/officeDocument/2006/relationships" xmlns:p="http://schemas.openxmlformats.org/presentationml/2006/main">
  <p:tag name="PA" val="v5.2.11"/>
</p:tagLst>
</file>

<file path=ppt/tags/tag413.xml><?xml version="1.0" encoding="utf-8"?>
<p:tagLst xmlns:a="http://schemas.openxmlformats.org/drawingml/2006/main" xmlns:r="http://schemas.openxmlformats.org/officeDocument/2006/relationships" xmlns:p="http://schemas.openxmlformats.org/presentationml/2006/main">
  <p:tag name="PA" val="v5.2.11"/>
</p:tagLst>
</file>

<file path=ppt/tags/tag414.xml><?xml version="1.0" encoding="utf-8"?>
<p:tagLst xmlns:a="http://schemas.openxmlformats.org/drawingml/2006/main" xmlns:r="http://schemas.openxmlformats.org/officeDocument/2006/relationships" xmlns:p="http://schemas.openxmlformats.org/presentationml/2006/main">
  <p:tag name="PA" val="v5.2.11"/>
</p:tagLst>
</file>

<file path=ppt/tags/tag415.xml><?xml version="1.0" encoding="utf-8"?>
<p:tagLst xmlns:a="http://schemas.openxmlformats.org/drawingml/2006/main" xmlns:r="http://schemas.openxmlformats.org/officeDocument/2006/relationships" xmlns:p="http://schemas.openxmlformats.org/presentationml/2006/main">
  <p:tag name="PA" val="v5.2.11"/>
</p:tagLst>
</file>

<file path=ppt/tags/tag416.xml><?xml version="1.0" encoding="utf-8"?>
<p:tagLst xmlns:a="http://schemas.openxmlformats.org/drawingml/2006/main" xmlns:r="http://schemas.openxmlformats.org/officeDocument/2006/relationships" xmlns:p="http://schemas.openxmlformats.org/presentationml/2006/main">
  <p:tag name="PA" val="v5.2.11"/>
</p:tagLst>
</file>

<file path=ppt/tags/tag417.xml><?xml version="1.0" encoding="utf-8"?>
<p:tagLst xmlns:a="http://schemas.openxmlformats.org/drawingml/2006/main" xmlns:r="http://schemas.openxmlformats.org/officeDocument/2006/relationships" xmlns:p="http://schemas.openxmlformats.org/presentationml/2006/main">
  <p:tag name="PA" val="v5.2.11"/>
</p:tagLst>
</file>

<file path=ppt/tags/tag418.xml><?xml version="1.0" encoding="utf-8"?>
<p:tagLst xmlns:a="http://schemas.openxmlformats.org/drawingml/2006/main" xmlns:r="http://schemas.openxmlformats.org/officeDocument/2006/relationships" xmlns:p="http://schemas.openxmlformats.org/presentationml/2006/main">
  <p:tag name="PA" val="v5.2.11"/>
</p:tagLst>
</file>

<file path=ppt/tags/tag419.xml><?xml version="1.0" encoding="utf-8"?>
<p:tagLst xmlns:a="http://schemas.openxmlformats.org/drawingml/2006/main" xmlns:r="http://schemas.openxmlformats.org/officeDocument/2006/relationships" xmlns:p="http://schemas.openxmlformats.org/presentationml/2006/main">
  <p:tag name="PA" val="v5.2.11"/>
</p:tagLst>
</file>

<file path=ppt/tags/tag42.xml><?xml version="1.0" encoding="utf-8"?>
<p:tagLst xmlns:a="http://schemas.openxmlformats.org/drawingml/2006/main" xmlns:r="http://schemas.openxmlformats.org/officeDocument/2006/relationships" xmlns:p="http://schemas.openxmlformats.org/presentationml/2006/main">
  <p:tag name="PA" val="v5.2.11"/>
</p:tagLst>
</file>

<file path=ppt/tags/tag420.xml><?xml version="1.0" encoding="utf-8"?>
<p:tagLst xmlns:a="http://schemas.openxmlformats.org/drawingml/2006/main" xmlns:r="http://schemas.openxmlformats.org/officeDocument/2006/relationships" xmlns:p="http://schemas.openxmlformats.org/presentationml/2006/main">
  <p:tag name="PA" val="v5.2.11"/>
</p:tagLst>
</file>

<file path=ppt/tags/tag421.xml><?xml version="1.0" encoding="utf-8"?>
<p:tagLst xmlns:a="http://schemas.openxmlformats.org/drawingml/2006/main" xmlns:r="http://schemas.openxmlformats.org/officeDocument/2006/relationships" xmlns:p="http://schemas.openxmlformats.org/presentationml/2006/main">
  <p:tag name="PA" val="v5.2.11"/>
</p:tagLst>
</file>

<file path=ppt/tags/tag422.xml><?xml version="1.0" encoding="utf-8"?>
<p:tagLst xmlns:a="http://schemas.openxmlformats.org/drawingml/2006/main" xmlns:r="http://schemas.openxmlformats.org/officeDocument/2006/relationships" xmlns:p="http://schemas.openxmlformats.org/presentationml/2006/main">
  <p:tag name="PA" val="v5.2.11"/>
</p:tagLst>
</file>

<file path=ppt/tags/tag423.xml><?xml version="1.0" encoding="utf-8"?>
<p:tagLst xmlns:a="http://schemas.openxmlformats.org/drawingml/2006/main" xmlns:r="http://schemas.openxmlformats.org/officeDocument/2006/relationships" xmlns:p="http://schemas.openxmlformats.org/presentationml/2006/main">
  <p:tag name="PA" val="v5.2.11"/>
</p:tagLst>
</file>

<file path=ppt/tags/tag424.xml><?xml version="1.0" encoding="utf-8"?>
<p:tagLst xmlns:a="http://schemas.openxmlformats.org/drawingml/2006/main" xmlns:r="http://schemas.openxmlformats.org/officeDocument/2006/relationships" xmlns:p="http://schemas.openxmlformats.org/presentationml/2006/main">
  <p:tag name="PA" val="v5.2.11"/>
</p:tagLst>
</file>

<file path=ppt/tags/tag425.xml><?xml version="1.0" encoding="utf-8"?>
<p:tagLst xmlns:a="http://schemas.openxmlformats.org/drawingml/2006/main" xmlns:r="http://schemas.openxmlformats.org/officeDocument/2006/relationships" xmlns:p="http://schemas.openxmlformats.org/presentationml/2006/main">
  <p:tag name="PA" val="v5.2.11"/>
</p:tagLst>
</file>

<file path=ppt/tags/tag426.xml><?xml version="1.0" encoding="utf-8"?>
<p:tagLst xmlns:a="http://schemas.openxmlformats.org/drawingml/2006/main" xmlns:r="http://schemas.openxmlformats.org/officeDocument/2006/relationships" xmlns:p="http://schemas.openxmlformats.org/presentationml/2006/main">
  <p:tag name="PA" val="v5.2.11"/>
</p:tagLst>
</file>

<file path=ppt/tags/tag427.xml><?xml version="1.0" encoding="utf-8"?>
<p:tagLst xmlns:a="http://schemas.openxmlformats.org/drawingml/2006/main" xmlns:r="http://schemas.openxmlformats.org/officeDocument/2006/relationships" xmlns:p="http://schemas.openxmlformats.org/presentationml/2006/main">
  <p:tag name="PA" val="v5.2.11"/>
</p:tagLst>
</file>

<file path=ppt/tags/tag43.xml><?xml version="1.0" encoding="utf-8"?>
<p:tagLst xmlns:a="http://schemas.openxmlformats.org/drawingml/2006/main" xmlns:r="http://schemas.openxmlformats.org/officeDocument/2006/relationships" xmlns:p="http://schemas.openxmlformats.org/presentationml/2006/main">
  <p:tag name="PA" val="v5.2.11"/>
</p:tagLst>
</file>

<file path=ppt/tags/tag44.xml><?xml version="1.0" encoding="utf-8"?>
<p:tagLst xmlns:a="http://schemas.openxmlformats.org/drawingml/2006/main" xmlns:r="http://schemas.openxmlformats.org/officeDocument/2006/relationships" xmlns:p="http://schemas.openxmlformats.org/presentationml/2006/main">
  <p:tag name="PA" val="v5.2.11"/>
</p:tagLst>
</file>

<file path=ppt/tags/tag45.xml><?xml version="1.0" encoding="utf-8"?>
<p:tagLst xmlns:a="http://schemas.openxmlformats.org/drawingml/2006/main" xmlns:r="http://schemas.openxmlformats.org/officeDocument/2006/relationships" xmlns:p="http://schemas.openxmlformats.org/presentationml/2006/main">
  <p:tag name="PA" val="v5.2.11"/>
</p:tagLst>
</file>

<file path=ppt/tags/tag46.xml><?xml version="1.0" encoding="utf-8"?>
<p:tagLst xmlns:a="http://schemas.openxmlformats.org/drawingml/2006/main" xmlns:r="http://schemas.openxmlformats.org/officeDocument/2006/relationships" xmlns:p="http://schemas.openxmlformats.org/presentationml/2006/main">
  <p:tag name="PA" val="v5.2.11"/>
</p:tagLst>
</file>

<file path=ppt/tags/tag47.xml><?xml version="1.0" encoding="utf-8"?>
<p:tagLst xmlns:a="http://schemas.openxmlformats.org/drawingml/2006/main" xmlns:r="http://schemas.openxmlformats.org/officeDocument/2006/relationships" xmlns:p="http://schemas.openxmlformats.org/presentationml/2006/main">
  <p:tag name="PA" val="v5.2.11"/>
</p:tagLst>
</file>

<file path=ppt/tags/tag48.xml><?xml version="1.0" encoding="utf-8"?>
<p:tagLst xmlns:a="http://schemas.openxmlformats.org/drawingml/2006/main" xmlns:r="http://schemas.openxmlformats.org/officeDocument/2006/relationships" xmlns:p="http://schemas.openxmlformats.org/presentationml/2006/main">
  <p:tag name="PA" val="v5.2.11"/>
</p:tagLst>
</file>

<file path=ppt/tags/tag49.xml><?xml version="1.0" encoding="utf-8"?>
<p:tagLst xmlns:a="http://schemas.openxmlformats.org/drawingml/2006/main" xmlns:r="http://schemas.openxmlformats.org/officeDocument/2006/relationships" xmlns:p="http://schemas.openxmlformats.org/presentationml/2006/main">
  <p:tag name="PA" val="v5.2.11"/>
</p:tagLst>
</file>

<file path=ppt/tags/tag5.xml><?xml version="1.0" encoding="utf-8"?>
<p:tagLst xmlns:a="http://schemas.openxmlformats.org/drawingml/2006/main" xmlns:r="http://schemas.openxmlformats.org/officeDocument/2006/relationships" xmlns:p="http://schemas.openxmlformats.org/presentationml/2006/main">
  <p:tag name="PA" val="v5.2.11"/>
</p:tagLst>
</file>

<file path=ppt/tags/tag50.xml><?xml version="1.0" encoding="utf-8"?>
<p:tagLst xmlns:a="http://schemas.openxmlformats.org/drawingml/2006/main" xmlns:r="http://schemas.openxmlformats.org/officeDocument/2006/relationships" xmlns:p="http://schemas.openxmlformats.org/presentationml/2006/main">
  <p:tag name="PA" val="v5.2.11"/>
</p:tagLst>
</file>

<file path=ppt/tags/tag51.xml><?xml version="1.0" encoding="utf-8"?>
<p:tagLst xmlns:a="http://schemas.openxmlformats.org/drawingml/2006/main" xmlns:r="http://schemas.openxmlformats.org/officeDocument/2006/relationships" xmlns:p="http://schemas.openxmlformats.org/presentationml/2006/main">
  <p:tag name="PA" val="v5.2.11"/>
</p:tagLst>
</file>

<file path=ppt/tags/tag52.xml><?xml version="1.0" encoding="utf-8"?>
<p:tagLst xmlns:a="http://schemas.openxmlformats.org/drawingml/2006/main" xmlns:r="http://schemas.openxmlformats.org/officeDocument/2006/relationships" xmlns:p="http://schemas.openxmlformats.org/presentationml/2006/main">
  <p:tag name="PA" val="v5.2.11"/>
</p:tagLst>
</file>

<file path=ppt/tags/tag53.xml><?xml version="1.0" encoding="utf-8"?>
<p:tagLst xmlns:a="http://schemas.openxmlformats.org/drawingml/2006/main" xmlns:r="http://schemas.openxmlformats.org/officeDocument/2006/relationships" xmlns:p="http://schemas.openxmlformats.org/presentationml/2006/main">
  <p:tag name="PA" val="v5.2.11"/>
</p:tagLst>
</file>

<file path=ppt/tags/tag54.xml><?xml version="1.0" encoding="utf-8"?>
<p:tagLst xmlns:a="http://schemas.openxmlformats.org/drawingml/2006/main" xmlns:r="http://schemas.openxmlformats.org/officeDocument/2006/relationships" xmlns:p="http://schemas.openxmlformats.org/presentationml/2006/main">
  <p:tag name="PA" val="v5.2.11"/>
</p:tagLst>
</file>

<file path=ppt/tags/tag55.xml><?xml version="1.0" encoding="utf-8"?>
<p:tagLst xmlns:a="http://schemas.openxmlformats.org/drawingml/2006/main" xmlns:r="http://schemas.openxmlformats.org/officeDocument/2006/relationships" xmlns:p="http://schemas.openxmlformats.org/presentationml/2006/main">
  <p:tag name="PA" val="v5.2.11"/>
</p:tagLst>
</file>

<file path=ppt/tags/tag56.xml><?xml version="1.0" encoding="utf-8"?>
<p:tagLst xmlns:a="http://schemas.openxmlformats.org/drawingml/2006/main" xmlns:r="http://schemas.openxmlformats.org/officeDocument/2006/relationships" xmlns:p="http://schemas.openxmlformats.org/presentationml/2006/main">
  <p:tag name="PA" val="v5.2.11"/>
</p:tagLst>
</file>

<file path=ppt/tags/tag57.xml><?xml version="1.0" encoding="utf-8"?>
<p:tagLst xmlns:a="http://schemas.openxmlformats.org/drawingml/2006/main" xmlns:r="http://schemas.openxmlformats.org/officeDocument/2006/relationships" xmlns:p="http://schemas.openxmlformats.org/presentationml/2006/main">
  <p:tag name="PA" val="v5.2.11"/>
</p:tagLst>
</file>

<file path=ppt/tags/tag58.xml><?xml version="1.0" encoding="utf-8"?>
<p:tagLst xmlns:a="http://schemas.openxmlformats.org/drawingml/2006/main" xmlns:r="http://schemas.openxmlformats.org/officeDocument/2006/relationships" xmlns:p="http://schemas.openxmlformats.org/presentationml/2006/main">
  <p:tag name="PA" val="v5.2.11"/>
</p:tagLst>
</file>

<file path=ppt/tags/tag59.xml><?xml version="1.0" encoding="utf-8"?>
<p:tagLst xmlns:a="http://schemas.openxmlformats.org/drawingml/2006/main" xmlns:r="http://schemas.openxmlformats.org/officeDocument/2006/relationships" xmlns:p="http://schemas.openxmlformats.org/presentationml/2006/main">
  <p:tag name="PA" val="v5.2.11"/>
</p:tagLst>
</file>

<file path=ppt/tags/tag6.xml><?xml version="1.0" encoding="utf-8"?>
<p:tagLst xmlns:a="http://schemas.openxmlformats.org/drawingml/2006/main" xmlns:r="http://schemas.openxmlformats.org/officeDocument/2006/relationships" xmlns:p="http://schemas.openxmlformats.org/presentationml/2006/main">
  <p:tag name="PA" val="v5.2.11"/>
</p:tagLst>
</file>

<file path=ppt/tags/tag60.xml><?xml version="1.0" encoding="utf-8"?>
<p:tagLst xmlns:a="http://schemas.openxmlformats.org/drawingml/2006/main" xmlns:r="http://schemas.openxmlformats.org/officeDocument/2006/relationships" xmlns:p="http://schemas.openxmlformats.org/presentationml/2006/main">
  <p:tag name="PA" val="v5.2.11"/>
</p:tagLst>
</file>

<file path=ppt/tags/tag61.xml><?xml version="1.0" encoding="utf-8"?>
<p:tagLst xmlns:a="http://schemas.openxmlformats.org/drawingml/2006/main" xmlns:r="http://schemas.openxmlformats.org/officeDocument/2006/relationships" xmlns:p="http://schemas.openxmlformats.org/presentationml/2006/main">
  <p:tag name="PA" val="v5.2.11"/>
</p:tagLst>
</file>

<file path=ppt/tags/tag62.xml><?xml version="1.0" encoding="utf-8"?>
<p:tagLst xmlns:a="http://schemas.openxmlformats.org/drawingml/2006/main" xmlns:r="http://schemas.openxmlformats.org/officeDocument/2006/relationships" xmlns:p="http://schemas.openxmlformats.org/presentationml/2006/main">
  <p:tag name="PA" val="v5.2.11"/>
</p:tagLst>
</file>

<file path=ppt/tags/tag63.xml><?xml version="1.0" encoding="utf-8"?>
<p:tagLst xmlns:a="http://schemas.openxmlformats.org/drawingml/2006/main" xmlns:r="http://schemas.openxmlformats.org/officeDocument/2006/relationships" xmlns:p="http://schemas.openxmlformats.org/presentationml/2006/main">
  <p:tag name="PA" val="v5.2.11"/>
</p:tagLst>
</file>

<file path=ppt/tags/tag64.xml><?xml version="1.0" encoding="utf-8"?>
<p:tagLst xmlns:a="http://schemas.openxmlformats.org/drawingml/2006/main" xmlns:r="http://schemas.openxmlformats.org/officeDocument/2006/relationships" xmlns:p="http://schemas.openxmlformats.org/presentationml/2006/main">
  <p:tag name="PA" val="v5.2.11"/>
</p:tagLst>
</file>

<file path=ppt/tags/tag65.xml><?xml version="1.0" encoding="utf-8"?>
<p:tagLst xmlns:a="http://schemas.openxmlformats.org/drawingml/2006/main" xmlns:r="http://schemas.openxmlformats.org/officeDocument/2006/relationships" xmlns:p="http://schemas.openxmlformats.org/presentationml/2006/main">
  <p:tag name="PA" val="v5.2.11"/>
</p:tagLst>
</file>

<file path=ppt/tags/tag66.xml><?xml version="1.0" encoding="utf-8"?>
<p:tagLst xmlns:a="http://schemas.openxmlformats.org/drawingml/2006/main" xmlns:r="http://schemas.openxmlformats.org/officeDocument/2006/relationships" xmlns:p="http://schemas.openxmlformats.org/presentationml/2006/main">
  <p:tag name="PA" val="v5.2.11"/>
</p:tagLst>
</file>

<file path=ppt/tags/tag67.xml><?xml version="1.0" encoding="utf-8"?>
<p:tagLst xmlns:a="http://schemas.openxmlformats.org/drawingml/2006/main" xmlns:r="http://schemas.openxmlformats.org/officeDocument/2006/relationships" xmlns:p="http://schemas.openxmlformats.org/presentationml/2006/main">
  <p:tag name="PA" val="v5.2.11"/>
</p:tagLst>
</file>

<file path=ppt/tags/tag68.xml><?xml version="1.0" encoding="utf-8"?>
<p:tagLst xmlns:a="http://schemas.openxmlformats.org/drawingml/2006/main" xmlns:r="http://schemas.openxmlformats.org/officeDocument/2006/relationships" xmlns:p="http://schemas.openxmlformats.org/presentationml/2006/main">
  <p:tag name="PA" val="v5.2.11"/>
</p:tagLst>
</file>

<file path=ppt/tags/tag69.xml><?xml version="1.0" encoding="utf-8"?>
<p:tagLst xmlns:a="http://schemas.openxmlformats.org/drawingml/2006/main" xmlns:r="http://schemas.openxmlformats.org/officeDocument/2006/relationships" xmlns:p="http://schemas.openxmlformats.org/presentationml/2006/main">
  <p:tag name="PA" val="v5.2.11"/>
</p:tagLst>
</file>

<file path=ppt/tags/tag7.xml><?xml version="1.0" encoding="utf-8"?>
<p:tagLst xmlns:a="http://schemas.openxmlformats.org/drawingml/2006/main" xmlns:r="http://schemas.openxmlformats.org/officeDocument/2006/relationships" xmlns:p="http://schemas.openxmlformats.org/presentationml/2006/main">
  <p:tag name="PA" val="v5.2.11"/>
</p:tagLst>
</file>

<file path=ppt/tags/tag70.xml><?xml version="1.0" encoding="utf-8"?>
<p:tagLst xmlns:a="http://schemas.openxmlformats.org/drawingml/2006/main" xmlns:r="http://schemas.openxmlformats.org/officeDocument/2006/relationships" xmlns:p="http://schemas.openxmlformats.org/presentationml/2006/main">
  <p:tag name="PA" val="v5.2.11"/>
</p:tagLst>
</file>

<file path=ppt/tags/tag71.xml><?xml version="1.0" encoding="utf-8"?>
<p:tagLst xmlns:a="http://schemas.openxmlformats.org/drawingml/2006/main" xmlns:r="http://schemas.openxmlformats.org/officeDocument/2006/relationships" xmlns:p="http://schemas.openxmlformats.org/presentationml/2006/main">
  <p:tag name="PA" val="v5.2.11"/>
</p:tagLst>
</file>

<file path=ppt/tags/tag72.xml><?xml version="1.0" encoding="utf-8"?>
<p:tagLst xmlns:a="http://schemas.openxmlformats.org/drawingml/2006/main" xmlns:r="http://schemas.openxmlformats.org/officeDocument/2006/relationships" xmlns:p="http://schemas.openxmlformats.org/presentationml/2006/main">
  <p:tag name="PA" val="v5.2.11"/>
</p:tagLst>
</file>

<file path=ppt/tags/tag73.xml><?xml version="1.0" encoding="utf-8"?>
<p:tagLst xmlns:a="http://schemas.openxmlformats.org/drawingml/2006/main" xmlns:r="http://schemas.openxmlformats.org/officeDocument/2006/relationships" xmlns:p="http://schemas.openxmlformats.org/presentationml/2006/main">
  <p:tag name="PA" val="v5.2.11"/>
</p:tagLst>
</file>

<file path=ppt/tags/tag74.xml><?xml version="1.0" encoding="utf-8"?>
<p:tagLst xmlns:a="http://schemas.openxmlformats.org/drawingml/2006/main" xmlns:r="http://schemas.openxmlformats.org/officeDocument/2006/relationships" xmlns:p="http://schemas.openxmlformats.org/presentationml/2006/main">
  <p:tag name="PA" val="v5.2.11"/>
</p:tagLst>
</file>

<file path=ppt/tags/tag75.xml><?xml version="1.0" encoding="utf-8"?>
<p:tagLst xmlns:a="http://schemas.openxmlformats.org/drawingml/2006/main" xmlns:r="http://schemas.openxmlformats.org/officeDocument/2006/relationships" xmlns:p="http://schemas.openxmlformats.org/presentationml/2006/main">
  <p:tag name="PA" val="v5.2.11"/>
</p:tagLst>
</file>

<file path=ppt/tags/tag76.xml><?xml version="1.0" encoding="utf-8"?>
<p:tagLst xmlns:a="http://schemas.openxmlformats.org/drawingml/2006/main" xmlns:r="http://schemas.openxmlformats.org/officeDocument/2006/relationships" xmlns:p="http://schemas.openxmlformats.org/presentationml/2006/main">
  <p:tag name="PA" val="v5.2.11"/>
</p:tagLst>
</file>

<file path=ppt/tags/tag77.xml><?xml version="1.0" encoding="utf-8"?>
<p:tagLst xmlns:a="http://schemas.openxmlformats.org/drawingml/2006/main" xmlns:r="http://schemas.openxmlformats.org/officeDocument/2006/relationships" xmlns:p="http://schemas.openxmlformats.org/presentationml/2006/main">
  <p:tag name="PA" val="v5.2.11"/>
</p:tagLst>
</file>

<file path=ppt/tags/tag78.xml><?xml version="1.0" encoding="utf-8"?>
<p:tagLst xmlns:a="http://schemas.openxmlformats.org/drawingml/2006/main" xmlns:r="http://schemas.openxmlformats.org/officeDocument/2006/relationships" xmlns:p="http://schemas.openxmlformats.org/presentationml/2006/main">
  <p:tag name="PA" val="v5.2.11"/>
</p:tagLst>
</file>

<file path=ppt/tags/tag79.xml><?xml version="1.0" encoding="utf-8"?>
<p:tagLst xmlns:a="http://schemas.openxmlformats.org/drawingml/2006/main" xmlns:r="http://schemas.openxmlformats.org/officeDocument/2006/relationships" xmlns:p="http://schemas.openxmlformats.org/presentationml/2006/main">
  <p:tag name="PA" val="v5.2.11"/>
</p:tagLst>
</file>

<file path=ppt/tags/tag8.xml><?xml version="1.0" encoding="utf-8"?>
<p:tagLst xmlns:a="http://schemas.openxmlformats.org/drawingml/2006/main" xmlns:r="http://schemas.openxmlformats.org/officeDocument/2006/relationships" xmlns:p="http://schemas.openxmlformats.org/presentationml/2006/main">
  <p:tag name="PA" val="v5.2.11"/>
</p:tagLst>
</file>

<file path=ppt/tags/tag80.xml><?xml version="1.0" encoding="utf-8"?>
<p:tagLst xmlns:a="http://schemas.openxmlformats.org/drawingml/2006/main" xmlns:r="http://schemas.openxmlformats.org/officeDocument/2006/relationships" xmlns:p="http://schemas.openxmlformats.org/presentationml/2006/main">
  <p:tag name="PA" val="v5.2.11"/>
</p:tagLst>
</file>

<file path=ppt/tags/tag81.xml><?xml version="1.0" encoding="utf-8"?>
<p:tagLst xmlns:a="http://schemas.openxmlformats.org/drawingml/2006/main" xmlns:r="http://schemas.openxmlformats.org/officeDocument/2006/relationships" xmlns:p="http://schemas.openxmlformats.org/presentationml/2006/main">
  <p:tag name="PA" val="v5.2.11"/>
</p:tagLst>
</file>

<file path=ppt/tags/tag82.xml><?xml version="1.0" encoding="utf-8"?>
<p:tagLst xmlns:a="http://schemas.openxmlformats.org/drawingml/2006/main" xmlns:r="http://schemas.openxmlformats.org/officeDocument/2006/relationships" xmlns:p="http://schemas.openxmlformats.org/presentationml/2006/main">
  <p:tag name="PA" val="v5.2.11"/>
</p:tagLst>
</file>

<file path=ppt/tags/tag83.xml><?xml version="1.0" encoding="utf-8"?>
<p:tagLst xmlns:a="http://schemas.openxmlformats.org/drawingml/2006/main" xmlns:r="http://schemas.openxmlformats.org/officeDocument/2006/relationships" xmlns:p="http://schemas.openxmlformats.org/presentationml/2006/main">
  <p:tag name="PA" val="v5.2.11"/>
</p:tagLst>
</file>

<file path=ppt/tags/tag84.xml><?xml version="1.0" encoding="utf-8"?>
<p:tagLst xmlns:a="http://schemas.openxmlformats.org/drawingml/2006/main" xmlns:r="http://schemas.openxmlformats.org/officeDocument/2006/relationships" xmlns:p="http://schemas.openxmlformats.org/presentationml/2006/main">
  <p:tag name="PA" val="v5.2.11"/>
</p:tagLst>
</file>

<file path=ppt/tags/tag85.xml><?xml version="1.0" encoding="utf-8"?>
<p:tagLst xmlns:a="http://schemas.openxmlformats.org/drawingml/2006/main" xmlns:r="http://schemas.openxmlformats.org/officeDocument/2006/relationships" xmlns:p="http://schemas.openxmlformats.org/presentationml/2006/main">
  <p:tag name="PA" val="v5.2.11"/>
</p:tagLst>
</file>

<file path=ppt/tags/tag86.xml><?xml version="1.0" encoding="utf-8"?>
<p:tagLst xmlns:a="http://schemas.openxmlformats.org/drawingml/2006/main" xmlns:r="http://schemas.openxmlformats.org/officeDocument/2006/relationships" xmlns:p="http://schemas.openxmlformats.org/presentationml/2006/main">
  <p:tag name="PA" val="v5.2.11"/>
</p:tagLst>
</file>

<file path=ppt/tags/tag87.xml><?xml version="1.0" encoding="utf-8"?>
<p:tagLst xmlns:a="http://schemas.openxmlformats.org/drawingml/2006/main" xmlns:r="http://schemas.openxmlformats.org/officeDocument/2006/relationships" xmlns:p="http://schemas.openxmlformats.org/presentationml/2006/main">
  <p:tag name="PA" val="v5.2.11"/>
</p:tagLst>
</file>

<file path=ppt/tags/tag88.xml><?xml version="1.0" encoding="utf-8"?>
<p:tagLst xmlns:a="http://schemas.openxmlformats.org/drawingml/2006/main" xmlns:r="http://schemas.openxmlformats.org/officeDocument/2006/relationships" xmlns:p="http://schemas.openxmlformats.org/presentationml/2006/main">
  <p:tag name="PA" val="v5.2.11"/>
</p:tagLst>
</file>

<file path=ppt/tags/tag89.xml><?xml version="1.0" encoding="utf-8"?>
<p:tagLst xmlns:a="http://schemas.openxmlformats.org/drawingml/2006/main" xmlns:r="http://schemas.openxmlformats.org/officeDocument/2006/relationships" xmlns:p="http://schemas.openxmlformats.org/presentationml/2006/main">
  <p:tag name="PA" val="v5.2.11"/>
</p:tagLst>
</file>

<file path=ppt/tags/tag9.xml><?xml version="1.0" encoding="utf-8"?>
<p:tagLst xmlns:a="http://schemas.openxmlformats.org/drawingml/2006/main" xmlns:r="http://schemas.openxmlformats.org/officeDocument/2006/relationships" xmlns:p="http://schemas.openxmlformats.org/presentationml/2006/main">
  <p:tag name="PA" val="v5.2.11"/>
</p:tagLst>
</file>

<file path=ppt/tags/tag90.xml><?xml version="1.0" encoding="utf-8"?>
<p:tagLst xmlns:a="http://schemas.openxmlformats.org/drawingml/2006/main" xmlns:r="http://schemas.openxmlformats.org/officeDocument/2006/relationships" xmlns:p="http://schemas.openxmlformats.org/presentationml/2006/main">
  <p:tag name="PA" val="v5.2.11"/>
</p:tagLst>
</file>

<file path=ppt/tags/tag91.xml><?xml version="1.0" encoding="utf-8"?>
<p:tagLst xmlns:a="http://schemas.openxmlformats.org/drawingml/2006/main" xmlns:r="http://schemas.openxmlformats.org/officeDocument/2006/relationships" xmlns:p="http://schemas.openxmlformats.org/presentationml/2006/main">
  <p:tag name="PA" val="v5.2.11"/>
</p:tagLst>
</file>

<file path=ppt/tags/tag92.xml><?xml version="1.0" encoding="utf-8"?>
<p:tagLst xmlns:a="http://schemas.openxmlformats.org/drawingml/2006/main" xmlns:r="http://schemas.openxmlformats.org/officeDocument/2006/relationships" xmlns:p="http://schemas.openxmlformats.org/presentationml/2006/main">
  <p:tag name="PA" val="v5.2.11"/>
</p:tagLst>
</file>

<file path=ppt/tags/tag93.xml><?xml version="1.0" encoding="utf-8"?>
<p:tagLst xmlns:a="http://schemas.openxmlformats.org/drawingml/2006/main" xmlns:r="http://schemas.openxmlformats.org/officeDocument/2006/relationships" xmlns:p="http://schemas.openxmlformats.org/presentationml/2006/main">
  <p:tag name="PA" val="v5.2.11"/>
</p:tagLst>
</file>

<file path=ppt/tags/tag94.xml><?xml version="1.0" encoding="utf-8"?>
<p:tagLst xmlns:a="http://schemas.openxmlformats.org/drawingml/2006/main" xmlns:r="http://schemas.openxmlformats.org/officeDocument/2006/relationships" xmlns:p="http://schemas.openxmlformats.org/presentationml/2006/main">
  <p:tag name="PA" val="v5.2.11"/>
</p:tagLst>
</file>

<file path=ppt/tags/tag95.xml><?xml version="1.0" encoding="utf-8"?>
<p:tagLst xmlns:a="http://schemas.openxmlformats.org/drawingml/2006/main" xmlns:r="http://schemas.openxmlformats.org/officeDocument/2006/relationships" xmlns:p="http://schemas.openxmlformats.org/presentationml/2006/main">
  <p:tag name="PA" val="v5.2.11"/>
</p:tagLst>
</file>

<file path=ppt/tags/tag96.xml><?xml version="1.0" encoding="utf-8"?>
<p:tagLst xmlns:a="http://schemas.openxmlformats.org/drawingml/2006/main" xmlns:r="http://schemas.openxmlformats.org/officeDocument/2006/relationships" xmlns:p="http://schemas.openxmlformats.org/presentationml/2006/main">
  <p:tag name="PA" val="v5.2.11"/>
</p:tagLst>
</file>

<file path=ppt/tags/tag97.xml><?xml version="1.0" encoding="utf-8"?>
<p:tagLst xmlns:a="http://schemas.openxmlformats.org/drawingml/2006/main" xmlns:r="http://schemas.openxmlformats.org/officeDocument/2006/relationships" xmlns:p="http://schemas.openxmlformats.org/presentationml/2006/main">
  <p:tag name="PA" val="v5.2.11"/>
</p:tagLst>
</file>

<file path=ppt/tags/tag98.xml><?xml version="1.0" encoding="utf-8"?>
<p:tagLst xmlns:a="http://schemas.openxmlformats.org/drawingml/2006/main" xmlns:r="http://schemas.openxmlformats.org/officeDocument/2006/relationships" xmlns:p="http://schemas.openxmlformats.org/presentationml/2006/main">
  <p:tag name="PA" val="v5.2.11"/>
</p:tagLst>
</file>

<file path=ppt/tags/tag99.xml><?xml version="1.0" encoding="utf-8"?>
<p:tagLst xmlns:a="http://schemas.openxmlformats.org/drawingml/2006/main" xmlns:r="http://schemas.openxmlformats.org/officeDocument/2006/relationships" xmlns:p="http://schemas.openxmlformats.org/presentationml/2006/main">
  <p:tag name="PA" val="v5.2.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1021</TotalTime>
  <Words>912</Words>
  <Application>Microsoft Office PowerPoint</Application>
  <PresentationFormat>宽屏</PresentationFormat>
  <Paragraphs>184</Paragraphs>
  <Slides>37</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37</vt:i4>
      </vt:variant>
    </vt:vector>
  </HeadingPairs>
  <TitlesOfParts>
    <vt:vector size="46" baseType="lpstr">
      <vt:lpstr>-apple-system</vt:lpstr>
      <vt:lpstr>微软雅黑</vt:lpstr>
      <vt:lpstr>Arial</vt:lpstr>
      <vt:lpstr>Calibri</vt:lpstr>
      <vt:lpstr>Calibri Light</vt:lpstr>
      <vt:lpstr>Cambria Math</vt:lpstr>
      <vt:lpstr>Office 主题</vt:lpstr>
      <vt:lpstr>AxMath</vt:lpstr>
      <vt:lpstr>AxGlyph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Administrator</cp:lastModifiedBy>
  <cp:revision>426</cp:revision>
  <dcterms:created xsi:type="dcterms:W3CDTF">2022-03-12T03:15:00Z</dcterms:created>
  <dcterms:modified xsi:type="dcterms:W3CDTF">2022-04-04T07:53:49Z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2052-10.8.2.6726</vt:lpwstr>
  </property>
</Properties>
</file>