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19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822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95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5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4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6E3E-C679-4F9F-8123-5276BF90D4B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044648-75FC-4676-801F-6EEB7DF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GAMELOFT INTERSHIP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Dương Phương Nam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UET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: FAllEN DUCK(DOG/PUKE)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479636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thực hiện: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Dương Phương Nam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Tuổi: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Trường: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: Hoàng Mạnh Hưng(GameLoft)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Hình ảnh: Hoàng Quốc Vịt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Âm thanh: FreeSound.org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61" y="1930400"/>
            <a:ext cx="3658341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Mô tả </a:t>
            </a:r>
            <a:r>
              <a:rPr lang="en-US" dirty="0" smtClean="0"/>
              <a:t>game </a:t>
            </a:r>
            <a:r>
              <a:rPr lang="en-US" dirty="0"/>
              <a:t>: </a:t>
            </a:r>
            <a:r>
              <a:rPr lang="en-US" dirty="0" smtClean="0"/>
              <a:t>FALLEN DUCK(DOG/DUKE)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45566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Ý tưởng: Game bắn vịt trời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Thể loại: Game 2D, game endless, gamez, gamezz,…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Nội dung: Người chơi điều khiển nhân vật là một chú vịt bị dị tật, sử dụng trứng làm đạn để tiêu diệt các quái vật tham ăn tham ỉ@ trên đường đi.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Lưu ý: Game đã được lược bỏ hết các yếu tố 18+, người chơi có thể yên tâm khi chơi.</a:t>
            </a:r>
          </a:p>
          <a:p>
            <a:pPr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019" y="1687829"/>
            <a:ext cx="259116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chơi: Điều khiển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00901"/>
            <a:ext cx="5444066" cy="427606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-Người chơi sử dụng các phím mũi tên để di chuyển nhân vật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Tránh đụng phải quái vật trên đường bay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Thu thập các item để có thể trở nên mạnh hơn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Tránh những vật gây nguy hiểm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83" y="1765301"/>
            <a:ext cx="2581635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Hướng dẫn chơi: Hệ thống 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801"/>
            <a:ext cx="6015034" cy="47205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Chổi:       Khi trúng phải nhân vật rơi vào trạng thái “tắc” và không thể bắn 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Ớt:		  Khi nhận được item này giúp nhân vật bị nóng ruột và bắn ra trứng lửa.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Dầu ăn neptune:        Giúp nhân vật loại bỏ trạng thái “tắc” hoặc cường hoá đạn bắn ra thành trứng rán (dầu ăn + trứng + lửa)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 chim: Tạo cho nhân vật một lá       chắn tạm thời bảo vệ bản thân khỏi cái chết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536" y="1385236"/>
            <a:ext cx="2581635" cy="4591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85473"/>
            <a:ext cx="914400" cy="756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75426">
            <a:off x="1493680" y="2029863"/>
            <a:ext cx="791248" cy="575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5074" y="2583983"/>
            <a:ext cx="468923" cy="609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9218">
            <a:off x="5532095" y="2502352"/>
            <a:ext cx="470158" cy="484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78372" y="2890343"/>
            <a:ext cx="606478" cy="606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39438" y="3863112"/>
            <a:ext cx="613782" cy="8993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89192" y="4027211"/>
            <a:ext cx="314276" cy="2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hân vật trong game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1"/>
            <a:ext cx="2103966" cy="4317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 vật chính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16" y="1160725"/>
            <a:ext cx="2755900" cy="275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7700" y="1561068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45517" y="1202663"/>
            <a:ext cx="2781300" cy="2781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1889" y="1561068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 mẫu chos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68" y="1318220"/>
            <a:ext cx="2131086" cy="21310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9217" y="4254501"/>
            <a:ext cx="101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lon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58" y="3983963"/>
            <a:ext cx="2514600" cy="2514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05500" y="4439167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Việt Lý Duke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47" y="3163424"/>
            <a:ext cx="3694642" cy="36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vài hình ảnh GamePlay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63" y="1513171"/>
            <a:ext cx="2581635" cy="4591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969" y="1513170"/>
            <a:ext cx="2604243" cy="4591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57" y="1530942"/>
            <a:ext cx="2577820" cy="4573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522" y="1530942"/>
            <a:ext cx="2558678" cy="45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202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GAMELOFT INTERSHIP</vt:lpstr>
      <vt:lpstr>GAME : FAllEN DUCK(DOG/PUKE)</vt:lpstr>
      <vt:lpstr>Mô tả game : FALLEN DUCK(DOG/DUKE)</vt:lpstr>
      <vt:lpstr>Hướng dẫn chơi: Điều khiển</vt:lpstr>
      <vt:lpstr>Hướng dẫn chơi: Hệ thống Item</vt:lpstr>
      <vt:lpstr>Nhân vật trong game</vt:lpstr>
      <vt:lpstr>Một vài hình ảnh GamePlay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GAMELOFT INTERSHIP</dc:title>
  <dc:creator>Nam</dc:creator>
  <cp:lastModifiedBy>Nam</cp:lastModifiedBy>
  <cp:revision>10</cp:revision>
  <dcterms:created xsi:type="dcterms:W3CDTF">2020-09-13T21:35:57Z</dcterms:created>
  <dcterms:modified xsi:type="dcterms:W3CDTF">2020-09-13T22:39:16Z</dcterms:modified>
</cp:coreProperties>
</file>