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1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4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B143-E983-4529-9387-07944D2CB85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622A-FA8E-4430-8864-C7DBF3C6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7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웹프</a:t>
            </a:r>
            <a:r>
              <a:rPr lang="ko-KR" altLang="en-US" dirty="0" smtClean="0"/>
              <a:t> 기말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201611259 </a:t>
            </a:r>
            <a:r>
              <a:rPr lang="ko-KR" altLang="en-US" dirty="0" err="1" smtClean="0"/>
              <a:t>남궁건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44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7007" t="186"/>
          <a:stretch/>
        </p:blipFill>
        <p:spPr>
          <a:xfrm>
            <a:off x="838200" y="1553029"/>
            <a:ext cx="3939261" cy="4637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5429" y="2510971"/>
            <a:ext cx="58865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길이가 </a:t>
            </a:r>
            <a:r>
              <a:rPr lang="en-US" altLang="ko-KR" dirty="0" smtClean="0"/>
              <a:t>950 </a:t>
            </a:r>
            <a:r>
              <a:rPr lang="ko-KR" altLang="en-US" dirty="0" smtClean="0"/>
              <a:t>이하일 때의 웹입니다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메뉴 바를 상단으로 올리고</a:t>
            </a:r>
            <a:endParaRPr lang="en-US" altLang="ko-KR" dirty="0"/>
          </a:p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부분을 하단으로 옮겼습니다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웹의 경우에는 대부분 이런 형태를 취하고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또 이것이 사용하기에도 쉽기 때문에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화면 구성을 선택하였습니다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83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Firebase </a:t>
            </a:r>
            <a:r>
              <a:rPr lang="ko-KR" altLang="en-US" dirty="0" smtClean="0"/>
              <a:t>저장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60"/>
            <a:ext cx="6648450" cy="451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2750" y="2787423"/>
            <a:ext cx="59410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사용자는 한 명이므로 </a:t>
            </a:r>
            <a:endParaRPr lang="en-US" altLang="ko-KR" dirty="0" smtClean="0"/>
          </a:p>
          <a:p>
            <a:r>
              <a:rPr lang="en-US" altLang="ko-KR" dirty="0" smtClean="0"/>
              <a:t>Users/Geon </a:t>
            </a:r>
            <a:r>
              <a:rPr lang="ko-KR" altLang="en-US" dirty="0" smtClean="0"/>
              <a:t>아래에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필요한 내용들을 저장합니다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저장할 때</a:t>
            </a:r>
            <a:r>
              <a:rPr lang="en-US" altLang="ko-KR" dirty="0" smtClean="0"/>
              <a:t>, push()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사용하면</a:t>
            </a:r>
            <a:endParaRPr lang="en-US" altLang="ko-KR" dirty="0" smtClean="0"/>
          </a:p>
          <a:p>
            <a:r>
              <a:rPr lang="ko-KR" altLang="en-US" dirty="0" smtClean="0"/>
              <a:t>옆의 </a:t>
            </a:r>
            <a:r>
              <a:rPr lang="en-US" altLang="ko-KR" dirty="0" err="1" smtClean="0"/>
              <a:t>Kml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시간에 따라 생성하기 때문에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겹치지 않게끔 데이터를 관리할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CKEditor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520" t="36177" r="29320" b="22172"/>
          <a:stretch/>
        </p:blipFill>
        <p:spPr>
          <a:xfrm>
            <a:off x="838200" y="1901370"/>
            <a:ext cx="8026401" cy="4165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9772" y="2968507"/>
            <a:ext cx="2496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Standard Mode </a:t>
            </a:r>
            <a:r>
              <a:rPr lang="ko-KR" altLang="en-US" dirty="0" smtClean="0"/>
              <a:t>를 선택하였습니다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다이어리 특성상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너무 화려한 효과 등은 필요가 없다고 판단하였기 </a:t>
            </a:r>
            <a:r>
              <a:rPr lang="ko-KR" altLang="en-US" dirty="0" err="1" smtClean="0"/>
              <a:t>떄문입니다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smtClean="0"/>
              <a:t>어렵습니다</a:t>
            </a:r>
            <a:r>
              <a:rPr lang="en-US" altLang="ko-KR" sz="1800" dirty="0" smtClean="0"/>
              <a:t>… </a:t>
            </a:r>
            <a:r>
              <a:rPr lang="ko-KR" altLang="en-US" sz="1800" dirty="0" smtClean="0"/>
              <a:t>특히나 디자인에서 많은 어려움을 겪었네요</a:t>
            </a:r>
            <a:r>
              <a:rPr lang="en-US" altLang="ko-KR" sz="1800" dirty="0" smtClean="0"/>
              <a:t>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단순히 예쁘게 하는 것만이 힘든 것이 아니라</a:t>
            </a:r>
            <a:r>
              <a:rPr lang="en-US" altLang="ko-KR" sz="1800" dirty="0" smtClean="0"/>
              <a:t>, </a:t>
            </a:r>
          </a:p>
          <a:p>
            <a:pPr marL="0" indent="0">
              <a:buNone/>
            </a:pPr>
            <a:r>
              <a:rPr lang="ko-KR" altLang="en-US" sz="1800" dirty="0" smtClean="0"/>
              <a:t>화면 구성에 있어서 </a:t>
            </a:r>
            <a:r>
              <a:rPr lang="en-US" altLang="ko-KR" sz="1800" dirty="0" err="1" smtClean="0"/>
              <a:t>px</a:t>
            </a:r>
            <a:r>
              <a:rPr lang="ko-KR" altLang="en-US" sz="1800" dirty="0" smtClean="0"/>
              <a:t>를 사용하는 것이나 정렬 방식 등 너무 익숙하지 않은 방법이었습니다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스튜디오에서 사용하는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이 너무 </a:t>
            </a:r>
            <a:r>
              <a:rPr lang="ko-KR" altLang="en-US" sz="1800" dirty="0" err="1" smtClean="0"/>
              <a:t>편한것일지도</a:t>
            </a:r>
            <a:r>
              <a:rPr lang="ko-KR" altLang="en-US" sz="1800" dirty="0" smtClean="0"/>
              <a:t> 모르겠습니다</a:t>
            </a:r>
            <a:r>
              <a:rPr lang="en-US" altLang="ko-KR" sz="1800" dirty="0" smtClean="0"/>
              <a:t>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그리고 </a:t>
            </a:r>
            <a:r>
              <a:rPr lang="en-US" altLang="ko-KR" sz="1800" dirty="0" err="1" smtClean="0"/>
              <a:t>javascript</a:t>
            </a:r>
            <a:r>
              <a:rPr lang="ko-KR" altLang="en-US" sz="1800" dirty="0" smtClean="0"/>
              <a:t>에서의 명시적이지 않은 데이터 타입</a:t>
            </a:r>
            <a:r>
              <a:rPr lang="en-US" altLang="ko-KR" sz="1800" dirty="0" smtClean="0"/>
              <a:t>… </a:t>
            </a:r>
            <a:r>
              <a:rPr lang="ko-KR" altLang="en-US" sz="1800" dirty="0" smtClean="0"/>
              <a:t>처럼 </a:t>
            </a:r>
            <a:r>
              <a:rPr lang="ko-KR" altLang="en-US" sz="1800" dirty="0" err="1" smtClean="0"/>
              <a:t>익숙치</a:t>
            </a:r>
            <a:r>
              <a:rPr lang="ko-KR" altLang="en-US" sz="1800" dirty="0" smtClean="0"/>
              <a:t> 못한 것들이 너무도 많았습니다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특히나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dataBase</a:t>
            </a:r>
            <a:r>
              <a:rPr lang="ko-KR" altLang="en-US" sz="1800" dirty="0" smtClean="0"/>
              <a:t>연동은 처음 해봐서 시간도 오래 걸렸네요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제 노력이 부족한 것도 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저에겐 너무 힘든 </a:t>
            </a:r>
            <a:r>
              <a:rPr lang="ko-KR" altLang="en-US" sz="1800" dirty="0" err="1" smtClean="0"/>
              <a:t>분야였던것</a:t>
            </a:r>
            <a:r>
              <a:rPr lang="ko-KR" altLang="en-US" sz="1800" dirty="0" smtClean="0"/>
              <a:t> 같습니다</a:t>
            </a:r>
            <a:r>
              <a:rPr lang="en-US" altLang="ko-KR" sz="1800" dirty="0" smtClean="0"/>
              <a:t>.. Bb</a:t>
            </a:r>
          </a:p>
          <a:p>
            <a:pPr marL="0" indent="0">
              <a:buNone/>
            </a:pPr>
            <a:r>
              <a:rPr lang="ko-KR" altLang="en-US" sz="1800" dirty="0" smtClean="0"/>
              <a:t>방학에 </a:t>
            </a:r>
            <a:r>
              <a:rPr lang="ko-KR" altLang="en-US" sz="1800" dirty="0" err="1" smtClean="0"/>
              <a:t>웹쪽으로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공부좀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해야겠다는걸</a:t>
            </a:r>
            <a:r>
              <a:rPr lang="ko-KR" altLang="en-US" sz="1800" dirty="0" smtClean="0"/>
              <a:t> 알았습니다</a:t>
            </a:r>
            <a:r>
              <a:rPr lang="en-US" altLang="ko-KR" sz="1800" dirty="0" smtClean="0"/>
              <a:t>..!!</a:t>
            </a:r>
          </a:p>
        </p:txBody>
      </p:sp>
    </p:spTree>
    <p:extLst>
      <p:ext uri="{BB962C8B-B14F-4D97-AF65-F5344CB8AC3E}">
        <p14:creationId xmlns:p14="http://schemas.microsoft.com/office/powerpoint/2010/main" val="192916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6214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3001" y="2172168"/>
            <a:ext cx="2468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기능은 원래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개발에만 적용되는 사항이었으나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실수로 만들었는데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버리기는 아까워서 포함시켰습니다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물론 인증 기능은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버튼을 누르면 다이어리로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9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다이어리 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10856" cy="4756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8218" y="3191917"/>
            <a:ext cx="2590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입력 상자를 갖습니다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파일 첨부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첨부 기능은 구현하지 못했습니다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5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다이어리 읽기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347"/>
            <a:ext cx="8031480" cy="501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8383" y="1609527"/>
            <a:ext cx="2118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작성한 모든 다이어리를</a:t>
            </a:r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태그로 나누어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나타나는 순서는 최근 작성 시간 기준입니다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Delete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기능은 구현하지 못했습니다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(delete</a:t>
            </a:r>
            <a:r>
              <a:rPr lang="ko-KR" altLang="en-US" dirty="0" smtClean="0"/>
              <a:t>기능 구현하는 함수는 만들었는데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추가가 안되네요</a:t>
            </a:r>
            <a:r>
              <a:rPr lang="en-US" altLang="ko-KR" dirty="0" smtClean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63452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다이어리 읽기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347"/>
            <a:ext cx="8031480" cy="501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6920" y="1843197"/>
            <a:ext cx="2118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작성 순서대로 읽어와야 하는데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를 활용하여 글에 접근할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 시간부터 접근하는 애로사항이 있었습니다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키 값을 새로 만든 배열타입 변수에 넣고</a:t>
            </a:r>
            <a:r>
              <a:rPr lang="en-US" altLang="ko-KR" dirty="0" smtClean="0"/>
              <a:t>, for</a:t>
            </a:r>
            <a:r>
              <a:rPr lang="ko-KR" altLang="en-US" dirty="0" smtClean="0"/>
              <a:t>문으로 역순으로 가져오는 방법을 사용하였습니다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76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다이어리 찾기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89520" cy="474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4129" y="3739247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태그를 기반으로</a:t>
            </a:r>
            <a:endParaRPr lang="en-US" altLang="ko-KR" dirty="0"/>
          </a:p>
          <a:p>
            <a:r>
              <a:rPr lang="ko-KR" altLang="en-US" dirty="0" smtClean="0"/>
              <a:t>다이어리를 찾는 기능입니다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8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다이어리 찾기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4429" y="2774047"/>
            <a:ext cx="299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기능을 구현할 때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===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indexOf</a:t>
            </a:r>
            <a:r>
              <a:rPr lang="ko-KR" altLang="en-US" dirty="0" smtClean="0"/>
              <a:t>를 사용하였기 때문에</a:t>
            </a:r>
            <a:r>
              <a:rPr lang="en-US" altLang="ko-KR" dirty="0"/>
              <a:t> </a:t>
            </a:r>
            <a:r>
              <a:rPr lang="ko-KR" altLang="en-US" dirty="0" smtClean="0"/>
              <a:t>완전히 일치하는 문자열이 아닌</a:t>
            </a:r>
            <a:endParaRPr lang="en-US" altLang="ko-KR" dirty="0"/>
          </a:p>
          <a:p>
            <a:r>
              <a:rPr lang="ko-KR" altLang="en-US" dirty="0" smtClean="0"/>
              <a:t>입력한 문자열이 포함된 모든 태그를 불러올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410450" cy="46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81175"/>
            <a:ext cx="7045960" cy="440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0261" y="1859378"/>
            <a:ext cx="33553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 크기가 </a:t>
            </a:r>
            <a:r>
              <a:rPr lang="en-US" altLang="ko-KR" dirty="0" smtClean="0"/>
              <a:t>1470px </a:t>
            </a:r>
            <a:r>
              <a:rPr lang="ko-KR" altLang="en-US" dirty="0" smtClean="0"/>
              <a:t>이상일 때의 화면입니다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오른쪽에 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인스타그램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아이콘이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누르면 해당 링크로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Position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로 되어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화면을 스크롤 하더라도 항상 가운데에 위치하게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사실 그렇게 필요한 기능은 아니지만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넣어보고 싶었습니다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94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9633" y="2247029"/>
            <a:ext cx="33553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 크기가 </a:t>
            </a:r>
            <a:r>
              <a:rPr lang="en-US" altLang="ko-KR" dirty="0" smtClean="0"/>
              <a:t>950px~1470px </a:t>
            </a:r>
            <a:r>
              <a:rPr lang="ko-KR" altLang="en-US" dirty="0" smtClean="0"/>
              <a:t>일 때의 화면입니다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오른쪽에 있던 아이콘들이 사라지게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실제로 가로길이가 줄어들게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아이콘들이 다른 </a:t>
            </a:r>
            <a:r>
              <a:rPr lang="ko-KR" altLang="en-US" dirty="0" err="1" smtClean="0"/>
              <a:t>뷰들을</a:t>
            </a:r>
            <a:r>
              <a:rPr lang="ko-KR" altLang="en-US" dirty="0" smtClean="0"/>
              <a:t> 가리기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방해가 되는 크기부터는 아예 보이지 않게 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364" t="468"/>
          <a:stretch/>
        </p:blipFill>
        <p:spPr>
          <a:xfrm>
            <a:off x="1215571" y="1526685"/>
            <a:ext cx="6157686" cy="45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433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  웹프 기말 프로젝트</vt:lpstr>
      <vt:lpstr>로그인 창</vt:lpstr>
      <vt:lpstr>다이어리 쓰기</vt:lpstr>
      <vt:lpstr>다이어리 읽기</vt:lpstr>
      <vt:lpstr>다이어리 읽기</vt:lpstr>
      <vt:lpstr>다이어리 찾기 (검색)</vt:lpstr>
      <vt:lpstr>다이어리 찾기 (검색)</vt:lpstr>
      <vt:lpstr>반응형 웹</vt:lpstr>
      <vt:lpstr>반응형 웹</vt:lpstr>
      <vt:lpstr>반응형 웹</vt:lpstr>
      <vt:lpstr>Firebase 저장 방법</vt:lpstr>
      <vt:lpstr>CKEditor</vt:lpstr>
      <vt:lpstr>후기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웹프 기말 프로젝트</dc:title>
  <dc:creator>WINDOWS7</dc:creator>
  <cp:lastModifiedBy>WINDOWS7</cp:lastModifiedBy>
  <cp:revision>35</cp:revision>
  <dcterms:created xsi:type="dcterms:W3CDTF">2017-06-11T08:27:24Z</dcterms:created>
  <dcterms:modified xsi:type="dcterms:W3CDTF">2017-06-11T08:59:18Z</dcterms:modified>
</cp:coreProperties>
</file>