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7" r:id="rId7"/>
    <p:sldId id="263" r:id="rId8"/>
    <p:sldId id="264" r:id="rId9"/>
    <p:sldId id="265" r:id="rId10"/>
    <p:sldId id="268" r:id="rId11"/>
    <p:sldId id="266" r:id="rId12"/>
    <p:sldId id="269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0"/>
    <p:restoredTop sz="94710"/>
  </p:normalViewPr>
  <p:slideViewPr>
    <p:cSldViewPr snapToGrid="0" snapToObjects="1">
      <p:cViewPr>
        <p:scale>
          <a:sx n="67" d="100"/>
          <a:sy n="67" d="100"/>
        </p:scale>
        <p:origin x="96" y="1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F76DF-EDB7-E448-8809-F82A82126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E218B8-0028-0243-825C-B0FDD5BD5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6DD01D-6CA2-BD40-9C32-9A27D94F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3DCA-021B-E441-9457-A763CAC69313}" type="datetimeFigureOut">
              <a:rPr kumimoji="1" lang="ko-Kore-KR" altLang="en-US" smtClean="0"/>
              <a:t>2021. 5. 18.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B4E6C-F62F-E748-94BE-243F1EA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96FD9-345A-A143-AF01-55211A06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2118-2382-E841-BE52-4B37DF47B2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032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97C64-B806-2044-A421-5CB1E3AD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6CD4D1-2E1E-9D44-AF77-405D719CD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2DA4B-1522-224A-89E1-1B57B097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3DCA-021B-E441-9457-A763CAC69313}" type="datetimeFigureOut">
              <a:rPr kumimoji="1" lang="ko-Kore-KR" altLang="en-US" smtClean="0"/>
              <a:t>2021. 5. 18.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854E68-9064-CB42-ABF9-64C6BEEBF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E009A-94F1-4F4A-8043-D2E8C803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2118-2382-E841-BE52-4B37DF47B2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604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C2DF84-FEEE-1C4B-9ADC-7214A2665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060084-845B-D64F-8CBD-3D63A3A6E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66302-3541-2844-82BB-E06BF708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3DCA-021B-E441-9457-A763CAC69313}" type="datetimeFigureOut">
              <a:rPr kumimoji="1" lang="ko-Kore-KR" altLang="en-US" smtClean="0"/>
              <a:t>2021. 5. 18.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8EE38A-843E-144B-9BEF-28760EA5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F4147B-6DC9-9942-BC0D-E709970E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2118-2382-E841-BE52-4B37DF47B2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895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EB645-6FA1-9842-B282-FD09DF99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393F70-5BFE-0145-8749-1E2462BA8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15FCA-E39B-F44E-AD08-0AC1ECB30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3DCA-021B-E441-9457-A763CAC69313}" type="datetimeFigureOut">
              <a:rPr kumimoji="1" lang="ko-Kore-KR" altLang="en-US" smtClean="0"/>
              <a:t>2021. 5. 18.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9F6C2-E0A3-CC46-87C5-4BFA870F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520BB2-E4BD-864D-9BA5-D549E28C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2118-2382-E841-BE52-4B37DF47B2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211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C619E-8A30-5445-BF6B-1DFE636CF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54B80-BCAE-8442-AD19-BEBCF6B68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B167B0-E1B1-CD41-9D50-D02B641B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3DCA-021B-E441-9457-A763CAC69313}" type="datetimeFigureOut">
              <a:rPr kumimoji="1" lang="ko-Kore-KR" altLang="en-US" smtClean="0"/>
              <a:t>2021. 5. 18.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E8B5F1-8F63-1440-925B-9CF358E2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99D6A2-21A0-3646-865C-2CD6DBE4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2118-2382-E841-BE52-4B37DF47B2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621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D25D2-BF9C-B941-8FA0-F17D5C98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D3AD7-CAAA-8C4C-B0D7-BC6AE8F8B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852A20-E541-BF44-A186-A2D944778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728E35-0F25-DE45-8E37-5A46DAF77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3DCA-021B-E441-9457-A763CAC69313}" type="datetimeFigureOut">
              <a:rPr kumimoji="1" lang="ko-Kore-KR" altLang="en-US" smtClean="0"/>
              <a:t>2021. 5. 18.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9895E9-6879-7545-A65A-FC6BF071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6A0C3B-AC85-1B4F-8623-1274CAA1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2118-2382-E841-BE52-4B37DF47B2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217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974B7-F69C-4E49-B3C6-10A6C249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D7D942-2603-D24B-9F21-D96EF275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969C8C-36D1-444C-B0C9-660FAC7F4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E95CDA-0496-484F-B432-7F7467121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8E437E-2E62-DE40-B87B-6BF2DAC94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60944A-32F3-724D-BCCC-5EFE0BB2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3DCA-021B-E441-9457-A763CAC69313}" type="datetimeFigureOut">
              <a:rPr kumimoji="1" lang="ko-Kore-KR" altLang="en-US" smtClean="0"/>
              <a:t>2021. 5. 18.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64C235-DAAB-D144-848E-C0B4315F0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F69BB3-AD3D-2B42-A549-9B516823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2118-2382-E841-BE52-4B37DF47B2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267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95B3E-0919-6947-BD1F-41921503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B73070-9457-1E42-A3D7-F4310E6D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3DCA-021B-E441-9457-A763CAC69313}" type="datetimeFigureOut">
              <a:rPr kumimoji="1" lang="ko-Kore-KR" altLang="en-US" smtClean="0"/>
              <a:t>2021. 5. 18.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06E96E-42F4-A34D-8D5B-B8F81CDD1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C5DAAC-64F5-3142-A1DD-2931DB63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2118-2382-E841-BE52-4B37DF47B2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452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02B6C9-9007-0B42-895A-696665903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3DCA-021B-E441-9457-A763CAC69313}" type="datetimeFigureOut">
              <a:rPr kumimoji="1" lang="ko-Kore-KR" altLang="en-US" smtClean="0"/>
              <a:t>2021. 5. 18.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1B3A8D-F594-8A4C-AB07-8CB6F18A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F72CD7-8AF3-DA48-8070-B2A7628C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2118-2382-E841-BE52-4B37DF47B2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34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5FBAD-BDD3-724A-B672-C719B474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B43213-E562-9046-8DA1-AC707F360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1E7460-2506-4E41-967C-C38007B95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28AE2D-74E1-D645-BE02-E36DB6893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3DCA-021B-E441-9457-A763CAC69313}" type="datetimeFigureOut">
              <a:rPr kumimoji="1" lang="ko-Kore-KR" altLang="en-US" smtClean="0"/>
              <a:t>2021. 5. 18.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96C5CB-B26C-4B4E-AE01-9D9C1AF6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3CA86D-BD0B-D847-A1D4-8ECCFE9B6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2118-2382-E841-BE52-4B37DF47B2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485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A0CD4-F412-544E-AA5E-3DDA1B06A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78B30B-3703-B544-9F6A-4F2572191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24A839-BFB2-BD4C-89B2-6F2984F0A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A6C2D4-11FA-0643-A3BF-15F248F1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3DCA-021B-E441-9457-A763CAC69313}" type="datetimeFigureOut">
              <a:rPr kumimoji="1" lang="ko-Kore-KR" altLang="en-US" smtClean="0"/>
              <a:t>2021. 5. 18.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2DDDF2-D815-5746-92AF-EB584D93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A7FDCD-5095-2F49-87C4-6C6D7D01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2118-2382-E841-BE52-4B37DF47B2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391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C16311-117A-824B-A56D-C28C4527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AFE58F-7EC1-D84A-9971-49300C674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C9714F-FE53-E840-879C-01C4765E9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53DCA-021B-E441-9457-A763CAC69313}" type="datetimeFigureOut">
              <a:rPr kumimoji="1" lang="ko-Kore-KR" altLang="en-US" smtClean="0"/>
              <a:t>2021. 5. 18.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11B352-95C6-EC4A-B629-E881A3BD4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775C8-2E54-6E40-9196-6A7BD83BE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82118-2382-E841-BE52-4B37DF47B2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602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90A4E-5180-F944-B0FC-C42168566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5400" dirty="0"/>
              <a:t>모바일프로그래밍 </a:t>
            </a:r>
            <a:r>
              <a:rPr kumimoji="1" lang="en-US" altLang="ko-KR" sz="5400" dirty="0"/>
              <a:t>UI </a:t>
            </a:r>
            <a:r>
              <a:rPr kumimoji="1" lang="ko-KR" altLang="en-US" sz="5400" dirty="0"/>
              <a:t>가이드</a:t>
            </a:r>
            <a:endParaRPr kumimoji="1" lang="ko-Kore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0DA1DE-E076-9242-AC5D-68656C26D8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플랜맨</a:t>
            </a:r>
          </a:p>
        </p:txBody>
      </p:sp>
    </p:spTree>
    <p:extLst>
      <p:ext uri="{BB962C8B-B14F-4D97-AF65-F5344CB8AC3E}">
        <p14:creationId xmlns:p14="http://schemas.microsoft.com/office/powerpoint/2010/main" val="3221645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55DE7-812F-A041-91E8-661FBBFD5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UI </a:t>
            </a:r>
            <a:r>
              <a:rPr kumimoji="1" lang="ko-KR" altLang="en-US" dirty="0"/>
              <a:t>흐름도 상세 </a:t>
            </a:r>
            <a:r>
              <a:rPr kumimoji="1" lang="en-US" altLang="ko-KR" dirty="0"/>
              <a:t>-6-2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55200F-78EE-F547-ADA8-D63FA3FF8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0585"/>
            <a:ext cx="1461622" cy="22399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2750CB-A28C-DF4A-8C96-338F985A4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107" y="1420585"/>
            <a:ext cx="1461622" cy="22399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A2177A6-D156-B945-8F16-E7D0A75F2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517" y="4162864"/>
            <a:ext cx="1197398" cy="26122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83E1D0D-00E9-4446-8809-D6CB638E4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7026" y="4202846"/>
            <a:ext cx="1085189" cy="26770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920BA9-58FC-5540-93EB-0800C127C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3042" y="1277322"/>
            <a:ext cx="1606039" cy="261223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C8B0DF6-5682-6540-AFD1-8DF58EE3C6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2680" y="1404039"/>
            <a:ext cx="1387346" cy="225652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28703C8-D86C-DF46-8AAC-7B43DC3795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0057" y="1277322"/>
            <a:ext cx="1606039" cy="261223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AD234F2-C660-2048-96E7-85B1EF7E82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5117" y="3146682"/>
            <a:ext cx="1581150" cy="25717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6788866-49A6-DE4F-BEAD-B4E78BA416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30228" y="534450"/>
            <a:ext cx="1606039" cy="2612232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F7707A3-8282-BF47-8A24-B7574F7387A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299822" y="2540575"/>
            <a:ext cx="2252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EBC8495-6B55-894A-B7EC-8EDB98A8A148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3986729" y="2532302"/>
            <a:ext cx="245951" cy="8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54F8878-445E-CA4C-B25D-0D1F062EC2F5}"/>
              </a:ext>
            </a:extLst>
          </p:cNvPr>
          <p:cNvSpPr/>
          <p:nvPr/>
        </p:nvSpPr>
        <p:spPr>
          <a:xfrm>
            <a:off x="705386" y="1316613"/>
            <a:ext cx="5066764" cy="251127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51EFC6B-5945-6C4C-B636-08691FFA36DF}"/>
              </a:ext>
            </a:extLst>
          </p:cNvPr>
          <p:cNvCxnSpPr>
            <a:cxnSpLocks/>
            <a:stCxn id="38" idx="3"/>
            <a:endCxn id="13" idx="1"/>
          </p:cNvCxnSpPr>
          <p:nvPr/>
        </p:nvCxnSpPr>
        <p:spPr>
          <a:xfrm>
            <a:off x="5772150" y="2572250"/>
            <a:ext cx="420892" cy="11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B10C036D-30DA-A646-AFB3-F565EA2E6AE5}"/>
              </a:ext>
            </a:extLst>
          </p:cNvPr>
          <p:cNvCxnSpPr>
            <a:stCxn id="9" idx="0"/>
            <a:endCxn id="38" idx="2"/>
          </p:cNvCxnSpPr>
          <p:nvPr/>
        </p:nvCxnSpPr>
        <p:spPr>
          <a:xfrm rot="5400000" flipH="1" flipV="1">
            <a:off x="2341715" y="3305794"/>
            <a:ext cx="374959" cy="141914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83B3240F-4B22-9040-B137-76626C12B675}"/>
              </a:ext>
            </a:extLst>
          </p:cNvPr>
          <p:cNvCxnSpPr>
            <a:cxnSpLocks/>
            <a:stCxn id="8" idx="0"/>
            <a:endCxn id="38" idx="2"/>
          </p:cNvCxnSpPr>
          <p:nvPr/>
        </p:nvCxnSpPr>
        <p:spPr>
          <a:xfrm rot="16200000" flipV="1">
            <a:off x="3681004" y="3385652"/>
            <a:ext cx="334977" cy="1219448"/>
          </a:xfrm>
          <a:prstGeom prst="bentConnector3">
            <a:avLst>
              <a:gd name="adj1" fmla="val 4675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1232199-E60A-6D45-858B-98580ABF63EA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7799081" y="2583438"/>
            <a:ext cx="2809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FFCF1D7A-6D94-264F-9C8B-42482B1ED00D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rot="10800000">
            <a:off x="9686097" y="2583439"/>
            <a:ext cx="669021" cy="184911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AA237DAE-9599-1A4E-B9A1-18C3749B0D35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rot="10800000" flipV="1">
            <a:off x="9686096" y="1840566"/>
            <a:ext cx="644132" cy="742872"/>
          </a:xfrm>
          <a:prstGeom prst="bentConnector3">
            <a:avLst>
              <a:gd name="adj1" fmla="val 48156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B143E2-BA4E-3D41-8B23-75E02126E16D}"/>
              </a:ext>
            </a:extLst>
          </p:cNvPr>
          <p:cNvSpPr/>
          <p:nvPr/>
        </p:nvSpPr>
        <p:spPr>
          <a:xfrm>
            <a:off x="10442559" y="5353051"/>
            <a:ext cx="1406265" cy="36538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A4AE6004-2B64-6947-8E60-23633007DF73}"/>
              </a:ext>
            </a:extLst>
          </p:cNvPr>
          <p:cNvCxnSpPr>
            <a:cxnSpLocks/>
            <a:stCxn id="25" idx="2"/>
            <a:endCxn id="17" idx="2"/>
          </p:cNvCxnSpPr>
          <p:nvPr/>
        </p:nvCxnSpPr>
        <p:spPr>
          <a:xfrm rot="5400000" flipH="1">
            <a:off x="9099945" y="3672687"/>
            <a:ext cx="1828879" cy="2262615"/>
          </a:xfrm>
          <a:prstGeom prst="bentConnector3">
            <a:avLst>
              <a:gd name="adj1" fmla="val -12499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A3BFCDB-B449-B147-BBE4-77CAB4AACECE}"/>
              </a:ext>
            </a:extLst>
          </p:cNvPr>
          <p:cNvSpPr txBox="1"/>
          <p:nvPr/>
        </p:nvSpPr>
        <p:spPr>
          <a:xfrm>
            <a:off x="7334671" y="6046551"/>
            <a:ext cx="301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rgbClr val="7030A0"/>
                </a:solidFill>
              </a:rPr>
              <a:t>수정 완료 시 카테고리 관리 페이지로 이동</a:t>
            </a:r>
            <a:endParaRPr kumimoji="1" lang="ko-Kore-KR" altLang="en-US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29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55DE7-812F-A041-91E8-661FBBFD5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UI </a:t>
            </a:r>
            <a:r>
              <a:rPr kumimoji="1" lang="ko-KR" altLang="en-US" dirty="0"/>
              <a:t>흐름도 상세 </a:t>
            </a:r>
            <a:r>
              <a:rPr kumimoji="1" lang="en-US" altLang="ko-KR" dirty="0"/>
              <a:t>-7-1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55200F-78EE-F547-ADA8-D63FA3FF8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0585"/>
            <a:ext cx="1461622" cy="22399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2750CB-A28C-DF4A-8C96-338F985A4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107" y="1420585"/>
            <a:ext cx="1461622" cy="22399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A2177A6-D156-B945-8F16-E7D0A75F2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517" y="4162864"/>
            <a:ext cx="1197398" cy="26122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83E1D0D-00E9-4446-8809-D6CB638E4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7026" y="4202846"/>
            <a:ext cx="1085189" cy="26770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920BA9-58FC-5540-93EB-0800C127C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3042" y="1277322"/>
            <a:ext cx="1606039" cy="261223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C8B0DF6-5682-6540-AFD1-8DF58EE3C6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2680" y="1404039"/>
            <a:ext cx="1387346" cy="225652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28703C8-D86C-DF46-8AAC-7B43DC3795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0057" y="1277322"/>
            <a:ext cx="1606039" cy="261223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AD234F2-C660-2048-96E7-85B1EF7E82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5117" y="3146682"/>
            <a:ext cx="1581150" cy="25717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6788866-49A6-DE4F-BEAD-B4E78BA416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30228" y="534450"/>
            <a:ext cx="1606039" cy="2612232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F7707A3-8282-BF47-8A24-B7574F7387A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299822" y="2540575"/>
            <a:ext cx="2252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EBC8495-6B55-894A-B7EC-8EDB98A8A148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3986729" y="2532302"/>
            <a:ext cx="245951" cy="8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54F8878-445E-CA4C-B25D-0D1F062EC2F5}"/>
              </a:ext>
            </a:extLst>
          </p:cNvPr>
          <p:cNvSpPr/>
          <p:nvPr/>
        </p:nvSpPr>
        <p:spPr>
          <a:xfrm>
            <a:off x="705386" y="1316613"/>
            <a:ext cx="5066764" cy="251127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51EFC6B-5945-6C4C-B636-08691FFA36DF}"/>
              </a:ext>
            </a:extLst>
          </p:cNvPr>
          <p:cNvCxnSpPr>
            <a:cxnSpLocks/>
            <a:stCxn id="38" idx="3"/>
            <a:endCxn id="13" idx="1"/>
          </p:cNvCxnSpPr>
          <p:nvPr/>
        </p:nvCxnSpPr>
        <p:spPr>
          <a:xfrm>
            <a:off x="5772150" y="2572250"/>
            <a:ext cx="420892" cy="11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B10C036D-30DA-A646-AFB3-F565EA2E6AE5}"/>
              </a:ext>
            </a:extLst>
          </p:cNvPr>
          <p:cNvCxnSpPr>
            <a:stCxn id="9" idx="0"/>
            <a:endCxn id="38" idx="2"/>
          </p:cNvCxnSpPr>
          <p:nvPr/>
        </p:nvCxnSpPr>
        <p:spPr>
          <a:xfrm rot="5400000" flipH="1" flipV="1">
            <a:off x="2341715" y="3305794"/>
            <a:ext cx="374959" cy="141914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83B3240F-4B22-9040-B137-76626C12B675}"/>
              </a:ext>
            </a:extLst>
          </p:cNvPr>
          <p:cNvCxnSpPr>
            <a:cxnSpLocks/>
            <a:stCxn id="8" idx="0"/>
            <a:endCxn id="38" idx="2"/>
          </p:cNvCxnSpPr>
          <p:nvPr/>
        </p:nvCxnSpPr>
        <p:spPr>
          <a:xfrm rot="16200000" flipV="1">
            <a:off x="3681004" y="3385652"/>
            <a:ext cx="334977" cy="1219448"/>
          </a:xfrm>
          <a:prstGeom prst="bentConnector3">
            <a:avLst>
              <a:gd name="adj1" fmla="val 4675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1232199-E60A-6D45-858B-98580ABF63EA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7799081" y="2583438"/>
            <a:ext cx="2809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FFCF1D7A-6D94-264F-9C8B-42482B1ED00D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rot="10800000">
            <a:off x="9686097" y="2583439"/>
            <a:ext cx="669021" cy="184911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AA237DAE-9599-1A4E-B9A1-18C3749B0D35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rot="10800000" flipV="1">
            <a:off x="9686096" y="1840566"/>
            <a:ext cx="644132" cy="742872"/>
          </a:xfrm>
          <a:prstGeom prst="bentConnector3">
            <a:avLst>
              <a:gd name="adj1" fmla="val 48156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B143E2-BA4E-3D41-8B23-75E02126E16D}"/>
              </a:ext>
            </a:extLst>
          </p:cNvPr>
          <p:cNvSpPr/>
          <p:nvPr/>
        </p:nvSpPr>
        <p:spPr>
          <a:xfrm>
            <a:off x="8145725" y="3548373"/>
            <a:ext cx="1466953" cy="27699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A4AE6004-2B64-6947-8E60-23633007DF73}"/>
              </a:ext>
            </a:extLst>
          </p:cNvPr>
          <p:cNvCxnSpPr>
            <a:cxnSpLocks/>
            <a:stCxn id="25" idx="0"/>
            <a:endCxn id="19" idx="1"/>
          </p:cNvCxnSpPr>
          <p:nvPr/>
        </p:nvCxnSpPr>
        <p:spPr>
          <a:xfrm rot="5400000" flipH="1" flipV="1">
            <a:off x="8750812" y="1968957"/>
            <a:ext cx="1707807" cy="1451026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A3BFCDB-B449-B147-BBE4-77CAB4AACECE}"/>
              </a:ext>
            </a:extLst>
          </p:cNvPr>
          <p:cNvSpPr txBox="1"/>
          <p:nvPr/>
        </p:nvSpPr>
        <p:spPr>
          <a:xfrm>
            <a:off x="7548972" y="3869451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rgbClr val="00B0F0"/>
                </a:solidFill>
              </a:rPr>
              <a:t>카테고리 추가 페이지로 이동</a:t>
            </a:r>
            <a:endParaRPr kumimoji="1" lang="ko-Kore-KR" alt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159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55DE7-812F-A041-91E8-661FBBFD5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UI </a:t>
            </a:r>
            <a:r>
              <a:rPr kumimoji="1" lang="ko-KR" altLang="en-US" dirty="0"/>
              <a:t>흐름도 상세 </a:t>
            </a:r>
            <a:r>
              <a:rPr kumimoji="1" lang="en-US" altLang="ko-KR" dirty="0"/>
              <a:t>-7-2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55200F-78EE-F547-ADA8-D63FA3FF8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0585"/>
            <a:ext cx="1461622" cy="22399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2750CB-A28C-DF4A-8C96-338F985A4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107" y="1420585"/>
            <a:ext cx="1461622" cy="22399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A2177A6-D156-B945-8F16-E7D0A75F2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517" y="4162864"/>
            <a:ext cx="1197398" cy="26122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83E1D0D-00E9-4446-8809-D6CB638E4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7026" y="4202846"/>
            <a:ext cx="1085189" cy="26770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920BA9-58FC-5540-93EB-0800C127C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3042" y="1277322"/>
            <a:ext cx="1606039" cy="261223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C8B0DF6-5682-6540-AFD1-8DF58EE3C6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2680" y="1404039"/>
            <a:ext cx="1387346" cy="225652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28703C8-D86C-DF46-8AAC-7B43DC3795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0057" y="1277322"/>
            <a:ext cx="1606039" cy="261223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AD234F2-C660-2048-96E7-85B1EF7E82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5117" y="3146682"/>
            <a:ext cx="1581150" cy="25717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6788866-49A6-DE4F-BEAD-B4E78BA416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30228" y="534450"/>
            <a:ext cx="1606039" cy="2612232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F7707A3-8282-BF47-8A24-B7574F7387A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299822" y="2540575"/>
            <a:ext cx="2252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EBC8495-6B55-894A-B7EC-8EDB98A8A148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3986729" y="2532302"/>
            <a:ext cx="245951" cy="8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54F8878-445E-CA4C-B25D-0D1F062EC2F5}"/>
              </a:ext>
            </a:extLst>
          </p:cNvPr>
          <p:cNvSpPr/>
          <p:nvPr/>
        </p:nvSpPr>
        <p:spPr>
          <a:xfrm>
            <a:off x="705386" y="1316613"/>
            <a:ext cx="5066764" cy="251127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51EFC6B-5945-6C4C-B636-08691FFA36DF}"/>
              </a:ext>
            </a:extLst>
          </p:cNvPr>
          <p:cNvCxnSpPr>
            <a:cxnSpLocks/>
            <a:stCxn id="38" idx="3"/>
            <a:endCxn id="13" idx="1"/>
          </p:cNvCxnSpPr>
          <p:nvPr/>
        </p:nvCxnSpPr>
        <p:spPr>
          <a:xfrm>
            <a:off x="5772150" y="2572250"/>
            <a:ext cx="420892" cy="11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B10C036D-30DA-A646-AFB3-F565EA2E6AE5}"/>
              </a:ext>
            </a:extLst>
          </p:cNvPr>
          <p:cNvCxnSpPr>
            <a:stCxn id="9" idx="0"/>
            <a:endCxn id="38" idx="2"/>
          </p:cNvCxnSpPr>
          <p:nvPr/>
        </p:nvCxnSpPr>
        <p:spPr>
          <a:xfrm rot="5400000" flipH="1" flipV="1">
            <a:off x="2341715" y="3305794"/>
            <a:ext cx="374959" cy="141914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83B3240F-4B22-9040-B137-76626C12B675}"/>
              </a:ext>
            </a:extLst>
          </p:cNvPr>
          <p:cNvCxnSpPr>
            <a:cxnSpLocks/>
            <a:stCxn id="8" idx="0"/>
            <a:endCxn id="38" idx="2"/>
          </p:cNvCxnSpPr>
          <p:nvPr/>
        </p:nvCxnSpPr>
        <p:spPr>
          <a:xfrm rot="16200000" flipV="1">
            <a:off x="3681004" y="3385652"/>
            <a:ext cx="334977" cy="1219448"/>
          </a:xfrm>
          <a:prstGeom prst="bentConnector3">
            <a:avLst>
              <a:gd name="adj1" fmla="val 4675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1232199-E60A-6D45-858B-98580ABF63EA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7799081" y="2583438"/>
            <a:ext cx="2809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FFCF1D7A-6D94-264F-9C8B-42482B1ED00D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rot="10800000">
            <a:off x="9686097" y="2583439"/>
            <a:ext cx="669021" cy="184911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AA237DAE-9599-1A4E-B9A1-18C3749B0D35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rot="10800000" flipV="1">
            <a:off x="9686096" y="1840566"/>
            <a:ext cx="644132" cy="742872"/>
          </a:xfrm>
          <a:prstGeom prst="bentConnector3">
            <a:avLst>
              <a:gd name="adj1" fmla="val 48156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B143E2-BA4E-3D41-8B23-75E02126E16D}"/>
              </a:ext>
            </a:extLst>
          </p:cNvPr>
          <p:cNvSpPr/>
          <p:nvPr/>
        </p:nvSpPr>
        <p:spPr>
          <a:xfrm>
            <a:off x="10393515" y="2828270"/>
            <a:ext cx="1466953" cy="27699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A4AE6004-2B64-6947-8E60-23633007DF73}"/>
              </a:ext>
            </a:extLst>
          </p:cNvPr>
          <p:cNvCxnSpPr>
            <a:cxnSpLocks/>
            <a:stCxn id="25" idx="0"/>
            <a:endCxn id="17" idx="0"/>
          </p:cNvCxnSpPr>
          <p:nvPr/>
        </p:nvCxnSpPr>
        <p:spPr>
          <a:xfrm rot="16200000" flipV="1">
            <a:off x="9229561" y="930838"/>
            <a:ext cx="1550948" cy="2243915"/>
          </a:xfrm>
          <a:prstGeom prst="bentConnector3">
            <a:avLst>
              <a:gd name="adj1" fmla="val 114739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A3BFCDB-B449-B147-BBE4-77CAB4AACECE}"/>
              </a:ext>
            </a:extLst>
          </p:cNvPr>
          <p:cNvSpPr txBox="1"/>
          <p:nvPr/>
        </p:nvSpPr>
        <p:spPr>
          <a:xfrm>
            <a:off x="7524869" y="538657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rgbClr val="00B0F0"/>
                </a:solidFill>
              </a:rPr>
              <a:t>추가 완료 시 카테고리를 추가하고</a:t>
            </a:r>
            <a:endParaRPr kumimoji="1" lang="en-US" altLang="ko-KR" sz="1200" dirty="0">
              <a:solidFill>
                <a:srgbClr val="00B0F0"/>
              </a:solidFill>
            </a:endParaRPr>
          </a:p>
          <a:p>
            <a:r>
              <a:rPr kumimoji="1" lang="ko-KR" altLang="en-US" sz="1200" dirty="0">
                <a:solidFill>
                  <a:srgbClr val="00B0F0"/>
                </a:solidFill>
              </a:rPr>
              <a:t>다시 카테고리 관리 페이지로 이동</a:t>
            </a:r>
            <a:endParaRPr kumimoji="1" lang="ko-Kore-KR" alt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584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55DE7-812F-A041-91E8-661FBBFD5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UI </a:t>
            </a:r>
            <a:r>
              <a:rPr kumimoji="1" lang="ko-KR" altLang="en-US"/>
              <a:t>흐름도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55200F-78EE-F547-ADA8-D63FA3FF8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0585"/>
            <a:ext cx="1461622" cy="22399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2750CB-A28C-DF4A-8C96-338F985A4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107" y="1420585"/>
            <a:ext cx="1461622" cy="22399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A2177A6-D156-B945-8F16-E7D0A75F2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517" y="4162864"/>
            <a:ext cx="1197398" cy="26122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83E1D0D-00E9-4446-8809-D6CB638E4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7026" y="4202846"/>
            <a:ext cx="1085189" cy="26770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920BA9-58FC-5540-93EB-0800C127C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3042" y="1277322"/>
            <a:ext cx="1606039" cy="261223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C8B0DF6-5682-6540-AFD1-8DF58EE3C6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2680" y="1404039"/>
            <a:ext cx="1387346" cy="225652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28703C8-D86C-DF46-8AAC-7B43DC3795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0057" y="1277322"/>
            <a:ext cx="1606039" cy="261223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AD234F2-C660-2048-96E7-85B1EF7E82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5117" y="3146682"/>
            <a:ext cx="1581150" cy="25717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6788866-49A6-DE4F-BEAD-B4E78BA416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30228" y="534450"/>
            <a:ext cx="1606039" cy="2612232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F7707A3-8282-BF47-8A24-B7574F7387A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299822" y="2540575"/>
            <a:ext cx="2252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EBC8495-6B55-894A-B7EC-8EDB98A8A148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3986729" y="2532302"/>
            <a:ext cx="245951" cy="8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54F8878-445E-CA4C-B25D-0D1F062EC2F5}"/>
              </a:ext>
            </a:extLst>
          </p:cNvPr>
          <p:cNvSpPr/>
          <p:nvPr/>
        </p:nvSpPr>
        <p:spPr>
          <a:xfrm>
            <a:off x="705386" y="1316613"/>
            <a:ext cx="5066764" cy="251127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51EFC6B-5945-6C4C-B636-08691FFA36DF}"/>
              </a:ext>
            </a:extLst>
          </p:cNvPr>
          <p:cNvCxnSpPr>
            <a:cxnSpLocks/>
            <a:stCxn id="38" idx="3"/>
            <a:endCxn id="13" idx="1"/>
          </p:cNvCxnSpPr>
          <p:nvPr/>
        </p:nvCxnSpPr>
        <p:spPr>
          <a:xfrm>
            <a:off x="5772150" y="2572250"/>
            <a:ext cx="420892" cy="11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B10C036D-30DA-A646-AFB3-F565EA2E6AE5}"/>
              </a:ext>
            </a:extLst>
          </p:cNvPr>
          <p:cNvCxnSpPr>
            <a:stCxn id="9" idx="0"/>
            <a:endCxn id="38" idx="2"/>
          </p:cNvCxnSpPr>
          <p:nvPr/>
        </p:nvCxnSpPr>
        <p:spPr>
          <a:xfrm rot="5400000" flipH="1" flipV="1">
            <a:off x="2341715" y="3305794"/>
            <a:ext cx="374959" cy="141914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83B3240F-4B22-9040-B137-76626C12B675}"/>
              </a:ext>
            </a:extLst>
          </p:cNvPr>
          <p:cNvCxnSpPr>
            <a:cxnSpLocks/>
            <a:stCxn id="8" idx="0"/>
            <a:endCxn id="38" idx="2"/>
          </p:cNvCxnSpPr>
          <p:nvPr/>
        </p:nvCxnSpPr>
        <p:spPr>
          <a:xfrm rot="16200000" flipV="1">
            <a:off x="3681004" y="3385652"/>
            <a:ext cx="334977" cy="1219448"/>
          </a:xfrm>
          <a:prstGeom prst="bentConnector3">
            <a:avLst>
              <a:gd name="adj1" fmla="val 4675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1232199-E60A-6D45-858B-98580ABF63EA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7799081" y="2583438"/>
            <a:ext cx="2809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FFCF1D7A-6D94-264F-9C8B-42482B1ED00D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rot="10800000">
            <a:off x="9686097" y="2583439"/>
            <a:ext cx="669021" cy="184911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AA237DAE-9599-1A4E-B9A1-18C3749B0D35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rot="10800000" flipV="1">
            <a:off x="9686096" y="1840566"/>
            <a:ext cx="644132" cy="742872"/>
          </a:xfrm>
          <a:prstGeom prst="bentConnector3">
            <a:avLst>
              <a:gd name="adj1" fmla="val 48156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50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55DE7-812F-A041-91E8-661FBBFD5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UI </a:t>
            </a:r>
            <a:r>
              <a:rPr kumimoji="1" lang="ko-KR" altLang="en-US" dirty="0"/>
              <a:t>흐름도 상세 </a:t>
            </a:r>
            <a:r>
              <a:rPr kumimoji="1" lang="en-US" altLang="ko-KR" dirty="0"/>
              <a:t>-1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55200F-78EE-F547-ADA8-D63FA3FF8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0585"/>
            <a:ext cx="1461622" cy="22399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2750CB-A28C-DF4A-8C96-338F985A4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107" y="1420585"/>
            <a:ext cx="1461622" cy="22399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A2177A6-D156-B945-8F16-E7D0A75F2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517" y="4162864"/>
            <a:ext cx="1197398" cy="26122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83E1D0D-00E9-4446-8809-D6CB638E4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7026" y="4202846"/>
            <a:ext cx="1085189" cy="26770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920BA9-58FC-5540-93EB-0800C127C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3042" y="1277322"/>
            <a:ext cx="1606039" cy="261223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C8B0DF6-5682-6540-AFD1-8DF58EE3C6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2680" y="1404039"/>
            <a:ext cx="1387346" cy="225652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28703C8-D86C-DF46-8AAC-7B43DC3795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0057" y="1277322"/>
            <a:ext cx="1606039" cy="261223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AD234F2-C660-2048-96E7-85B1EF7E82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5117" y="3146682"/>
            <a:ext cx="1581150" cy="25717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6788866-49A6-DE4F-BEAD-B4E78BA416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30228" y="534450"/>
            <a:ext cx="1606039" cy="2612232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F7707A3-8282-BF47-8A24-B7574F7387A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299822" y="2540575"/>
            <a:ext cx="225285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EBC8495-6B55-894A-B7EC-8EDB98A8A148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3986729" y="2532302"/>
            <a:ext cx="245951" cy="8273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54F8878-445E-CA4C-B25D-0D1F062EC2F5}"/>
              </a:ext>
            </a:extLst>
          </p:cNvPr>
          <p:cNvSpPr/>
          <p:nvPr/>
        </p:nvSpPr>
        <p:spPr>
          <a:xfrm>
            <a:off x="705386" y="1316613"/>
            <a:ext cx="5066764" cy="251127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51EFC6B-5945-6C4C-B636-08691FFA36DF}"/>
              </a:ext>
            </a:extLst>
          </p:cNvPr>
          <p:cNvCxnSpPr>
            <a:cxnSpLocks/>
            <a:stCxn id="38" idx="3"/>
            <a:endCxn id="13" idx="1"/>
          </p:cNvCxnSpPr>
          <p:nvPr/>
        </p:nvCxnSpPr>
        <p:spPr>
          <a:xfrm>
            <a:off x="5772150" y="2572250"/>
            <a:ext cx="420892" cy="11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B10C036D-30DA-A646-AFB3-F565EA2E6AE5}"/>
              </a:ext>
            </a:extLst>
          </p:cNvPr>
          <p:cNvCxnSpPr>
            <a:stCxn id="9" idx="0"/>
            <a:endCxn id="38" idx="2"/>
          </p:cNvCxnSpPr>
          <p:nvPr/>
        </p:nvCxnSpPr>
        <p:spPr>
          <a:xfrm rot="5400000" flipH="1" flipV="1">
            <a:off x="2341715" y="3305794"/>
            <a:ext cx="374959" cy="141914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83B3240F-4B22-9040-B137-76626C12B675}"/>
              </a:ext>
            </a:extLst>
          </p:cNvPr>
          <p:cNvCxnSpPr>
            <a:cxnSpLocks/>
            <a:stCxn id="8" idx="0"/>
            <a:endCxn id="38" idx="2"/>
          </p:cNvCxnSpPr>
          <p:nvPr/>
        </p:nvCxnSpPr>
        <p:spPr>
          <a:xfrm rot="16200000" flipV="1">
            <a:off x="3681004" y="3385652"/>
            <a:ext cx="334977" cy="1219448"/>
          </a:xfrm>
          <a:prstGeom prst="bentConnector3">
            <a:avLst>
              <a:gd name="adj1" fmla="val 4675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1232199-E60A-6D45-858B-98580ABF63EA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7799081" y="2583438"/>
            <a:ext cx="2809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FFCF1D7A-6D94-264F-9C8B-42482B1ED00D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rot="10800000">
            <a:off x="9686097" y="2583439"/>
            <a:ext cx="669021" cy="184911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AA237DAE-9599-1A4E-B9A1-18C3749B0D35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rot="10800000" flipV="1">
            <a:off x="9686096" y="1840566"/>
            <a:ext cx="644132" cy="742872"/>
          </a:xfrm>
          <a:prstGeom prst="bentConnector3">
            <a:avLst>
              <a:gd name="adj1" fmla="val 48156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7A41ED0-6FBC-5E4B-8E4C-792CB908713A}"/>
              </a:ext>
            </a:extLst>
          </p:cNvPr>
          <p:cNvSpPr txBox="1"/>
          <p:nvPr/>
        </p:nvSpPr>
        <p:spPr>
          <a:xfrm>
            <a:off x="4881380" y="3877528"/>
            <a:ext cx="2114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 err="1">
                <a:solidFill>
                  <a:schemeClr val="accent1"/>
                </a:solidFill>
              </a:rPr>
              <a:t>스와이프해서</a:t>
            </a:r>
            <a:r>
              <a:rPr kumimoji="1" lang="ko-KR" altLang="en-US" sz="1100" dirty="0">
                <a:solidFill>
                  <a:schemeClr val="accent1"/>
                </a:solidFill>
              </a:rPr>
              <a:t> 페이지 전환 가능</a:t>
            </a:r>
            <a:endParaRPr kumimoji="1" lang="ko-Kore-KR" alt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77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55DE7-812F-A041-91E8-661FBBFD5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UI </a:t>
            </a:r>
            <a:r>
              <a:rPr kumimoji="1" lang="ko-KR" altLang="en-US" dirty="0"/>
              <a:t>흐름도 상세 </a:t>
            </a:r>
            <a:r>
              <a:rPr kumimoji="1" lang="en-US" altLang="ko-KR" dirty="0"/>
              <a:t>-2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55200F-78EE-F547-ADA8-D63FA3FF8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0585"/>
            <a:ext cx="1461622" cy="22399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2750CB-A28C-DF4A-8C96-338F985A4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107" y="1420585"/>
            <a:ext cx="1461622" cy="22399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A2177A6-D156-B945-8F16-E7D0A75F2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031" y="4245768"/>
            <a:ext cx="1197398" cy="26122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83E1D0D-00E9-4446-8809-D6CB638E4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7026" y="4202846"/>
            <a:ext cx="1085189" cy="26770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920BA9-58FC-5540-93EB-0800C127C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3042" y="1277322"/>
            <a:ext cx="1606039" cy="261223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C8B0DF6-5682-6540-AFD1-8DF58EE3C6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2680" y="1404039"/>
            <a:ext cx="1387346" cy="225652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28703C8-D86C-DF46-8AAC-7B43DC3795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0057" y="1277322"/>
            <a:ext cx="1606039" cy="261223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AD234F2-C660-2048-96E7-85B1EF7E82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5117" y="3146682"/>
            <a:ext cx="1581150" cy="25717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6788866-49A6-DE4F-BEAD-B4E78BA416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30228" y="534450"/>
            <a:ext cx="1606039" cy="2612232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F7707A3-8282-BF47-8A24-B7574F7387A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299822" y="2540575"/>
            <a:ext cx="2252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EBC8495-6B55-894A-B7EC-8EDB98A8A148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3986729" y="2532302"/>
            <a:ext cx="245951" cy="8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54F8878-445E-CA4C-B25D-0D1F062EC2F5}"/>
              </a:ext>
            </a:extLst>
          </p:cNvPr>
          <p:cNvSpPr/>
          <p:nvPr/>
        </p:nvSpPr>
        <p:spPr>
          <a:xfrm>
            <a:off x="705386" y="1316613"/>
            <a:ext cx="5066764" cy="251127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51EFC6B-5945-6C4C-B636-08691FFA36DF}"/>
              </a:ext>
            </a:extLst>
          </p:cNvPr>
          <p:cNvCxnSpPr>
            <a:cxnSpLocks/>
            <a:stCxn id="38" idx="3"/>
            <a:endCxn id="13" idx="1"/>
          </p:cNvCxnSpPr>
          <p:nvPr/>
        </p:nvCxnSpPr>
        <p:spPr>
          <a:xfrm>
            <a:off x="5772150" y="2572250"/>
            <a:ext cx="420892" cy="11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83B3240F-4B22-9040-B137-76626C12B675}"/>
              </a:ext>
            </a:extLst>
          </p:cNvPr>
          <p:cNvCxnSpPr>
            <a:cxnSpLocks/>
            <a:stCxn id="34" idx="1"/>
            <a:endCxn id="3" idx="2"/>
          </p:cNvCxnSpPr>
          <p:nvPr/>
        </p:nvCxnSpPr>
        <p:spPr>
          <a:xfrm rot="10800000">
            <a:off x="3229114" y="3660566"/>
            <a:ext cx="444151" cy="1238445"/>
          </a:xfrm>
          <a:prstGeom prst="bentConnector2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1232199-E60A-6D45-858B-98580ABF63EA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7799081" y="2583438"/>
            <a:ext cx="2809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FFCF1D7A-6D94-264F-9C8B-42482B1ED00D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rot="10800000">
            <a:off x="9686097" y="2583439"/>
            <a:ext cx="669021" cy="184911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AA237DAE-9599-1A4E-B9A1-18C3749B0D35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rot="10800000" flipV="1">
            <a:off x="9686096" y="1840566"/>
            <a:ext cx="644132" cy="742872"/>
          </a:xfrm>
          <a:prstGeom prst="bentConnector3">
            <a:avLst>
              <a:gd name="adj1" fmla="val 48156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0CD986-40BA-4F4E-9CFA-5C014F25ABBC}"/>
              </a:ext>
            </a:extLst>
          </p:cNvPr>
          <p:cNvSpPr/>
          <p:nvPr/>
        </p:nvSpPr>
        <p:spPr>
          <a:xfrm>
            <a:off x="838200" y="3352800"/>
            <a:ext cx="4781826" cy="3077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40D327-7ABD-8E4F-858D-EF54F3D67EC7}"/>
              </a:ext>
            </a:extLst>
          </p:cNvPr>
          <p:cNvSpPr txBox="1"/>
          <p:nvPr/>
        </p:nvSpPr>
        <p:spPr>
          <a:xfrm>
            <a:off x="3318608" y="3971034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>
                <a:solidFill>
                  <a:srgbClr val="FF0000"/>
                </a:solidFill>
              </a:rPr>
              <a:t>할</a:t>
            </a:r>
            <a:r>
              <a:rPr kumimoji="1" lang="ko-KR" altLang="en-US" sz="1100" dirty="0">
                <a:solidFill>
                  <a:srgbClr val="FF0000"/>
                </a:solidFill>
              </a:rPr>
              <a:t> 일 추가 버튼 클릭 시</a:t>
            </a:r>
            <a:endParaRPr kumimoji="1" lang="ko-Kore-KR" altLang="en-US" sz="1100" dirty="0">
              <a:solidFill>
                <a:srgbClr val="FF000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FC8BE6D-2A0B-6343-B7D5-0AE6144661B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73264" y="4308021"/>
            <a:ext cx="2302287" cy="1181978"/>
          </a:xfrm>
          <a:prstGeom prst="rect">
            <a:avLst/>
          </a:prstGeom>
        </p:spPr>
      </p:pic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9DDBBC71-0454-3646-A96A-5B2218DA8E1B}"/>
              </a:ext>
            </a:extLst>
          </p:cNvPr>
          <p:cNvCxnSpPr>
            <a:cxnSpLocks/>
            <a:stCxn id="8" idx="1"/>
            <a:endCxn id="34" idx="3"/>
          </p:cNvCxnSpPr>
          <p:nvPr/>
        </p:nvCxnSpPr>
        <p:spPr>
          <a:xfrm rot="10800000">
            <a:off x="5975551" y="4899010"/>
            <a:ext cx="706480" cy="65287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B6413439-D8FB-1E4A-97EC-7C7B6B94E64B}"/>
              </a:ext>
            </a:extLst>
          </p:cNvPr>
          <p:cNvCxnSpPr>
            <a:cxnSpLocks/>
          </p:cNvCxnSpPr>
          <p:nvPr/>
        </p:nvCxnSpPr>
        <p:spPr>
          <a:xfrm flipV="1">
            <a:off x="2362215" y="3827887"/>
            <a:ext cx="876553" cy="17135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FFB86432-1F56-AE43-A268-B9BDEBF456F7}"/>
              </a:ext>
            </a:extLst>
          </p:cNvPr>
          <p:cNvCxnSpPr>
            <a:cxnSpLocks/>
            <a:stCxn id="8" idx="1"/>
            <a:endCxn id="38" idx="2"/>
          </p:cNvCxnSpPr>
          <p:nvPr/>
        </p:nvCxnSpPr>
        <p:spPr>
          <a:xfrm rot="10800000">
            <a:off x="3238769" y="3827888"/>
            <a:ext cx="3443263" cy="17239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34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55DE7-812F-A041-91E8-661FBBFD5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UI </a:t>
            </a:r>
            <a:r>
              <a:rPr kumimoji="1" lang="ko-KR" altLang="en-US" dirty="0"/>
              <a:t>흐름도 상세 </a:t>
            </a:r>
            <a:r>
              <a:rPr kumimoji="1" lang="en-US" altLang="ko-KR" dirty="0"/>
              <a:t>-3-1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55200F-78EE-F547-ADA8-D63FA3FF8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0585"/>
            <a:ext cx="1461622" cy="22399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2750CB-A28C-DF4A-8C96-338F985A4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107" y="1420585"/>
            <a:ext cx="1461622" cy="22399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A2177A6-D156-B945-8F16-E7D0A75F2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856" y="4241916"/>
            <a:ext cx="1197398" cy="26122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83E1D0D-00E9-4446-8809-D6CB638E4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7026" y="4202846"/>
            <a:ext cx="1085189" cy="26770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920BA9-58FC-5540-93EB-0800C127C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3042" y="1277322"/>
            <a:ext cx="1606039" cy="261223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C8B0DF6-5682-6540-AFD1-8DF58EE3C6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2680" y="1404039"/>
            <a:ext cx="1387346" cy="225652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28703C8-D86C-DF46-8AAC-7B43DC3795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0057" y="1277322"/>
            <a:ext cx="1606039" cy="261223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AD234F2-C660-2048-96E7-85B1EF7E82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5117" y="3146682"/>
            <a:ext cx="1581150" cy="25717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6788866-49A6-DE4F-BEAD-B4E78BA416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30228" y="534450"/>
            <a:ext cx="1606039" cy="2612232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F7707A3-8282-BF47-8A24-B7574F7387A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299822" y="2540575"/>
            <a:ext cx="2252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EBC8495-6B55-894A-B7EC-8EDB98A8A148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3986729" y="2532302"/>
            <a:ext cx="245951" cy="8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54F8878-445E-CA4C-B25D-0D1F062EC2F5}"/>
              </a:ext>
            </a:extLst>
          </p:cNvPr>
          <p:cNvSpPr/>
          <p:nvPr/>
        </p:nvSpPr>
        <p:spPr>
          <a:xfrm>
            <a:off x="705386" y="1316613"/>
            <a:ext cx="5066764" cy="251127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51EFC6B-5945-6C4C-B636-08691FFA36DF}"/>
              </a:ext>
            </a:extLst>
          </p:cNvPr>
          <p:cNvCxnSpPr>
            <a:cxnSpLocks/>
            <a:stCxn id="38" idx="3"/>
            <a:endCxn id="13" idx="1"/>
          </p:cNvCxnSpPr>
          <p:nvPr/>
        </p:nvCxnSpPr>
        <p:spPr>
          <a:xfrm>
            <a:off x="5772150" y="2572250"/>
            <a:ext cx="420892" cy="11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B10C036D-30DA-A646-AFB3-F565EA2E6AE5}"/>
              </a:ext>
            </a:extLst>
          </p:cNvPr>
          <p:cNvCxnSpPr>
            <a:cxnSpLocks/>
            <a:stCxn id="9" idx="0"/>
            <a:endCxn id="30" idx="2"/>
          </p:cNvCxnSpPr>
          <p:nvPr/>
        </p:nvCxnSpPr>
        <p:spPr>
          <a:xfrm rot="16200000" flipV="1">
            <a:off x="1307463" y="3690687"/>
            <a:ext cx="773846" cy="250471"/>
          </a:xfrm>
          <a:prstGeom prst="bentConnector3">
            <a:avLst>
              <a:gd name="adj1" fmla="val 26086"/>
            </a:avLst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1232199-E60A-6D45-858B-98580ABF63EA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7799081" y="2583438"/>
            <a:ext cx="2809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FFCF1D7A-6D94-264F-9C8B-42482B1ED00D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rot="10800000">
            <a:off x="9686097" y="2583439"/>
            <a:ext cx="669021" cy="184911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AA237DAE-9599-1A4E-B9A1-18C3749B0D35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rot="10800000" flipV="1">
            <a:off x="9686096" y="1840566"/>
            <a:ext cx="644132" cy="742872"/>
          </a:xfrm>
          <a:prstGeom prst="bentConnector3">
            <a:avLst>
              <a:gd name="adj1" fmla="val 48156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6C92EE4-52A2-3044-A110-04B14C97CF11}"/>
              </a:ext>
            </a:extLst>
          </p:cNvPr>
          <p:cNvSpPr/>
          <p:nvPr/>
        </p:nvSpPr>
        <p:spPr>
          <a:xfrm>
            <a:off x="990601" y="2264230"/>
            <a:ext cx="1157098" cy="116477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A1406E-4304-A949-ADD5-0FE3633F2CC8}"/>
              </a:ext>
            </a:extLst>
          </p:cNvPr>
          <p:cNvSpPr/>
          <p:nvPr/>
        </p:nvSpPr>
        <p:spPr>
          <a:xfrm>
            <a:off x="2702419" y="2264230"/>
            <a:ext cx="1157098" cy="116477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6EF280F-52A9-F046-BFF3-0CCB90EFD957}"/>
              </a:ext>
            </a:extLst>
          </p:cNvPr>
          <p:cNvSpPr/>
          <p:nvPr/>
        </p:nvSpPr>
        <p:spPr>
          <a:xfrm>
            <a:off x="4347804" y="2256745"/>
            <a:ext cx="1157098" cy="116477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DD64B0B7-0B09-9E46-843E-5C87730B126A}"/>
              </a:ext>
            </a:extLst>
          </p:cNvPr>
          <p:cNvCxnSpPr>
            <a:cxnSpLocks/>
            <a:stCxn id="9" idx="0"/>
            <a:endCxn id="31" idx="2"/>
          </p:cNvCxnSpPr>
          <p:nvPr/>
        </p:nvCxnSpPr>
        <p:spPr>
          <a:xfrm rot="5400000" flipH="1" flipV="1">
            <a:off x="2163371" y="3085250"/>
            <a:ext cx="773846" cy="1461347"/>
          </a:xfrm>
          <a:prstGeom prst="bentConnector3">
            <a:avLst>
              <a:gd name="adj1" fmla="val 24679"/>
            </a:avLst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35E765F5-5AA3-C942-889E-4D68027DBD03}"/>
              </a:ext>
            </a:extLst>
          </p:cNvPr>
          <p:cNvCxnSpPr>
            <a:cxnSpLocks/>
            <a:stCxn id="9" idx="0"/>
            <a:endCxn id="32" idx="2"/>
          </p:cNvCxnSpPr>
          <p:nvPr/>
        </p:nvCxnSpPr>
        <p:spPr>
          <a:xfrm rot="5400000" flipH="1" flipV="1">
            <a:off x="2982322" y="2258815"/>
            <a:ext cx="781331" cy="3106732"/>
          </a:xfrm>
          <a:prstGeom prst="bentConnector3">
            <a:avLst>
              <a:gd name="adj1" fmla="val 23529"/>
            </a:avLst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ECA9520-0A81-CA4D-AA26-AFDDE6C563DD}"/>
              </a:ext>
            </a:extLst>
          </p:cNvPr>
          <p:cNvSpPr txBox="1"/>
          <p:nvPr/>
        </p:nvSpPr>
        <p:spPr>
          <a:xfrm>
            <a:off x="2227003" y="4146919"/>
            <a:ext cx="2005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>
                <a:solidFill>
                  <a:schemeClr val="accent2"/>
                </a:solidFill>
              </a:rPr>
              <a:t>할</a:t>
            </a:r>
            <a:r>
              <a:rPr kumimoji="1" lang="ko-KR" altLang="en-US" sz="1100" dirty="0">
                <a:solidFill>
                  <a:schemeClr val="accent2"/>
                </a:solidFill>
              </a:rPr>
              <a:t> 일 클릭 시</a:t>
            </a:r>
            <a:endParaRPr kumimoji="1" lang="en-US" altLang="ko-KR" sz="1100" dirty="0">
              <a:solidFill>
                <a:schemeClr val="accent2"/>
              </a:solidFill>
            </a:endParaRPr>
          </a:p>
          <a:p>
            <a:r>
              <a:rPr kumimoji="1" lang="ko-KR" altLang="en-US" sz="1100" dirty="0">
                <a:solidFill>
                  <a:schemeClr val="accent2"/>
                </a:solidFill>
              </a:rPr>
              <a:t>할 일 상세보기 페이지로 이동</a:t>
            </a:r>
            <a:endParaRPr kumimoji="1" lang="ko-Kore-KR" altLang="en-US" sz="1100" dirty="0">
              <a:solidFill>
                <a:schemeClr val="accent2"/>
              </a:solidFill>
            </a:endParaRPr>
          </a:p>
        </p:txBody>
      </p: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0F5782FD-30FF-F443-82C7-ABE8F7F88DBC}"/>
              </a:ext>
            </a:extLst>
          </p:cNvPr>
          <p:cNvCxnSpPr>
            <a:cxnSpLocks/>
            <a:stCxn id="8" idx="1"/>
            <a:endCxn id="38" idx="2"/>
          </p:cNvCxnSpPr>
          <p:nvPr/>
        </p:nvCxnSpPr>
        <p:spPr>
          <a:xfrm rot="10800000">
            <a:off x="3238768" y="3827888"/>
            <a:ext cx="587088" cy="172014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B869D2F0-A0AA-684C-B718-7FC1CBDA05A0}"/>
              </a:ext>
            </a:extLst>
          </p:cNvPr>
          <p:cNvCxnSpPr>
            <a:cxnSpLocks/>
            <a:stCxn id="9" idx="3"/>
            <a:endCxn id="38" idx="2"/>
          </p:cNvCxnSpPr>
          <p:nvPr/>
        </p:nvCxnSpPr>
        <p:spPr>
          <a:xfrm flipV="1">
            <a:off x="2362215" y="3827887"/>
            <a:ext cx="876553" cy="17135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341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55DE7-812F-A041-91E8-661FBBFD5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UI </a:t>
            </a:r>
            <a:r>
              <a:rPr kumimoji="1" lang="ko-KR" altLang="en-US" dirty="0"/>
              <a:t>흐름도 상세 </a:t>
            </a:r>
            <a:r>
              <a:rPr kumimoji="1" lang="en-US" altLang="ko-KR" dirty="0"/>
              <a:t>-3-2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55200F-78EE-F547-ADA8-D63FA3FF8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0585"/>
            <a:ext cx="1461622" cy="22399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2750CB-A28C-DF4A-8C96-338F985A4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107" y="1420585"/>
            <a:ext cx="1461622" cy="22399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A2177A6-D156-B945-8F16-E7D0A75F2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042" y="4229595"/>
            <a:ext cx="1197398" cy="26122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83E1D0D-00E9-4446-8809-D6CB638E4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7026" y="4202846"/>
            <a:ext cx="1085189" cy="26770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920BA9-58FC-5540-93EB-0800C127C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3042" y="1277322"/>
            <a:ext cx="1606039" cy="261223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C8B0DF6-5682-6540-AFD1-8DF58EE3C6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2680" y="1404039"/>
            <a:ext cx="1387346" cy="225652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28703C8-D86C-DF46-8AAC-7B43DC3795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0057" y="1277322"/>
            <a:ext cx="1606039" cy="261223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AD234F2-C660-2048-96E7-85B1EF7E82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5117" y="3146682"/>
            <a:ext cx="1581150" cy="25717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6788866-49A6-DE4F-BEAD-B4E78BA416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30228" y="534450"/>
            <a:ext cx="1606039" cy="2612232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F7707A3-8282-BF47-8A24-B7574F7387A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299822" y="2540575"/>
            <a:ext cx="2252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EBC8495-6B55-894A-B7EC-8EDB98A8A148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3986729" y="2532302"/>
            <a:ext cx="245951" cy="8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54F8878-445E-CA4C-B25D-0D1F062EC2F5}"/>
              </a:ext>
            </a:extLst>
          </p:cNvPr>
          <p:cNvSpPr/>
          <p:nvPr/>
        </p:nvSpPr>
        <p:spPr>
          <a:xfrm>
            <a:off x="705386" y="1316613"/>
            <a:ext cx="5066764" cy="251127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51EFC6B-5945-6C4C-B636-08691FFA36DF}"/>
              </a:ext>
            </a:extLst>
          </p:cNvPr>
          <p:cNvCxnSpPr>
            <a:cxnSpLocks/>
            <a:stCxn id="38" idx="3"/>
            <a:endCxn id="13" idx="1"/>
          </p:cNvCxnSpPr>
          <p:nvPr/>
        </p:nvCxnSpPr>
        <p:spPr>
          <a:xfrm>
            <a:off x="5772150" y="2572250"/>
            <a:ext cx="420892" cy="11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B10C036D-30DA-A646-AFB3-F565EA2E6AE5}"/>
              </a:ext>
            </a:extLst>
          </p:cNvPr>
          <p:cNvCxnSpPr>
            <a:cxnSpLocks/>
            <a:stCxn id="38" idx="1"/>
            <a:endCxn id="30" idx="1"/>
          </p:cNvCxnSpPr>
          <p:nvPr/>
        </p:nvCxnSpPr>
        <p:spPr>
          <a:xfrm rot="10800000" flipH="1" flipV="1">
            <a:off x="705385" y="2572250"/>
            <a:ext cx="437337" cy="4115788"/>
          </a:xfrm>
          <a:prstGeom prst="bentConnector3">
            <a:avLst>
              <a:gd name="adj1" fmla="val -52271"/>
            </a:avLst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1232199-E60A-6D45-858B-98580ABF63EA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7799081" y="2583438"/>
            <a:ext cx="2809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FFCF1D7A-6D94-264F-9C8B-42482B1ED00D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rot="10800000">
            <a:off x="9686097" y="2583439"/>
            <a:ext cx="669021" cy="184911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AA237DAE-9599-1A4E-B9A1-18C3749B0D35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rot="10800000" flipV="1">
            <a:off x="9686096" y="1840566"/>
            <a:ext cx="644132" cy="742872"/>
          </a:xfrm>
          <a:prstGeom prst="bentConnector3">
            <a:avLst>
              <a:gd name="adj1" fmla="val 48156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6C92EE4-52A2-3044-A110-04B14C97CF11}"/>
              </a:ext>
            </a:extLst>
          </p:cNvPr>
          <p:cNvSpPr/>
          <p:nvPr/>
        </p:nvSpPr>
        <p:spPr>
          <a:xfrm>
            <a:off x="1142723" y="6492874"/>
            <a:ext cx="1382383" cy="39032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CA9520-0A81-CA4D-AA26-AFDDE6C563DD}"/>
              </a:ext>
            </a:extLst>
          </p:cNvPr>
          <p:cNvSpPr txBox="1"/>
          <p:nvPr/>
        </p:nvSpPr>
        <p:spPr>
          <a:xfrm>
            <a:off x="2412464" y="5946577"/>
            <a:ext cx="34034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>
                <a:solidFill>
                  <a:schemeClr val="accent2"/>
                </a:solidFill>
              </a:rPr>
              <a:t>할</a:t>
            </a:r>
            <a:r>
              <a:rPr kumimoji="1" lang="ko-KR" altLang="en-US" sz="1100" dirty="0">
                <a:solidFill>
                  <a:schemeClr val="accent2"/>
                </a:solidFill>
              </a:rPr>
              <a:t> 일 완료 클릭 시</a:t>
            </a:r>
            <a:endParaRPr kumimoji="1" lang="en-US" altLang="ko-KR" sz="1100" dirty="0">
              <a:solidFill>
                <a:schemeClr val="accent2"/>
              </a:solidFill>
            </a:endParaRPr>
          </a:p>
          <a:p>
            <a:r>
              <a:rPr kumimoji="1" lang="ko-KR" altLang="en-US" sz="1100" dirty="0">
                <a:solidFill>
                  <a:schemeClr val="accent2"/>
                </a:solidFill>
              </a:rPr>
              <a:t>해당 할 일을 휴지통으로 이동 후 메인 페이지로 복귀</a:t>
            </a:r>
            <a:endParaRPr kumimoji="1" lang="ko-Kore-KR" altLang="en-US" sz="1100" dirty="0">
              <a:solidFill>
                <a:schemeClr val="accent2"/>
              </a:solidFill>
            </a:endParaRPr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0E4FE299-95F4-BE47-A108-9984AC2EEECE}"/>
              </a:ext>
            </a:extLst>
          </p:cNvPr>
          <p:cNvCxnSpPr>
            <a:cxnSpLocks/>
            <a:stCxn id="8" idx="1"/>
            <a:endCxn id="38" idx="2"/>
          </p:cNvCxnSpPr>
          <p:nvPr/>
        </p:nvCxnSpPr>
        <p:spPr>
          <a:xfrm rot="10800000">
            <a:off x="3238768" y="3827887"/>
            <a:ext cx="3137274" cy="170782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E39D21CA-D57D-E74A-BD7A-4BF077EE108C}"/>
              </a:ext>
            </a:extLst>
          </p:cNvPr>
          <p:cNvCxnSpPr>
            <a:cxnSpLocks/>
            <a:stCxn id="9" idx="3"/>
            <a:endCxn id="38" idx="2"/>
          </p:cNvCxnSpPr>
          <p:nvPr/>
        </p:nvCxnSpPr>
        <p:spPr>
          <a:xfrm flipV="1">
            <a:off x="2362215" y="3827887"/>
            <a:ext cx="876553" cy="17135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04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55DE7-812F-A041-91E8-661FBBFD5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UI </a:t>
            </a:r>
            <a:r>
              <a:rPr kumimoji="1" lang="ko-KR" altLang="en-US" dirty="0"/>
              <a:t>흐름도 상세 </a:t>
            </a:r>
            <a:r>
              <a:rPr kumimoji="1" lang="en-US" altLang="ko-KR" dirty="0"/>
              <a:t>-4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55200F-78EE-F547-ADA8-D63FA3FF8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0585"/>
            <a:ext cx="1461622" cy="22399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2750CB-A28C-DF4A-8C96-338F985A4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107" y="1420585"/>
            <a:ext cx="1461622" cy="22399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A2177A6-D156-B945-8F16-E7D0A75F2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517" y="4162864"/>
            <a:ext cx="1197398" cy="26122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83E1D0D-00E9-4446-8809-D6CB638E4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7026" y="4202846"/>
            <a:ext cx="1085189" cy="26770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920BA9-58FC-5540-93EB-0800C127C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3042" y="1277322"/>
            <a:ext cx="1606039" cy="261223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C8B0DF6-5682-6540-AFD1-8DF58EE3C6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2680" y="1404039"/>
            <a:ext cx="1387346" cy="225652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28703C8-D86C-DF46-8AAC-7B43DC3795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0057" y="1277322"/>
            <a:ext cx="1606039" cy="261223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AD234F2-C660-2048-96E7-85B1EF7E82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5117" y="3146682"/>
            <a:ext cx="1581150" cy="25717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6788866-49A6-DE4F-BEAD-B4E78BA416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30228" y="534450"/>
            <a:ext cx="1606039" cy="2612232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F7707A3-8282-BF47-8A24-B7574F7387A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299822" y="2540575"/>
            <a:ext cx="2252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EBC8495-6B55-894A-B7EC-8EDB98A8A148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3986729" y="2532302"/>
            <a:ext cx="245951" cy="8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54F8878-445E-CA4C-B25D-0D1F062EC2F5}"/>
              </a:ext>
            </a:extLst>
          </p:cNvPr>
          <p:cNvSpPr/>
          <p:nvPr/>
        </p:nvSpPr>
        <p:spPr>
          <a:xfrm>
            <a:off x="705386" y="1316613"/>
            <a:ext cx="5066764" cy="251127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51EFC6B-5945-6C4C-B636-08691FFA36DF}"/>
              </a:ext>
            </a:extLst>
          </p:cNvPr>
          <p:cNvCxnSpPr>
            <a:cxnSpLocks/>
            <a:stCxn id="38" idx="3"/>
            <a:endCxn id="13" idx="1"/>
          </p:cNvCxnSpPr>
          <p:nvPr/>
        </p:nvCxnSpPr>
        <p:spPr>
          <a:xfrm>
            <a:off x="5772150" y="2572250"/>
            <a:ext cx="420892" cy="11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B10C036D-30DA-A646-AFB3-F565EA2E6AE5}"/>
              </a:ext>
            </a:extLst>
          </p:cNvPr>
          <p:cNvCxnSpPr>
            <a:stCxn id="9" idx="0"/>
            <a:endCxn id="38" idx="2"/>
          </p:cNvCxnSpPr>
          <p:nvPr/>
        </p:nvCxnSpPr>
        <p:spPr>
          <a:xfrm rot="5400000" flipH="1" flipV="1">
            <a:off x="2341715" y="3305794"/>
            <a:ext cx="374959" cy="141914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83B3240F-4B22-9040-B137-76626C12B675}"/>
              </a:ext>
            </a:extLst>
          </p:cNvPr>
          <p:cNvCxnSpPr>
            <a:cxnSpLocks/>
            <a:stCxn id="8" idx="0"/>
            <a:endCxn id="38" idx="2"/>
          </p:cNvCxnSpPr>
          <p:nvPr/>
        </p:nvCxnSpPr>
        <p:spPr>
          <a:xfrm rot="16200000" flipV="1">
            <a:off x="3681004" y="3385652"/>
            <a:ext cx="334977" cy="1219448"/>
          </a:xfrm>
          <a:prstGeom prst="bentConnector3">
            <a:avLst>
              <a:gd name="adj1" fmla="val 4675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1232199-E60A-6D45-858B-98580ABF63EA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7799081" y="2583438"/>
            <a:ext cx="2809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FFCF1D7A-6D94-264F-9C8B-42482B1ED00D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rot="10800000">
            <a:off x="9686097" y="2583439"/>
            <a:ext cx="669021" cy="184911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AA237DAE-9599-1A4E-B9A1-18C3749B0D35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rot="10800000" flipV="1">
            <a:off x="9686096" y="1840566"/>
            <a:ext cx="644132" cy="742872"/>
          </a:xfrm>
          <a:prstGeom prst="bentConnector3">
            <a:avLst>
              <a:gd name="adj1" fmla="val 48156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BEC5456-1D1E-FD43-B52D-84E44B4D47D3}"/>
              </a:ext>
            </a:extLst>
          </p:cNvPr>
          <p:cNvSpPr/>
          <p:nvPr/>
        </p:nvSpPr>
        <p:spPr>
          <a:xfrm>
            <a:off x="2028926" y="1435648"/>
            <a:ext cx="223297" cy="23076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B5AB7-6586-D847-8A84-F153B8AF9FFE}"/>
              </a:ext>
            </a:extLst>
          </p:cNvPr>
          <p:cNvSpPr/>
          <p:nvPr/>
        </p:nvSpPr>
        <p:spPr>
          <a:xfrm>
            <a:off x="3687289" y="1435648"/>
            <a:ext cx="223297" cy="23076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08D660-8C0C-A041-B2CC-4F31E0E686A5}"/>
              </a:ext>
            </a:extLst>
          </p:cNvPr>
          <p:cNvSpPr/>
          <p:nvPr/>
        </p:nvSpPr>
        <p:spPr>
          <a:xfrm>
            <a:off x="5360917" y="1450553"/>
            <a:ext cx="223297" cy="23076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17F3734C-EEF9-564F-9A08-5F06C0DD3D90}"/>
              </a:ext>
            </a:extLst>
          </p:cNvPr>
          <p:cNvCxnSpPr>
            <a:stCxn id="23" idx="2"/>
            <a:endCxn id="13" idx="1"/>
          </p:cNvCxnSpPr>
          <p:nvPr/>
        </p:nvCxnSpPr>
        <p:spPr>
          <a:xfrm rot="16200000" flipH="1">
            <a:off x="3708295" y="98691"/>
            <a:ext cx="917026" cy="4052467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D4947CAE-4503-374C-8A68-B87A9BCDAD4F}"/>
              </a:ext>
            </a:extLst>
          </p:cNvPr>
          <p:cNvCxnSpPr>
            <a:cxnSpLocks/>
            <a:stCxn id="24" idx="2"/>
            <a:endCxn id="13" idx="1"/>
          </p:cNvCxnSpPr>
          <p:nvPr/>
        </p:nvCxnSpPr>
        <p:spPr>
          <a:xfrm rot="16200000" flipH="1">
            <a:off x="4537477" y="927873"/>
            <a:ext cx="917026" cy="2394104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FC670B30-52AD-404A-8870-69910AFCF47A}"/>
              </a:ext>
            </a:extLst>
          </p:cNvPr>
          <p:cNvCxnSpPr>
            <a:cxnSpLocks/>
            <a:stCxn id="25" idx="2"/>
            <a:endCxn id="13" idx="1"/>
          </p:cNvCxnSpPr>
          <p:nvPr/>
        </p:nvCxnSpPr>
        <p:spPr>
          <a:xfrm rot="16200000" flipH="1">
            <a:off x="5381744" y="1772139"/>
            <a:ext cx="902121" cy="720476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0CEE0A-A012-4B42-BD6E-FF0941CA27A3}"/>
              </a:ext>
            </a:extLst>
          </p:cNvPr>
          <p:cNvSpPr txBox="1"/>
          <p:nvPr/>
        </p:nvSpPr>
        <p:spPr>
          <a:xfrm>
            <a:off x="5538359" y="2651024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>
                <a:solidFill>
                  <a:schemeClr val="accent6"/>
                </a:solidFill>
              </a:rPr>
              <a:t>설정</a:t>
            </a:r>
            <a:r>
              <a:rPr kumimoji="1" lang="ko-KR" altLang="en-US" sz="1400" dirty="0">
                <a:solidFill>
                  <a:schemeClr val="accent6"/>
                </a:solidFill>
              </a:rPr>
              <a:t> 페이지로 이동</a:t>
            </a:r>
            <a:endParaRPr kumimoji="1" lang="ko-Kore-KR" alt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512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55DE7-812F-A041-91E8-661FBBFD5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UI </a:t>
            </a:r>
            <a:r>
              <a:rPr kumimoji="1" lang="ko-KR" altLang="en-US" dirty="0"/>
              <a:t>흐름도 상세 </a:t>
            </a:r>
            <a:r>
              <a:rPr kumimoji="1" lang="en-US" altLang="ko-KR" dirty="0"/>
              <a:t>-5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55200F-78EE-F547-ADA8-D63FA3FF8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0585"/>
            <a:ext cx="1461622" cy="22399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2750CB-A28C-DF4A-8C96-338F985A4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107" y="1420585"/>
            <a:ext cx="1461622" cy="22399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A2177A6-D156-B945-8F16-E7D0A75F2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517" y="4162864"/>
            <a:ext cx="1197398" cy="26122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83E1D0D-00E9-4446-8809-D6CB638E4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7026" y="4202846"/>
            <a:ext cx="1085189" cy="26770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920BA9-58FC-5540-93EB-0800C127C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3042" y="1277322"/>
            <a:ext cx="1606039" cy="261223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C8B0DF6-5682-6540-AFD1-8DF58EE3C6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2680" y="1404039"/>
            <a:ext cx="1387346" cy="225652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28703C8-D86C-DF46-8AAC-7B43DC3795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0057" y="1277322"/>
            <a:ext cx="1606039" cy="261223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AD234F2-C660-2048-96E7-85B1EF7E82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5117" y="3146682"/>
            <a:ext cx="1581150" cy="25717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6788866-49A6-DE4F-BEAD-B4E78BA416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30228" y="534450"/>
            <a:ext cx="1606039" cy="2612232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F7707A3-8282-BF47-8A24-B7574F7387A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299822" y="2540575"/>
            <a:ext cx="2252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EBC8495-6B55-894A-B7EC-8EDB98A8A148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3986729" y="2532302"/>
            <a:ext cx="245951" cy="8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54F8878-445E-CA4C-B25D-0D1F062EC2F5}"/>
              </a:ext>
            </a:extLst>
          </p:cNvPr>
          <p:cNvSpPr/>
          <p:nvPr/>
        </p:nvSpPr>
        <p:spPr>
          <a:xfrm>
            <a:off x="705386" y="1316613"/>
            <a:ext cx="5066764" cy="251127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51EFC6B-5945-6C4C-B636-08691FFA36DF}"/>
              </a:ext>
            </a:extLst>
          </p:cNvPr>
          <p:cNvCxnSpPr>
            <a:cxnSpLocks/>
            <a:stCxn id="38" idx="3"/>
            <a:endCxn id="13" idx="1"/>
          </p:cNvCxnSpPr>
          <p:nvPr/>
        </p:nvCxnSpPr>
        <p:spPr>
          <a:xfrm>
            <a:off x="5772150" y="2572250"/>
            <a:ext cx="420892" cy="11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B10C036D-30DA-A646-AFB3-F565EA2E6AE5}"/>
              </a:ext>
            </a:extLst>
          </p:cNvPr>
          <p:cNvCxnSpPr>
            <a:stCxn id="9" idx="0"/>
            <a:endCxn id="38" idx="2"/>
          </p:cNvCxnSpPr>
          <p:nvPr/>
        </p:nvCxnSpPr>
        <p:spPr>
          <a:xfrm rot="5400000" flipH="1" flipV="1">
            <a:off x="2341715" y="3305794"/>
            <a:ext cx="374959" cy="141914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83B3240F-4B22-9040-B137-76626C12B675}"/>
              </a:ext>
            </a:extLst>
          </p:cNvPr>
          <p:cNvCxnSpPr>
            <a:cxnSpLocks/>
            <a:stCxn id="8" idx="0"/>
            <a:endCxn id="38" idx="2"/>
          </p:cNvCxnSpPr>
          <p:nvPr/>
        </p:nvCxnSpPr>
        <p:spPr>
          <a:xfrm rot="16200000" flipV="1">
            <a:off x="3681004" y="3385652"/>
            <a:ext cx="334977" cy="1219448"/>
          </a:xfrm>
          <a:prstGeom prst="bentConnector3">
            <a:avLst>
              <a:gd name="adj1" fmla="val 4675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1232199-E60A-6D45-858B-98580ABF63EA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7799081" y="2583438"/>
            <a:ext cx="2809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FFCF1D7A-6D94-264F-9C8B-42482B1ED00D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rot="10800000">
            <a:off x="9686097" y="2583439"/>
            <a:ext cx="669021" cy="184911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AA237DAE-9599-1A4E-B9A1-18C3749B0D35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rot="10800000" flipV="1">
            <a:off x="9686096" y="1840566"/>
            <a:ext cx="644132" cy="742872"/>
          </a:xfrm>
          <a:prstGeom prst="bentConnector3">
            <a:avLst>
              <a:gd name="adj1" fmla="val 48156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B143E2-BA4E-3D41-8B23-75E02126E16D}"/>
              </a:ext>
            </a:extLst>
          </p:cNvPr>
          <p:cNvSpPr/>
          <p:nvPr/>
        </p:nvSpPr>
        <p:spPr>
          <a:xfrm>
            <a:off x="6275611" y="1690688"/>
            <a:ext cx="1160314" cy="230764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A4AE6004-2B64-6947-8E60-23633007DF73}"/>
              </a:ext>
            </a:extLst>
          </p:cNvPr>
          <p:cNvCxnSpPr>
            <a:cxnSpLocks/>
            <a:stCxn id="25" idx="2"/>
            <a:endCxn id="17" idx="1"/>
          </p:cNvCxnSpPr>
          <p:nvPr/>
        </p:nvCxnSpPr>
        <p:spPr>
          <a:xfrm rot="16200000" flipH="1">
            <a:off x="7136919" y="1640300"/>
            <a:ext cx="661986" cy="1224289"/>
          </a:xfrm>
          <a:prstGeom prst="bentConnector2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A3BFCDB-B449-B147-BBE4-77CAB4AACECE}"/>
              </a:ext>
            </a:extLst>
          </p:cNvPr>
          <p:cNvSpPr txBox="1"/>
          <p:nvPr/>
        </p:nvSpPr>
        <p:spPr>
          <a:xfrm>
            <a:off x="6921509" y="2660312"/>
            <a:ext cx="2459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>
                <a:solidFill>
                  <a:schemeClr val="accent3"/>
                </a:solidFill>
              </a:rPr>
              <a:t>카테고리</a:t>
            </a:r>
            <a:r>
              <a:rPr kumimoji="1" lang="ko-KR" altLang="en-US" sz="1400" dirty="0">
                <a:solidFill>
                  <a:schemeClr val="accent3"/>
                </a:solidFill>
              </a:rPr>
              <a:t> 관리 페이지로 이동</a:t>
            </a:r>
            <a:endParaRPr kumimoji="1" lang="ko-Kore-KR" altLang="en-US"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2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55DE7-812F-A041-91E8-661FBBFD5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UI </a:t>
            </a:r>
            <a:r>
              <a:rPr kumimoji="1" lang="ko-KR" altLang="en-US" dirty="0"/>
              <a:t>흐름도 상세 </a:t>
            </a:r>
            <a:r>
              <a:rPr kumimoji="1" lang="en-US" altLang="ko-KR" dirty="0"/>
              <a:t>-6-1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55200F-78EE-F547-ADA8-D63FA3FF8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0585"/>
            <a:ext cx="1461622" cy="22399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2750CB-A28C-DF4A-8C96-338F985A4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107" y="1420585"/>
            <a:ext cx="1461622" cy="22399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A2177A6-D156-B945-8F16-E7D0A75F2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517" y="4162864"/>
            <a:ext cx="1197398" cy="26122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83E1D0D-00E9-4446-8809-D6CB638E4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7026" y="4202846"/>
            <a:ext cx="1085189" cy="26770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920BA9-58FC-5540-93EB-0800C127C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3042" y="1277322"/>
            <a:ext cx="1606039" cy="261223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C8B0DF6-5682-6540-AFD1-8DF58EE3C6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2680" y="1404039"/>
            <a:ext cx="1387346" cy="225652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28703C8-D86C-DF46-8AAC-7B43DC3795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0057" y="1277322"/>
            <a:ext cx="1606039" cy="261223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AD234F2-C660-2048-96E7-85B1EF7E82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5117" y="3146682"/>
            <a:ext cx="1581150" cy="25717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6788866-49A6-DE4F-BEAD-B4E78BA416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30228" y="534450"/>
            <a:ext cx="1606039" cy="2612232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F7707A3-8282-BF47-8A24-B7574F7387A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299822" y="2540575"/>
            <a:ext cx="2252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EBC8495-6B55-894A-B7EC-8EDB98A8A148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3986729" y="2532302"/>
            <a:ext cx="245951" cy="8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54F8878-445E-CA4C-B25D-0D1F062EC2F5}"/>
              </a:ext>
            </a:extLst>
          </p:cNvPr>
          <p:cNvSpPr/>
          <p:nvPr/>
        </p:nvSpPr>
        <p:spPr>
          <a:xfrm>
            <a:off x="705386" y="1316613"/>
            <a:ext cx="5066764" cy="251127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51EFC6B-5945-6C4C-B636-08691FFA36DF}"/>
              </a:ext>
            </a:extLst>
          </p:cNvPr>
          <p:cNvCxnSpPr>
            <a:cxnSpLocks/>
            <a:stCxn id="38" idx="3"/>
            <a:endCxn id="13" idx="1"/>
          </p:cNvCxnSpPr>
          <p:nvPr/>
        </p:nvCxnSpPr>
        <p:spPr>
          <a:xfrm>
            <a:off x="5772150" y="2572250"/>
            <a:ext cx="420892" cy="11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B10C036D-30DA-A646-AFB3-F565EA2E6AE5}"/>
              </a:ext>
            </a:extLst>
          </p:cNvPr>
          <p:cNvCxnSpPr>
            <a:stCxn id="9" idx="0"/>
            <a:endCxn id="38" idx="2"/>
          </p:cNvCxnSpPr>
          <p:nvPr/>
        </p:nvCxnSpPr>
        <p:spPr>
          <a:xfrm rot="5400000" flipH="1" flipV="1">
            <a:off x="2341715" y="3305794"/>
            <a:ext cx="374959" cy="141914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83B3240F-4B22-9040-B137-76626C12B675}"/>
              </a:ext>
            </a:extLst>
          </p:cNvPr>
          <p:cNvCxnSpPr>
            <a:cxnSpLocks/>
            <a:stCxn id="8" idx="0"/>
            <a:endCxn id="38" idx="2"/>
          </p:cNvCxnSpPr>
          <p:nvPr/>
        </p:nvCxnSpPr>
        <p:spPr>
          <a:xfrm rot="16200000" flipV="1">
            <a:off x="3681004" y="3385652"/>
            <a:ext cx="334977" cy="1219448"/>
          </a:xfrm>
          <a:prstGeom prst="bentConnector3">
            <a:avLst>
              <a:gd name="adj1" fmla="val 4675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1232199-E60A-6D45-858B-98580ABF63EA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7799081" y="2583438"/>
            <a:ext cx="2809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FFCF1D7A-6D94-264F-9C8B-42482B1ED00D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rot="10800000">
            <a:off x="9686097" y="2583439"/>
            <a:ext cx="669021" cy="184911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AA237DAE-9599-1A4E-B9A1-18C3749B0D35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rot="10800000" flipV="1">
            <a:off x="9686096" y="1840566"/>
            <a:ext cx="644132" cy="742872"/>
          </a:xfrm>
          <a:prstGeom prst="bentConnector3">
            <a:avLst>
              <a:gd name="adj1" fmla="val 48156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B143E2-BA4E-3D41-8B23-75E02126E16D}"/>
              </a:ext>
            </a:extLst>
          </p:cNvPr>
          <p:cNvSpPr/>
          <p:nvPr/>
        </p:nvSpPr>
        <p:spPr>
          <a:xfrm>
            <a:off x="8181256" y="1765627"/>
            <a:ext cx="1406265" cy="77494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A4AE6004-2B64-6947-8E60-23633007DF73}"/>
              </a:ext>
            </a:extLst>
          </p:cNvPr>
          <p:cNvCxnSpPr>
            <a:cxnSpLocks/>
            <a:stCxn id="25" idx="2"/>
            <a:endCxn id="18" idx="1"/>
          </p:cNvCxnSpPr>
          <p:nvPr/>
        </p:nvCxnSpPr>
        <p:spPr>
          <a:xfrm rot="16200000" flipH="1">
            <a:off x="8673762" y="2751201"/>
            <a:ext cx="1891983" cy="1470728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A3BFCDB-B449-B147-BBE4-77CAB4AACECE}"/>
              </a:ext>
            </a:extLst>
          </p:cNvPr>
          <p:cNvSpPr txBox="1"/>
          <p:nvPr/>
        </p:nvSpPr>
        <p:spPr>
          <a:xfrm>
            <a:off x="7561279" y="4538109"/>
            <a:ext cx="2634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rgbClr val="7030A0"/>
                </a:solidFill>
              </a:rPr>
              <a:t>선택한 카테고리 수정 페이지로 이동</a:t>
            </a:r>
            <a:endParaRPr kumimoji="1" lang="ko-Kore-KR" altLang="en-US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171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122</Words>
  <Application>Microsoft Macintosh PowerPoint</Application>
  <PresentationFormat>와이드스크린</PresentationFormat>
  <Paragraphs>26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테마</vt:lpstr>
      <vt:lpstr>모바일프로그래밍 UI 가이드</vt:lpstr>
      <vt:lpstr>UI 흐름도</vt:lpstr>
      <vt:lpstr>UI 흐름도 상세 -1</vt:lpstr>
      <vt:lpstr>UI 흐름도 상세 -2</vt:lpstr>
      <vt:lpstr>UI 흐름도 상세 -3-1</vt:lpstr>
      <vt:lpstr>UI 흐름도 상세 -3-2</vt:lpstr>
      <vt:lpstr>UI 흐름도 상세 -4</vt:lpstr>
      <vt:lpstr>UI 흐름도 상세 -5</vt:lpstr>
      <vt:lpstr>UI 흐름도 상세 -6-1</vt:lpstr>
      <vt:lpstr>UI 흐름도 상세 -6-2</vt:lpstr>
      <vt:lpstr>UI 흐름도 상세 -7-1</vt:lpstr>
      <vt:lpstr>UI 흐름도 상세 -7-2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모바일프로그래밍 UI 가이드</dc:title>
  <dc:creator>남궁 건</dc:creator>
  <cp:lastModifiedBy>남궁 건</cp:lastModifiedBy>
  <cp:revision>9</cp:revision>
  <dcterms:created xsi:type="dcterms:W3CDTF">2021-05-16T11:16:29Z</dcterms:created>
  <dcterms:modified xsi:type="dcterms:W3CDTF">2021-05-18T11:16:21Z</dcterms:modified>
</cp:coreProperties>
</file>