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Pocket Beach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Brandon Kenny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 Vo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Wieser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Javier Zambrano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Bcrypt?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7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Sha-2 vs Bcrypt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susceptible to a rainbow attack, or dictionary attack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Needs more complex(expensive) hardware in order to crack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375" y="2078875"/>
            <a:ext cx="519499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34192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Website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We are looking for a sponsorship business model, advertisers gain inclusion in our app by funding rewards for users, who earn these rewards by engaging more with our app.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way our application is adapted for many verticals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advertising strategy will likely be better received by app users because it is relevant and related to an app’s purpose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Promotional marketers earn revenue, advertisers get more ad space, and users benefit from free promos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form of advertising can be aligned with our app’s conversion funnels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Student Donations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22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29450" y="1809350"/>
            <a:ext cx="76887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Aesthetics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Class schedule page								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Link up with ratemyprofessor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Show total enrolled students the class may have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Show professor past and current classes (in case you like a professor)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Make our app cross platform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Add parking functionality                                                                                      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Expand to other schools                                                             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Buy and sell textbooks   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Read textbook and be able to take notes directly on app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002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Any Questions??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Problems- What problems our app will be addressing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Solutions- How our app will be addressing said problems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Demonstration- We will be accessing our prototype and showing the functionalities of the app.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Website- Show our website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Business Model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Future Plans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Questions- Open up for questions.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student, having to navigate through various Long Beach applications for daily routines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having any mobile friendly way to register for classes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easy to find out what is happening on and off campus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Inefficient use of time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stuck in a routine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one stop app for students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provide a mobile friendly platform to register for classes, to allow users to preset registration schedules in order to automatically register at their given time.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stay informed about all the activities happening on campus and off campus.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help build a daily agenda to make users become more time efficient in their day to day schedules.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0" y="552600"/>
            <a:ext cx="7254150" cy="4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75" y="152400"/>
            <a:ext cx="381310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681" y="152400"/>
            <a:ext cx="37749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2182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Demonstration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user data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Bcrypt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password hashing function based on the Blowfish encryption algorithm.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implemented in multiple coding languages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Tested with other popular mobile applications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Designed to be slow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