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2" r:id="rId6"/>
    <p:sldId id="263" r:id="rId7"/>
    <p:sldId id="266" r:id="rId8"/>
    <p:sldId id="265" r:id="rId9"/>
    <p:sldId id="264" r:id="rId10"/>
    <p:sldId id="268" r:id="rId11"/>
    <p:sldId id="267" r:id="rId12"/>
    <p:sldId id="261" r:id="rId13"/>
  </p:sldIdLst>
  <p:sldSz cx="18422938" cy="13817600"/>
  <p:notesSz cx="6858000" cy="9144000"/>
  <p:defaultTextStyle>
    <a:defPPr rtl="0">
      <a:defRPr lang="ko-kr"/>
    </a:defPPr>
    <a:lvl1pPr marL="0" algn="l" defTabSz="765200" rtl="0" eaLnBrk="1" latinLnBrk="0" hangingPunct="1">
      <a:defRPr sz="1506" kern="1200">
        <a:solidFill>
          <a:schemeClr val="tx1"/>
        </a:solidFill>
        <a:latin typeface="+mn-lt"/>
        <a:ea typeface="+mn-ea"/>
        <a:cs typeface="+mn-cs"/>
      </a:defRPr>
    </a:lvl1pPr>
    <a:lvl2pPr marL="382600" algn="l" defTabSz="765200" rtl="0" eaLnBrk="1" latinLnBrk="0" hangingPunct="1">
      <a:defRPr sz="1506" kern="1200">
        <a:solidFill>
          <a:schemeClr val="tx1"/>
        </a:solidFill>
        <a:latin typeface="+mn-lt"/>
        <a:ea typeface="+mn-ea"/>
        <a:cs typeface="+mn-cs"/>
      </a:defRPr>
    </a:lvl2pPr>
    <a:lvl3pPr marL="765200" algn="l" defTabSz="765200" rtl="0" eaLnBrk="1" latinLnBrk="0" hangingPunct="1">
      <a:defRPr sz="1506" kern="1200">
        <a:solidFill>
          <a:schemeClr val="tx1"/>
        </a:solidFill>
        <a:latin typeface="+mn-lt"/>
        <a:ea typeface="+mn-ea"/>
        <a:cs typeface="+mn-cs"/>
      </a:defRPr>
    </a:lvl3pPr>
    <a:lvl4pPr marL="1147800" algn="l" defTabSz="765200" rtl="0" eaLnBrk="1" latinLnBrk="0" hangingPunct="1">
      <a:defRPr sz="1506" kern="1200">
        <a:solidFill>
          <a:schemeClr val="tx1"/>
        </a:solidFill>
        <a:latin typeface="+mn-lt"/>
        <a:ea typeface="+mn-ea"/>
        <a:cs typeface="+mn-cs"/>
      </a:defRPr>
    </a:lvl4pPr>
    <a:lvl5pPr marL="1530402" algn="l" defTabSz="765200" rtl="0" eaLnBrk="1" latinLnBrk="0" hangingPunct="1">
      <a:defRPr sz="1506" kern="1200">
        <a:solidFill>
          <a:schemeClr val="tx1"/>
        </a:solidFill>
        <a:latin typeface="+mn-lt"/>
        <a:ea typeface="+mn-ea"/>
        <a:cs typeface="+mn-cs"/>
      </a:defRPr>
    </a:lvl5pPr>
    <a:lvl6pPr marL="1913002" algn="l" defTabSz="765200" rtl="0" eaLnBrk="1" latinLnBrk="0" hangingPunct="1">
      <a:defRPr sz="1506" kern="1200">
        <a:solidFill>
          <a:schemeClr val="tx1"/>
        </a:solidFill>
        <a:latin typeface="+mn-lt"/>
        <a:ea typeface="+mn-ea"/>
        <a:cs typeface="+mn-cs"/>
      </a:defRPr>
    </a:lvl6pPr>
    <a:lvl7pPr marL="2295602" algn="l" defTabSz="765200" rtl="0" eaLnBrk="1" latinLnBrk="0" hangingPunct="1">
      <a:defRPr sz="1506" kern="1200">
        <a:solidFill>
          <a:schemeClr val="tx1"/>
        </a:solidFill>
        <a:latin typeface="+mn-lt"/>
        <a:ea typeface="+mn-ea"/>
        <a:cs typeface="+mn-cs"/>
      </a:defRPr>
    </a:lvl7pPr>
    <a:lvl8pPr marL="2678202" algn="l" defTabSz="765200" rtl="0" eaLnBrk="1" latinLnBrk="0" hangingPunct="1">
      <a:defRPr sz="1506" kern="1200">
        <a:solidFill>
          <a:schemeClr val="tx1"/>
        </a:solidFill>
        <a:latin typeface="+mn-lt"/>
        <a:ea typeface="+mn-ea"/>
        <a:cs typeface="+mn-cs"/>
      </a:defRPr>
    </a:lvl8pPr>
    <a:lvl9pPr marL="3060803" algn="l" defTabSz="765200" rtl="0" eaLnBrk="1" latinLnBrk="0" hangingPunct="1">
      <a:defRPr sz="15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79" userDrawn="1">
          <p15:clr>
            <a:srgbClr val="A4A3A4"/>
          </p15:clr>
        </p15:guide>
        <p15:guide id="2" orient="horz" pos="2704" userDrawn="1">
          <p15:clr>
            <a:srgbClr val="A4A3A4"/>
          </p15:clr>
        </p15:guide>
        <p15:guide id="3" orient="horz" pos="3758" userDrawn="1">
          <p15:clr>
            <a:srgbClr val="A4A3A4"/>
          </p15:clr>
        </p15:guide>
        <p15:guide id="4" orient="horz" pos="5012" userDrawn="1">
          <p15:clr>
            <a:srgbClr val="A4A3A4"/>
          </p15:clr>
        </p15:guide>
        <p15:guide id="5" orient="horz" pos="6759" userDrawn="1">
          <p15:clr>
            <a:srgbClr val="A4A3A4"/>
          </p15:clr>
        </p15:guide>
        <p15:guide id="6" pos="5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3BC"/>
    <a:srgbClr val="6264A7"/>
    <a:srgbClr val="0078D7"/>
    <a:srgbClr val="F1EFEB"/>
    <a:srgbClr val="0078FA"/>
    <a:srgbClr val="017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18" y="-2940"/>
      </p:cViewPr>
      <p:guideLst>
        <p:guide orient="horz" pos="7979"/>
        <p:guide orient="horz" pos="2704"/>
        <p:guide orient="horz" pos="3758"/>
        <p:guide orient="horz" pos="5012"/>
        <p:guide orient="horz" pos="6759"/>
        <p:guide pos="58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8E451EF-99F1-4777-9A00-97DE763DC3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85DD4-D36F-4E23-A162-C90EE6FD41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D839A-B431-40BE-9182-EBEF17AAB4A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2023-01-11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FDEBB-7DB6-41EE-B305-3BEEC959B5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767399-3EB5-4FD7-B6E2-F1F6A2DB46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9DA5-00B9-47E1-814D-E3D0B9A40F5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5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785349-9657-441F-989E-DB1ED8D3246A}" type="datetime1">
              <a:rPr lang="ko-KR" altLang="en-US" noProof="0" smtClean="0"/>
              <a:t>2023-01-11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3CE613D-689F-4585-80D7-3D443B4EDEC7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664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65200" rtl="0" eaLnBrk="1" latinLnBrk="0" hangingPunct="1">
      <a:defRPr sz="1004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382600" algn="l" defTabSz="765200" rtl="0" eaLnBrk="1" latinLnBrk="0" hangingPunct="1">
      <a:defRPr sz="1004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765200" algn="l" defTabSz="765200" rtl="0" eaLnBrk="1" latinLnBrk="0" hangingPunct="1">
      <a:defRPr sz="1004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147800" algn="l" defTabSz="765200" rtl="0" eaLnBrk="1" latinLnBrk="0" hangingPunct="1">
      <a:defRPr sz="1004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530402" algn="l" defTabSz="765200" rtl="0" eaLnBrk="1" latinLnBrk="0" hangingPunct="1">
      <a:defRPr sz="1004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1913002" algn="l" defTabSz="765200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6pPr>
    <a:lvl7pPr marL="2295602" algn="l" defTabSz="765200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7pPr>
    <a:lvl8pPr marL="2678202" algn="l" defTabSz="765200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8pPr>
    <a:lvl9pPr marL="3060803" algn="l" defTabSz="765200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3CE613D-689F-4585-80D7-3D443B4EDEC7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3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3CE613D-689F-4585-80D7-3D443B4EDEC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9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3CE613D-689F-4585-80D7-3D443B4EDEC7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4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3CE613D-689F-4585-80D7-3D443B4EDEC7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5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3CE613D-689F-4585-80D7-3D443B4EDEC7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3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3CE613D-689F-4585-80D7-3D443B4EDEC7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3CE613D-689F-4585-80D7-3D443B4EDEC7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9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3CE613D-689F-4585-80D7-3D443B4EDEC7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00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3CE613D-689F-4585-80D7-3D443B4EDEC7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9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44E8AE-AB26-4832-814D-6019DA32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685145"/>
            <a:ext cx="18422938" cy="1135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8995" baseline="0" noProof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9AF49-1A30-4B55-A300-0101511F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"/>
            <a:ext cx="18422938" cy="2942192"/>
          </a:xfrm>
          <a:prstGeom prst="rect">
            <a:avLst/>
          </a:prstGeom>
          <a:solidFill>
            <a:srgbClr val="4B5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8995" baseline="0" noProof="0">
              <a:solidFill>
                <a:srgbClr val="0078D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6990" y="989885"/>
            <a:ext cx="13437908" cy="1420791"/>
          </a:xfrm>
          <a:prstGeom prst="rect">
            <a:avLst/>
          </a:prstGeom>
        </p:spPr>
        <p:txBody>
          <a:bodyPr rtlCol="0" anchor="ctr"/>
          <a:lstStyle>
            <a:lvl1pPr algn="ctr">
              <a:defRPr sz="16704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873" y="12866217"/>
            <a:ext cx="13817206" cy="7160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6562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710646" indent="0" algn="ctr">
              <a:buNone/>
              <a:defRPr sz="11862"/>
            </a:lvl2pPr>
            <a:lvl3pPr marL="5421258" indent="0" algn="ctr">
              <a:buNone/>
              <a:defRPr sz="10670"/>
            </a:lvl3pPr>
            <a:lvl4pPr marL="8131911" indent="0" algn="ctr">
              <a:buNone/>
              <a:defRPr sz="9484"/>
            </a:lvl4pPr>
            <a:lvl5pPr marL="10842547" indent="0" algn="ctr">
              <a:buNone/>
              <a:defRPr sz="9484"/>
            </a:lvl5pPr>
            <a:lvl6pPr marL="13553187" indent="0" algn="ctr">
              <a:buNone/>
              <a:defRPr sz="9484"/>
            </a:lvl6pPr>
            <a:lvl7pPr marL="16263812" indent="0" algn="ctr">
              <a:buNone/>
              <a:defRPr sz="9484"/>
            </a:lvl7pPr>
            <a:lvl8pPr marL="18974445" indent="0" algn="ctr">
              <a:buNone/>
              <a:defRPr sz="9484"/>
            </a:lvl8pPr>
            <a:lvl9pPr marL="21685088" indent="0" algn="ctr">
              <a:buNone/>
              <a:defRPr sz="9484"/>
            </a:lvl9pPr>
          </a:lstStyle>
          <a:p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9" name="Image 1" descr="Microsoft logo">
            <a:extLst>
              <a:ext uri="{FF2B5EF4-FFF2-40B4-BE49-F238E27FC236}">
                <a16:creationId xmlns:a16="http://schemas.microsoft.com/office/drawing/2014/main" id="{A8557F45-EB8D-4DCF-9F6C-D010154D0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451" y="391362"/>
            <a:ext cx="2159075" cy="26623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C043C-0BDC-41E2-B0BE-69E2379ECF36}"/>
              </a:ext>
            </a:extLst>
          </p:cNvPr>
          <p:cNvCxnSpPr>
            <a:cxnSpLocks/>
          </p:cNvCxnSpPr>
          <p:nvPr userDrawn="1"/>
        </p:nvCxnSpPr>
        <p:spPr>
          <a:xfrm>
            <a:off x="1192076" y="5599621"/>
            <a:ext cx="160387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F105BC-4C1E-4D9F-A9A8-832DFFF39403}"/>
              </a:ext>
            </a:extLst>
          </p:cNvPr>
          <p:cNvCxnSpPr>
            <a:cxnSpLocks/>
          </p:cNvCxnSpPr>
          <p:nvPr userDrawn="1"/>
        </p:nvCxnSpPr>
        <p:spPr>
          <a:xfrm>
            <a:off x="1192076" y="7610185"/>
            <a:ext cx="160387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0BED64-547B-47A4-ADF9-7E8A521B590F}"/>
              </a:ext>
            </a:extLst>
          </p:cNvPr>
          <p:cNvCxnSpPr>
            <a:cxnSpLocks/>
          </p:cNvCxnSpPr>
          <p:nvPr userDrawn="1"/>
        </p:nvCxnSpPr>
        <p:spPr>
          <a:xfrm>
            <a:off x="1192076" y="10396324"/>
            <a:ext cx="160387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1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5421258" rtl="0" eaLnBrk="1" latinLnBrk="1" hangingPunct="1">
        <a:lnSpc>
          <a:spcPct val="90000"/>
        </a:lnSpc>
        <a:spcBef>
          <a:spcPct val="0"/>
        </a:spcBef>
        <a:buNone/>
        <a:defRPr sz="260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5313" indent="-1355313" algn="l" defTabSz="5421258" rtl="0" eaLnBrk="1" latinLnBrk="1" hangingPunct="1">
        <a:lnSpc>
          <a:spcPct val="90000"/>
        </a:lnSpc>
        <a:spcBef>
          <a:spcPts val="5930"/>
        </a:spcBef>
        <a:buFont typeface="Arial" panose="020B0604020202020204" pitchFamily="34" charset="0"/>
        <a:buChar char="•"/>
        <a:defRPr sz="16593" kern="1200">
          <a:solidFill>
            <a:schemeClr val="tx1"/>
          </a:solidFill>
          <a:latin typeface="+mn-lt"/>
          <a:ea typeface="+mn-ea"/>
          <a:cs typeface="+mn-cs"/>
        </a:defRPr>
      </a:lvl1pPr>
      <a:lvl2pPr marL="4065957" indent="-1355313" algn="l" defTabSz="5421258" rtl="0" eaLnBrk="1" latinLnBrk="1" hangingPunct="1">
        <a:lnSpc>
          <a:spcPct val="90000"/>
        </a:lnSpc>
        <a:spcBef>
          <a:spcPts val="2968"/>
        </a:spcBef>
        <a:buFont typeface="Arial" panose="020B0604020202020204" pitchFamily="34" charset="0"/>
        <a:buChar char="•"/>
        <a:defRPr sz="14231" kern="1200">
          <a:solidFill>
            <a:schemeClr val="tx1"/>
          </a:solidFill>
          <a:latin typeface="+mn-lt"/>
          <a:ea typeface="+mn-ea"/>
          <a:cs typeface="+mn-cs"/>
        </a:defRPr>
      </a:lvl2pPr>
      <a:lvl3pPr marL="6776596" indent="-1355313" algn="l" defTabSz="5421258" rtl="0" eaLnBrk="1" latinLnBrk="1" hangingPunct="1">
        <a:lnSpc>
          <a:spcPct val="90000"/>
        </a:lnSpc>
        <a:spcBef>
          <a:spcPts val="2968"/>
        </a:spcBef>
        <a:buFont typeface="Arial" panose="020B0604020202020204" pitchFamily="34" charset="0"/>
        <a:buChar char="•"/>
        <a:defRPr sz="11862" kern="1200">
          <a:solidFill>
            <a:schemeClr val="tx1"/>
          </a:solidFill>
          <a:latin typeface="+mn-lt"/>
          <a:ea typeface="+mn-ea"/>
          <a:cs typeface="+mn-cs"/>
        </a:defRPr>
      </a:lvl3pPr>
      <a:lvl4pPr marL="9487228" indent="-1355313" algn="l" defTabSz="5421258" rtl="0" eaLnBrk="1" latinLnBrk="1" hangingPunct="1">
        <a:lnSpc>
          <a:spcPct val="90000"/>
        </a:lnSpc>
        <a:spcBef>
          <a:spcPts val="2968"/>
        </a:spcBef>
        <a:buFont typeface="Arial" panose="020B0604020202020204" pitchFamily="34" charset="0"/>
        <a:buChar char="•"/>
        <a:defRPr sz="10670" kern="1200">
          <a:solidFill>
            <a:schemeClr val="tx1"/>
          </a:solidFill>
          <a:latin typeface="+mn-lt"/>
          <a:ea typeface="+mn-ea"/>
          <a:cs typeface="+mn-cs"/>
        </a:defRPr>
      </a:lvl4pPr>
      <a:lvl5pPr marL="12197861" indent="-1355313" algn="l" defTabSz="5421258" rtl="0" eaLnBrk="1" latinLnBrk="1" hangingPunct="1">
        <a:lnSpc>
          <a:spcPct val="90000"/>
        </a:lnSpc>
        <a:spcBef>
          <a:spcPts val="2968"/>
        </a:spcBef>
        <a:buFont typeface="Arial" panose="020B0604020202020204" pitchFamily="34" charset="0"/>
        <a:buChar char="•"/>
        <a:defRPr sz="10670" kern="1200">
          <a:solidFill>
            <a:schemeClr val="tx1"/>
          </a:solidFill>
          <a:latin typeface="+mn-lt"/>
          <a:ea typeface="+mn-ea"/>
          <a:cs typeface="+mn-cs"/>
        </a:defRPr>
      </a:lvl5pPr>
      <a:lvl6pPr marL="14908501" indent="-1355313" algn="l" defTabSz="5421258" rtl="0" eaLnBrk="1" latinLnBrk="1" hangingPunct="1">
        <a:lnSpc>
          <a:spcPct val="90000"/>
        </a:lnSpc>
        <a:spcBef>
          <a:spcPts val="2968"/>
        </a:spcBef>
        <a:buFont typeface="Arial" panose="020B0604020202020204" pitchFamily="34" charset="0"/>
        <a:buChar char="•"/>
        <a:defRPr sz="10670" kern="1200">
          <a:solidFill>
            <a:schemeClr val="tx1"/>
          </a:solidFill>
          <a:latin typeface="+mn-lt"/>
          <a:ea typeface="+mn-ea"/>
          <a:cs typeface="+mn-cs"/>
        </a:defRPr>
      </a:lvl6pPr>
      <a:lvl7pPr marL="17619132" indent="-1355313" algn="l" defTabSz="5421258" rtl="0" eaLnBrk="1" latinLnBrk="1" hangingPunct="1">
        <a:lnSpc>
          <a:spcPct val="90000"/>
        </a:lnSpc>
        <a:spcBef>
          <a:spcPts val="2968"/>
        </a:spcBef>
        <a:buFont typeface="Arial" panose="020B0604020202020204" pitchFamily="34" charset="0"/>
        <a:buChar char="•"/>
        <a:defRPr sz="10670" kern="1200">
          <a:solidFill>
            <a:schemeClr val="tx1"/>
          </a:solidFill>
          <a:latin typeface="+mn-lt"/>
          <a:ea typeface="+mn-ea"/>
          <a:cs typeface="+mn-cs"/>
        </a:defRPr>
      </a:lvl7pPr>
      <a:lvl8pPr marL="20329771" indent="-1355313" algn="l" defTabSz="5421258" rtl="0" eaLnBrk="1" latinLnBrk="1" hangingPunct="1">
        <a:lnSpc>
          <a:spcPct val="90000"/>
        </a:lnSpc>
        <a:spcBef>
          <a:spcPts val="2968"/>
        </a:spcBef>
        <a:buFont typeface="Arial" panose="020B0604020202020204" pitchFamily="34" charset="0"/>
        <a:buChar char="•"/>
        <a:defRPr sz="1067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395" indent="-1355313" algn="l" defTabSz="5421258" rtl="0" eaLnBrk="1" latinLnBrk="1" hangingPunct="1">
        <a:lnSpc>
          <a:spcPct val="90000"/>
        </a:lnSpc>
        <a:spcBef>
          <a:spcPts val="2968"/>
        </a:spcBef>
        <a:buFont typeface="Arial" panose="020B0604020202020204" pitchFamily="34" charset="0"/>
        <a:buChar char="•"/>
        <a:defRPr sz="10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1258" rtl="0" eaLnBrk="1" latinLnBrk="1" hangingPunct="1">
        <a:defRPr sz="10670" kern="1200">
          <a:solidFill>
            <a:schemeClr val="tx1"/>
          </a:solidFill>
          <a:latin typeface="+mn-lt"/>
          <a:ea typeface="+mn-ea"/>
          <a:cs typeface="+mn-cs"/>
        </a:defRPr>
      </a:lvl1pPr>
      <a:lvl2pPr marL="2710646" algn="l" defTabSz="5421258" rtl="0" eaLnBrk="1" latinLnBrk="1" hangingPunct="1">
        <a:defRPr sz="10670" kern="1200">
          <a:solidFill>
            <a:schemeClr val="tx1"/>
          </a:solidFill>
          <a:latin typeface="+mn-lt"/>
          <a:ea typeface="+mn-ea"/>
          <a:cs typeface="+mn-cs"/>
        </a:defRPr>
      </a:lvl2pPr>
      <a:lvl3pPr marL="5421258" algn="l" defTabSz="5421258" rtl="0" eaLnBrk="1" latinLnBrk="1" hangingPunct="1">
        <a:defRPr sz="10670" kern="1200">
          <a:solidFill>
            <a:schemeClr val="tx1"/>
          </a:solidFill>
          <a:latin typeface="+mn-lt"/>
          <a:ea typeface="+mn-ea"/>
          <a:cs typeface="+mn-cs"/>
        </a:defRPr>
      </a:lvl3pPr>
      <a:lvl4pPr marL="8131911" algn="l" defTabSz="5421258" rtl="0" eaLnBrk="1" latinLnBrk="1" hangingPunct="1">
        <a:defRPr sz="1067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547" algn="l" defTabSz="5421258" rtl="0" eaLnBrk="1" latinLnBrk="1" hangingPunct="1">
        <a:defRPr sz="10670" kern="1200">
          <a:solidFill>
            <a:schemeClr val="tx1"/>
          </a:solidFill>
          <a:latin typeface="+mn-lt"/>
          <a:ea typeface="+mn-ea"/>
          <a:cs typeface="+mn-cs"/>
        </a:defRPr>
      </a:lvl5pPr>
      <a:lvl6pPr marL="13553187" algn="l" defTabSz="5421258" rtl="0" eaLnBrk="1" latinLnBrk="1" hangingPunct="1">
        <a:defRPr sz="10670" kern="1200">
          <a:solidFill>
            <a:schemeClr val="tx1"/>
          </a:solidFill>
          <a:latin typeface="+mn-lt"/>
          <a:ea typeface="+mn-ea"/>
          <a:cs typeface="+mn-cs"/>
        </a:defRPr>
      </a:lvl6pPr>
      <a:lvl7pPr marL="16263812" algn="l" defTabSz="5421258" rtl="0" eaLnBrk="1" latinLnBrk="1" hangingPunct="1">
        <a:defRPr sz="10670" kern="1200">
          <a:solidFill>
            <a:schemeClr val="tx1"/>
          </a:solidFill>
          <a:latin typeface="+mn-lt"/>
          <a:ea typeface="+mn-ea"/>
          <a:cs typeface="+mn-cs"/>
        </a:defRPr>
      </a:lvl7pPr>
      <a:lvl8pPr marL="18974445" algn="l" defTabSz="5421258" rtl="0" eaLnBrk="1" latinLnBrk="1" hangingPunct="1">
        <a:defRPr sz="10670" kern="1200">
          <a:solidFill>
            <a:schemeClr val="tx1"/>
          </a:solidFill>
          <a:latin typeface="+mn-lt"/>
          <a:ea typeface="+mn-ea"/>
          <a:cs typeface="+mn-cs"/>
        </a:defRPr>
      </a:lvl8pPr>
      <a:lvl9pPr marL="21685088" algn="l" defTabSz="5421258" rtl="0" eaLnBrk="1" latinLnBrk="1" hangingPunct="1">
        <a:defRPr sz="10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47" userDrawn="1">
          <p15:clr>
            <a:srgbClr val="F26B43"/>
          </p15:clr>
        </p15:guide>
        <p15:guide id="2" pos="6770" userDrawn="1">
          <p15:clr>
            <a:srgbClr val="F26B43"/>
          </p15:clr>
        </p15:guide>
        <p15:guide id="3" pos="4267" userDrawn="1">
          <p15:clr>
            <a:srgbClr val="F26B43"/>
          </p15:clr>
        </p15:guide>
        <p15:guide id="4" pos="87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08A62-4EAF-D119-5862-9BD7CF61B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943" y="3135086"/>
            <a:ext cx="17961428" cy="927583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raphic 3" descr="search icon">
            <a:extLst>
              <a:ext uri="{FF2B5EF4-FFF2-40B4-BE49-F238E27FC236}">
                <a16:creationId xmlns:a16="http://schemas.microsoft.com/office/drawing/2014/main" id="{3C1E4F80-A783-43E8-8F4E-F9B1637F1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31355" y="21174838"/>
            <a:ext cx="2617859" cy="26178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C2739-2F50-3DD1-7586-0B1DC046514A}"/>
              </a:ext>
            </a:extLst>
          </p:cNvPr>
          <p:cNvSpPr/>
          <p:nvPr/>
        </p:nvSpPr>
        <p:spPr>
          <a:xfrm>
            <a:off x="862149" y="3814354"/>
            <a:ext cx="16642080" cy="76940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13">
            <a:extLst>
              <a:ext uri="{FF2B5EF4-FFF2-40B4-BE49-F238E27FC236}">
                <a16:creationId xmlns:a16="http://schemas.microsoft.com/office/drawing/2014/main" id="{49A132D2-2782-C970-34C5-12429D4CA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2184" y="9595435"/>
            <a:ext cx="6723561" cy="447436"/>
          </a:xfrm>
        </p:spPr>
        <p:txBody>
          <a:bodyPr/>
          <a:lstStyle/>
          <a:p>
            <a:r>
              <a:rPr lang="ko-KR" altLang="en-US" sz="3200" b="1" spc="-100" noProof="1"/>
              <a:t>발표자 </a:t>
            </a:r>
            <a:r>
              <a:rPr lang="en-US" altLang="ko-KR" sz="3200" b="1" spc="-100" noProof="1"/>
              <a:t>: 000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6E1FF-A78B-4A86-8373-01284CF8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15" y="740940"/>
            <a:ext cx="13437908" cy="1420791"/>
          </a:xfrm>
        </p:spPr>
        <p:txBody>
          <a:bodyPr rtlCol="0"/>
          <a:lstStyle/>
          <a:p>
            <a:r>
              <a:rPr lang="en-US" altLang="ko-KR" sz="6000" b="1" noProof="1"/>
              <a:t>2023</a:t>
            </a:r>
            <a:r>
              <a:rPr lang="ko-KR" altLang="en-US" sz="6000" b="1" noProof="1"/>
              <a:t>년 </a:t>
            </a:r>
            <a:r>
              <a:rPr lang="en-US" altLang="ko-KR" sz="6000" b="1" noProof="1"/>
              <a:t>1</a:t>
            </a:r>
            <a:r>
              <a:rPr lang="ko-KR" altLang="en-US" sz="6000" b="1" noProof="1"/>
              <a:t>월 </a:t>
            </a:r>
            <a:r>
              <a:rPr lang="en-US" altLang="ko-KR" sz="6000" b="1" noProof="1"/>
              <a:t>11</a:t>
            </a:r>
            <a:r>
              <a:rPr lang="ko-KR" altLang="en-US" sz="6000" b="1" noProof="1"/>
              <a:t>일 오전 진행 계획 발표</a:t>
            </a:r>
            <a:endParaRPr lang="ko-KR" altLang="en-US" sz="6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C12E0AB-A84F-F753-D3E1-ADDE93CA8F66}"/>
              </a:ext>
            </a:extLst>
          </p:cNvPr>
          <p:cNvSpPr txBox="1">
            <a:spLocks/>
          </p:cNvSpPr>
          <p:nvPr/>
        </p:nvSpPr>
        <p:spPr>
          <a:xfrm>
            <a:off x="890429" y="5702015"/>
            <a:ext cx="16642080" cy="1420791"/>
          </a:xfrm>
          <a:prstGeom prst="rect">
            <a:avLst/>
          </a:prstGeom>
        </p:spPr>
        <p:txBody>
          <a:bodyPr rtlCol="0" anchor="ctr"/>
          <a:lstStyle>
            <a:lvl1pPr algn="ctr" defTabSz="542125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704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8000" b="1" noProof="1"/>
              <a:t>음료 분류 서비스 프로젝트</a:t>
            </a:r>
            <a:endParaRPr lang="ko-KR" altLang="en-US" sz="80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D6C093E-3802-E3F0-E1D7-E67B46FCB495}"/>
              </a:ext>
            </a:extLst>
          </p:cNvPr>
          <p:cNvSpPr txBox="1">
            <a:spLocks/>
          </p:cNvSpPr>
          <p:nvPr/>
        </p:nvSpPr>
        <p:spPr>
          <a:xfrm>
            <a:off x="890429" y="7648725"/>
            <a:ext cx="16642080" cy="1420791"/>
          </a:xfrm>
          <a:prstGeom prst="rect">
            <a:avLst/>
          </a:prstGeom>
        </p:spPr>
        <p:txBody>
          <a:bodyPr rtlCol="0" anchor="ctr"/>
          <a:lstStyle>
            <a:lvl1pPr algn="ctr" defTabSz="542125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704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000" b="1" noProof="1"/>
              <a:t>TEAM 01</a:t>
            </a:r>
            <a:endParaRPr lang="ko-KR" altLang="en-US" sz="6000" dirty="0"/>
          </a:p>
        </p:txBody>
      </p:sp>
      <p:sp>
        <p:nvSpPr>
          <p:cNvPr id="3" name="부제목 13">
            <a:extLst>
              <a:ext uri="{FF2B5EF4-FFF2-40B4-BE49-F238E27FC236}">
                <a16:creationId xmlns:a16="http://schemas.microsoft.com/office/drawing/2014/main" id="{6F9117EF-2732-2929-873C-83FDD8A09ED3}"/>
              </a:ext>
            </a:extLst>
          </p:cNvPr>
          <p:cNvSpPr txBox="1">
            <a:spLocks/>
          </p:cNvSpPr>
          <p:nvPr/>
        </p:nvSpPr>
        <p:spPr>
          <a:xfrm>
            <a:off x="10432184" y="10345072"/>
            <a:ext cx="6723561" cy="447436"/>
          </a:xfrm>
          <a:prstGeom prst="rect">
            <a:avLst/>
          </a:prstGeom>
        </p:spPr>
        <p:txBody>
          <a:bodyPr rtlCol="0"/>
          <a:lstStyle>
            <a:lvl1pPr marL="0" indent="0" algn="ctr" defTabSz="5421258" rtl="0" eaLnBrk="1" latinLnBrk="1" hangingPunct="1">
              <a:lnSpc>
                <a:spcPct val="90000"/>
              </a:lnSpc>
              <a:spcBef>
                <a:spcPts val="5930"/>
              </a:spcBef>
              <a:buFont typeface="Arial" panose="020B0604020202020204" pitchFamily="34" charset="0"/>
              <a:buNone/>
              <a:defRPr sz="6562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710646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118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1258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10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31911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42547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53187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263812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74445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685088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100" noProof="1"/>
              <a:t>지도선생님 </a:t>
            </a:r>
            <a:r>
              <a:rPr lang="en-US" altLang="ko-KR" sz="3200" b="1" spc="-100" noProof="1"/>
              <a:t>: </a:t>
            </a:r>
            <a:r>
              <a:rPr lang="ko-KR" altLang="en-US" sz="3200" b="1" spc="-100" noProof="1"/>
              <a:t>강호용</a:t>
            </a:r>
            <a:endParaRPr lang="en-US" altLang="ko-KR" sz="3200" b="1" spc="-100" noProof="1"/>
          </a:p>
        </p:txBody>
      </p:sp>
    </p:spTree>
    <p:extLst>
      <p:ext uri="{BB962C8B-B14F-4D97-AF65-F5344CB8AC3E}">
        <p14:creationId xmlns:p14="http://schemas.microsoft.com/office/powerpoint/2010/main" val="12093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08A62-4EAF-D119-5862-9BD7CF61B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943" y="3135086"/>
            <a:ext cx="17961428" cy="927583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6E1FF-A78B-4A86-8373-01284CF8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15" y="903773"/>
            <a:ext cx="13437908" cy="1420791"/>
          </a:xfrm>
        </p:spPr>
        <p:txBody>
          <a:bodyPr rtlCol="0"/>
          <a:lstStyle/>
          <a:p>
            <a:r>
              <a:rPr lang="ko-KR" altLang="en-US" sz="6000" b="1" noProof="1"/>
              <a:t>음료 분류 서비스 프로젝트</a:t>
            </a:r>
            <a:endParaRPr lang="ko-KR" altLang="en-US" sz="6000" dirty="0"/>
          </a:p>
        </p:txBody>
      </p:sp>
      <p:pic>
        <p:nvPicPr>
          <p:cNvPr id="4" name="Graphic 3" descr="search icon">
            <a:extLst>
              <a:ext uri="{FF2B5EF4-FFF2-40B4-BE49-F238E27FC236}">
                <a16:creationId xmlns:a16="http://schemas.microsoft.com/office/drawing/2014/main" id="{3C1E4F80-A783-43E8-8F4E-F9B1637F1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31355" y="21174838"/>
            <a:ext cx="2617859" cy="26178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F6D53EF-BF99-625F-C836-4E00648ED22E}"/>
              </a:ext>
            </a:extLst>
          </p:cNvPr>
          <p:cNvSpPr txBox="1">
            <a:spLocks/>
          </p:cNvSpPr>
          <p:nvPr/>
        </p:nvSpPr>
        <p:spPr>
          <a:xfrm>
            <a:off x="7301657" y="9481558"/>
            <a:ext cx="9454411" cy="1420791"/>
          </a:xfrm>
          <a:prstGeom prst="rect">
            <a:avLst/>
          </a:prstGeom>
        </p:spPr>
        <p:txBody>
          <a:bodyPr rtlCol="0" anchor="ctr"/>
          <a:lstStyle>
            <a:lvl1pPr algn="ctr" defTabSz="542125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704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600" b="1" noProof="1"/>
              <a:t>3.</a:t>
            </a:r>
            <a:endParaRPr lang="ko-KR" altLang="en-US" sz="3600" b="1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F717D-6918-3A31-3776-15C248783F1A}"/>
              </a:ext>
            </a:extLst>
          </p:cNvPr>
          <p:cNvSpPr txBox="1"/>
          <p:nvPr/>
        </p:nvSpPr>
        <p:spPr>
          <a:xfrm>
            <a:off x="2091732" y="6093192"/>
            <a:ext cx="3291091" cy="16312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0000" b="1" dirty="0">
                <a:solidFill>
                  <a:srgbClr val="4B53BC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목 차</a:t>
            </a:r>
            <a:endParaRPr lang="ko-KR" altLang="en-US" sz="8000" b="1" dirty="0">
              <a:solidFill>
                <a:srgbClr val="4B53BC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부제목 13">
            <a:extLst>
              <a:ext uri="{FF2B5EF4-FFF2-40B4-BE49-F238E27FC236}">
                <a16:creationId xmlns:a16="http://schemas.microsoft.com/office/drawing/2014/main" id="{DFC24E6A-EBC7-7B8C-EDFE-FF5BC7130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222" y="12993409"/>
            <a:ext cx="3454494" cy="447436"/>
          </a:xfrm>
        </p:spPr>
        <p:txBody>
          <a:bodyPr/>
          <a:lstStyle/>
          <a:p>
            <a:r>
              <a:rPr lang="en-US" altLang="ko-KR" sz="3200" b="1" spc="-100" noProof="1"/>
              <a:t>- 1 -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47C9B-43A9-A586-9166-E687347431C2}"/>
              </a:ext>
            </a:extLst>
          </p:cNvPr>
          <p:cNvGrpSpPr/>
          <p:nvPr/>
        </p:nvGrpSpPr>
        <p:grpSpPr>
          <a:xfrm>
            <a:off x="7360762" y="4206136"/>
            <a:ext cx="9986057" cy="6323210"/>
            <a:chOff x="7360762" y="4206136"/>
            <a:chExt cx="9986057" cy="63232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AC55E65-ADB7-BBAD-8288-43BC8062A446}"/>
                </a:ext>
              </a:extLst>
            </p:cNvPr>
            <p:cNvSpPr/>
            <p:nvPr/>
          </p:nvSpPr>
          <p:spPr>
            <a:xfrm>
              <a:off x="7360764" y="4206136"/>
              <a:ext cx="9986055" cy="1722508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noProof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3600" b="1" noProof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검수 및 </a:t>
              </a:r>
              <a:r>
                <a:rPr lang="en-US" altLang="ko-KR" sz="3600" b="1" noProof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Split</a:t>
              </a:r>
              <a:endParaRPr lang="ko-KR" altLang="en-US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2">
              <a:extLst>
                <a:ext uri="{FF2B5EF4-FFF2-40B4-BE49-F238E27FC236}">
                  <a16:creationId xmlns:a16="http://schemas.microsoft.com/office/drawing/2014/main" id="{47B981D6-0C27-26CC-21AC-F5F0076DF208}"/>
                </a:ext>
              </a:extLst>
            </p:cNvPr>
            <p:cNvSpPr/>
            <p:nvPr/>
          </p:nvSpPr>
          <p:spPr>
            <a:xfrm>
              <a:off x="7360763" y="6506487"/>
              <a:ext cx="9986055" cy="1722508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noProof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CustomDataset, Main</a:t>
              </a:r>
              <a:r>
                <a:rPr lang="ko-KR" altLang="en-US" sz="3600" b="1" noProof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8" name="직사각형 2">
              <a:extLst>
                <a:ext uri="{FF2B5EF4-FFF2-40B4-BE49-F238E27FC236}">
                  <a16:creationId xmlns:a16="http://schemas.microsoft.com/office/drawing/2014/main" id="{7110A56A-C2CC-2828-4C6F-D389EEDE76FC}"/>
                </a:ext>
              </a:extLst>
            </p:cNvPr>
            <p:cNvSpPr/>
            <p:nvPr/>
          </p:nvSpPr>
          <p:spPr>
            <a:xfrm>
              <a:off x="7360762" y="8806838"/>
              <a:ext cx="9986055" cy="1722508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noProof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3600" b="1" noProof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한계점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6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08A62-4EAF-D119-5862-9BD7CF61B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943" y="3135086"/>
            <a:ext cx="17961428" cy="927583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raphic 3" descr="search icon">
            <a:extLst>
              <a:ext uri="{FF2B5EF4-FFF2-40B4-BE49-F238E27FC236}">
                <a16:creationId xmlns:a16="http://schemas.microsoft.com/office/drawing/2014/main" id="{3C1E4F80-A783-43E8-8F4E-F9B1637F1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31355" y="21174838"/>
            <a:ext cx="2617859" cy="26178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F6D53EF-BF99-625F-C836-4E00648ED22E}"/>
              </a:ext>
            </a:extLst>
          </p:cNvPr>
          <p:cNvSpPr txBox="1">
            <a:spLocks/>
          </p:cNvSpPr>
          <p:nvPr/>
        </p:nvSpPr>
        <p:spPr>
          <a:xfrm>
            <a:off x="1983941" y="9409970"/>
            <a:ext cx="6560438" cy="1420791"/>
          </a:xfrm>
          <a:prstGeom prst="rect">
            <a:avLst/>
          </a:prstGeom>
        </p:spPr>
        <p:txBody>
          <a:bodyPr rtlCol="0" anchor="ctr"/>
          <a:lstStyle>
            <a:lvl1pPr algn="ctr" defTabSz="542125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704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600" b="1" noProof="1"/>
              <a:t>11</a:t>
            </a:r>
            <a:r>
              <a:rPr lang="ko-KR" altLang="en-US" sz="3600" b="1" noProof="1"/>
              <a:t>일 진행 계획 표</a:t>
            </a: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53BF512E-FC5E-B563-9CEA-8859F6CC0898}"/>
              </a:ext>
            </a:extLst>
          </p:cNvPr>
          <p:cNvSpPr/>
          <p:nvPr/>
        </p:nvSpPr>
        <p:spPr>
          <a:xfrm>
            <a:off x="709128" y="3676589"/>
            <a:ext cx="7166512" cy="9186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검수 및 </a:t>
            </a:r>
            <a:r>
              <a:rPr lang="en-US" altLang="ko-KR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Split</a:t>
            </a:r>
            <a:endParaRPr lang="ko-KR" altLang="en-US" sz="3600" b="1" noProof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13">
            <a:extLst>
              <a:ext uri="{FF2B5EF4-FFF2-40B4-BE49-F238E27FC236}">
                <a16:creationId xmlns:a16="http://schemas.microsoft.com/office/drawing/2014/main" id="{92645F6C-D8F5-4647-0433-7D81EE48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222" y="12993409"/>
            <a:ext cx="3454494" cy="447436"/>
          </a:xfrm>
        </p:spPr>
        <p:txBody>
          <a:bodyPr/>
          <a:lstStyle/>
          <a:p>
            <a:r>
              <a:rPr lang="en-US" altLang="ko-KR" sz="3200" b="1" spc="-100" noProof="1"/>
              <a:t>- 2 -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2C92-327A-7D3C-82CE-C55D01518535}"/>
              </a:ext>
            </a:extLst>
          </p:cNvPr>
          <p:cNvSpPr txBox="1"/>
          <p:nvPr/>
        </p:nvSpPr>
        <p:spPr>
          <a:xfrm>
            <a:off x="1298960" y="4872839"/>
            <a:ext cx="15825019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검수 결과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3E422EE-B0F0-E82F-A08D-4429F6E3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47779"/>
              </p:ext>
            </p:extLst>
          </p:nvPr>
        </p:nvGraphicFramePr>
        <p:xfrm>
          <a:off x="2959565" y="5717432"/>
          <a:ext cx="12503808" cy="555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71">
                  <a:extLst>
                    <a:ext uri="{9D8B030D-6E8A-4147-A177-3AD203B41FA5}">
                      <a16:colId xmlns:a16="http://schemas.microsoft.com/office/drawing/2014/main" val="2664498345"/>
                    </a:ext>
                  </a:extLst>
                </a:gridCol>
                <a:gridCol w="4557252">
                  <a:extLst>
                    <a:ext uri="{9D8B030D-6E8A-4147-A177-3AD203B41FA5}">
                      <a16:colId xmlns:a16="http://schemas.microsoft.com/office/drawing/2014/main" val="1613316739"/>
                    </a:ext>
                  </a:extLst>
                </a:gridCol>
                <a:gridCol w="6091085">
                  <a:extLst>
                    <a:ext uri="{9D8B030D-6E8A-4147-A177-3AD203B41FA5}">
                      <a16:colId xmlns:a16="http://schemas.microsoft.com/office/drawing/2014/main" val="110822744"/>
                    </a:ext>
                  </a:extLst>
                </a:gridCol>
              </a:tblGrid>
              <a:tr h="526183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757592"/>
                  </a:ext>
                </a:extLst>
              </a:tr>
              <a:tr h="2703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봉봉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뚱캔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04264"/>
                  </a:ext>
                </a:extLst>
              </a:tr>
              <a:tr h="270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이프로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(500ml 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페트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04480"/>
                  </a:ext>
                </a:extLst>
              </a:tr>
              <a:tr h="2630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박경덕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나랑드사이다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긴캔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00858"/>
                  </a:ext>
                </a:extLst>
              </a:tr>
              <a:tr h="263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닥터페퍼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뚱캔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74351"/>
                  </a:ext>
                </a:extLst>
              </a:tr>
              <a:tr h="2630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강석우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초코에몽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긴우유팩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11709"/>
                  </a:ext>
                </a:extLst>
              </a:tr>
              <a:tr h="263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진로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소주병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26836"/>
                  </a:ext>
                </a:extLst>
              </a:tr>
              <a:tr h="2630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남호기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밀키스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긴캔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299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89412"/>
                  </a:ext>
                </a:extLst>
              </a:tr>
              <a:tr h="401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칠성사이다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(500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페트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55086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원유승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포카리스웨트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(500ml 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페트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12621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카스 라이트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(500ml 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캔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48509"/>
                  </a:ext>
                </a:extLst>
              </a:tr>
              <a:tr h="3180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2999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18889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920439A2-F93B-A213-F34A-297A8BDE7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15" y="903773"/>
            <a:ext cx="13437908" cy="1420791"/>
          </a:xfrm>
        </p:spPr>
        <p:txBody>
          <a:bodyPr rtlCol="0"/>
          <a:lstStyle/>
          <a:p>
            <a:r>
              <a:rPr lang="ko-KR" altLang="en-US" sz="6000" b="1" noProof="1"/>
              <a:t>음료 분류 서비스 프로젝트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1881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08A62-4EAF-D119-5862-9BD7CF61B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943" y="3135086"/>
            <a:ext cx="17961428" cy="927583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raphic 3" descr="search icon">
            <a:extLst>
              <a:ext uri="{FF2B5EF4-FFF2-40B4-BE49-F238E27FC236}">
                <a16:creationId xmlns:a16="http://schemas.microsoft.com/office/drawing/2014/main" id="{3C1E4F80-A783-43E8-8F4E-F9B1637F1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31355" y="21174838"/>
            <a:ext cx="2617859" cy="26178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F6D53EF-BF99-625F-C836-4E00648ED22E}"/>
              </a:ext>
            </a:extLst>
          </p:cNvPr>
          <p:cNvSpPr txBox="1">
            <a:spLocks/>
          </p:cNvSpPr>
          <p:nvPr/>
        </p:nvSpPr>
        <p:spPr>
          <a:xfrm>
            <a:off x="1983941" y="9409970"/>
            <a:ext cx="6560438" cy="1420791"/>
          </a:xfrm>
          <a:prstGeom prst="rect">
            <a:avLst/>
          </a:prstGeom>
        </p:spPr>
        <p:txBody>
          <a:bodyPr rtlCol="0" anchor="ctr"/>
          <a:lstStyle>
            <a:lvl1pPr algn="ctr" defTabSz="542125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704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600" b="1" noProof="1"/>
              <a:t>11</a:t>
            </a:r>
            <a:r>
              <a:rPr lang="ko-KR" altLang="en-US" sz="3600" b="1" noProof="1"/>
              <a:t>일 진행 계획 표</a:t>
            </a: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53BF512E-FC5E-B563-9CEA-8859F6CC0898}"/>
              </a:ext>
            </a:extLst>
          </p:cNvPr>
          <p:cNvSpPr/>
          <p:nvPr/>
        </p:nvSpPr>
        <p:spPr>
          <a:xfrm>
            <a:off x="709128" y="3676589"/>
            <a:ext cx="7166512" cy="9186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검수 및 </a:t>
            </a:r>
            <a:r>
              <a:rPr lang="en-US" altLang="ko-KR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Split</a:t>
            </a:r>
            <a:endParaRPr lang="ko-KR" altLang="en-US" sz="3600" b="1" noProof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13">
            <a:extLst>
              <a:ext uri="{FF2B5EF4-FFF2-40B4-BE49-F238E27FC236}">
                <a16:creationId xmlns:a16="http://schemas.microsoft.com/office/drawing/2014/main" id="{92645F6C-D8F5-4647-0433-7D81EE48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222" y="12993409"/>
            <a:ext cx="3454494" cy="447436"/>
          </a:xfrm>
        </p:spPr>
        <p:txBody>
          <a:bodyPr/>
          <a:lstStyle/>
          <a:p>
            <a:r>
              <a:rPr lang="en-US" altLang="ko-KR" sz="3200" b="1" spc="-100" noProof="1"/>
              <a:t>- 3 -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2C92-327A-7D3C-82CE-C55D01518535}"/>
              </a:ext>
            </a:extLst>
          </p:cNvPr>
          <p:cNvSpPr txBox="1"/>
          <p:nvPr/>
        </p:nvSpPr>
        <p:spPr>
          <a:xfrm>
            <a:off x="1298960" y="4872839"/>
            <a:ext cx="15825019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이미지 예시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92A380-ECFE-FC8C-FD74-177A5D1BAB79}"/>
              </a:ext>
            </a:extLst>
          </p:cNvPr>
          <p:cNvGrpSpPr/>
          <p:nvPr/>
        </p:nvGrpSpPr>
        <p:grpSpPr>
          <a:xfrm>
            <a:off x="3244732" y="5778423"/>
            <a:ext cx="11933474" cy="5440683"/>
            <a:chOff x="3212990" y="5778423"/>
            <a:chExt cx="11933474" cy="5440683"/>
          </a:xfrm>
        </p:grpSpPr>
        <p:pic>
          <p:nvPicPr>
            <p:cNvPr id="5" name="그림 4" descr="텍스트, 사람, 보드이(가) 표시된 사진&#10;&#10;자동 생성된 설명">
              <a:extLst>
                <a:ext uri="{FF2B5EF4-FFF2-40B4-BE49-F238E27FC236}">
                  <a16:creationId xmlns:a16="http://schemas.microsoft.com/office/drawing/2014/main" id="{CDDB9B44-044B-1FD5-1877-822DE7EB0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2990" y="5829643"/>
              <a:ext cx="2140675" cy="2136780"/>
            </a:xfrm>
            <a:prstGeom prst="rect">
              <a:avLst/>
            </a:prstGeom>
          </p:spPr>
        </p:pic>
        <p:pic>
          <p:nvPicPr>
            <p:cNvPr id="14" name="그림 13" descr="텍스트, 문구이(가) 표시된 사진&#10;&#10;자동 생성된 설명">
              <a:extLst>
                <a:ext uri="{FF2B5EF4-FFF2-40B4-BE49-F238E27FC236}">
                  <a16:creationId xmlns:a16="http://schemas.microsoft.com/office/drawing/2014/main" id="{B85BA45B-79C4-ED36-43CD-21C3561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1590" y="5809875"/>
              <a:ext cx="2133898" cy="2133898"/>
            </a:xfrm>
            <a:prstGeom prst="rect">
              <a:avLst/>
            </a:prstGeom>
          </p:spPr>
        </p:pic>
        <p:pic>
          <p:nvPicPr>
            <p:cNvPr id="18" name="그림 17" descr="텍스트, 음료, 청량음료이(가) 표시된 사진&#10;&#10;자동 생성된 설명">
              <a:extLst>
                <a:ext uri="{FF2B5EF4-FFF2-40B4-BE49-F238E27FC236}">
                  <a16:creationId xmlns:a16="http://schemas.microsoft.com/office/drawing/2014/main" id="{4513A268-B52F-EDB8-9D66-AF57ABB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80649" y="5778423"/>
              <a:ext cx="2133600" cy="2133600"/>
            </a:xfrm>
            <a:prstGeom prst="rect">
              <a:avLst/>
            </a:prstGeom>
          </p:spPr>
        </p:pic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D4DB21F1-5768-FEA5-5E97-F179B6EFA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69553" y="5778423"/>
              <a:ext cx="2133600" cy="2133600"/>
            </a:xfrm>
            <a:prstGeom prst="rect">
              <a:avLst/>
            </a:prstGeom>
          </p:spPr>
        </p:pic>
        <p:pic>
          <p:nvPicPr>
            <p:cNvPr id="24" name="그림 23" descr="텍스트이(가) 표시된 사진&#10;&#10;자동 생성된 설명">
              <a:extLst>
                <a:ext uri="{FF2B5EF4-FFF2-40B4-BE49-F238E27FC236}">
                  <a16:creationId xmlns:a16="http://schemas.microsoft.com/office/drawing/2014/main" id="{2C3575E7-5A54-EC42-6E01-AF105125E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12864" y="8563428"/>
              <a:ext cx="2133600" cy="2133600"/>
            </a:xfrm>
            <a:prstGeom prst="rect">
              <a:avLst/>
            </a:prstGeom>
          </p:spPr>
        </p:pic>
        <p:pic>
          <p:nvPicPr>
            <p:cNvPr id="26" name="그림 25" descr="텍스트, 잔디, 식물, 나무이(가) 표시된 사진&#10;&#10;자동 생성된 설명">
              <a:extLst>
                <a:ext uri="{FF2B5EF4-FFF2-40B4-BE49-F238E27FC236}">
                  <a16:creationId xmlns:a16="http://schemas.microsoft.com/office/drawing/2014/main" id="{79BE16D2-742A-F7CB-CB73-83E748E20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53116" y="8548914"/>
              <a:ext cx="2133600" cy="2133600"/>
            </a:xfrm>
            <a:prstGeom prst="rect">
              <a:avLst/>
            </a:prstGeom>
          </p:spPr>
        </p:pic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60946F27-EFF4-629C-9E58-12ABC1F41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14744" y="8563428"/>
              <a:ext cx="2133600" cy="2133600"/>
            </a:xfrm>
            <a:prstGeom prst="rect">
              <a:avLst/>
            </a:prstGeom>
          </p:spPr>
        </p:pic>
        <p:pic>
          <p:nvPicPr>
            <p:cNvPr id="32" name="그림 31" descr="음료이(가) 표시된 사진&#10;&#10;자동 생성된 설명">
              <a:extLst>
                <a:ext uri="{FF2B5EF4-FFF2-40B4-BE49-F238E27FC236}">
                  <a16:creationId xmlns:a16="http://schemas.microsoft.com/office/drawing/2014/main" id="{7CF0BD7A-2A9F-23FA-0F82-E320529E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86141" y="5799441"/>
              <a:ext cx="2133600" cy="2133600"/>
            </a:xfrm>
            <a:prstGeom prst="rect">
              <a:avLst/>
            </a:prstGeom>
          </p:spPr>
        </p:pic>
        <p:pic>
          <p:nvPicPr>
            <p:cNvPr id="34" name="그림 33" descr="실내이(가) 표시된 사진&#10;&#10;자동 생성된 설명">
              <a:extLst>
                <a:ext uri="{FF2B5EF4-FFF2-40B4-BE49-F238E27FC236}">
                  <a16:creationId xmlns:a16="http://schemas.microsoft.com/office/drawing/2014/main" id="{0C703414-CAE7-6809-FCEC-5D45D0C23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63804" y="8563428"/>
              <a:ext cx="2133600" cy="2133600"/>
            </a:xfrm>
            <a:prstGeom prst="rect">
              <a:avLst/>
            </a:prstGeom>
          </p:spPr>
        </p:pic>
        <p:pic>
          <p:nvPicPr>
            <p:cNvPr id="36" name="그림 35" descr="텍스트, 시장, 상점이(가) 표시된 사진&#10;&#10;자동 생성된 설명">
              <a:extLst>
                <a:ext uri="{FF2B5EF4-FFF2-40B4-BE49-F238E27FC236}">
                  <a16:creationId xmlns:a16="http://schemas.microsoft.com/office/drawing/2014/main" id="{6028E81F-28FC-A21C-EB71-D7B88578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5584" y="8548914"/>
              <a:ext cx="2133600" cy="21336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1ED499-BF45-2C17-72B4-F9CCB3A344C1}"/>
                </a:ext>
              </a:extLst>
            </p:cNvPr>
            <p:cNvSpPr txBox="1"/>
            <p:nvPr/>
          </p:nvSpPr>
          <p:spPr>
            <a:xfrm>
              <a:off x="3756707" y="7977334"/>
              <a:ext cx="929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봉봉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D89F84-4235-317B-2A8B-FA3A32C0CD54}"/>
                </a:ext>
              </a:extLst>
            </p:cNvPr>
            <p:cNvSpPr txBox="1"/>
            <p:nvPr/>
          </p:nvSpPr>
          <p:spPr>
            <a:xfrm>
              <a:off x="6005056" y="7932779"/>
              <a:ext cx="1356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이프로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7521D1-A60D-0D3E-042D-54275D75B500}"/>
                </a:ext>
              </a:extLst>
            </p:cNvPr>
            <p:cNvSpPr txBox="1"/>
            <p:nvPr/>
          </p:nvSpPr>
          <p:spPr>
            <a:xfrm>
              <a:off x="8750620" y="7939372"/>
              <a:ext cx="921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카스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136F51-5D5F-E68A-99DD-4C124E764DB6}"/>
                </a:ext>
              </a:extLst>
            </p:cNvPr>
            <p:cNvSpPr txBox="1"/>
            <p:nvPr/>
          </p:nvSpPr>
          <p:spPr>
            <a:xfrm>
              <a:off x="10486141" y="796457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포카리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스웨트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28181-F5C6-1F50-C2A2-BF1B1B409E5D}"/>
                </a:ext>
              </a:extLst>
            </p:cNvPr>
            <p:cNvSpPr txBox="1"/>
            <p:nvPr/>
          </p:nvSpPr>
          <p:spPr>
            <a:xfrm>
              <a:off x="13239867" y="7932778"/>
              <a:ext cx="1592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초코에몽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1FC749-6B3F-0B51-9FE5-9F660D68BED3}"/>
                </a:ext>
              </a:extLst>
            </p:cNvPr>
            <p:cNvSpPr txBox="1"/>
            <p:nvPr/>
          </p:nvSpPr>
          <p:spPr>
            <a:xfrm>
              <a:off x="3827809" y="10708340"/>
              <a:ext cx="929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AF50E7-8BA5-12AF-6A0F-349E1DB6CA85}"/>
                </a:ext>
              </a:extLst>
            </p:cNvPr>
            <p:cNvSpPr txBox="1"/>
            <p:nvPr/>
          </p:nvSpPr>
          <p:spPr>
            <a:xfrm>
              <a:off x="5665661" y="10702895"/>
              <a:ext cx="2035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나랑드사이다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73A1F5-DEDB-B2F8-1934-D03648E30F70}"/>
                </a:ext>
              </a:extLst>
            </p:cNvPr>
            <p:cNvSpPr txBox="1"/>
            <p:nvPr/>
          </p:nvSpPr>
          <p:spPr>
            <a:xfrm>
              <a:off x="8385332" y="10702955"/>
              <a:ext cx="1582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닥터 </a:t>
              </a:r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페퍼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6CFDEE-F7B7-28DA-2056-1E098DAD8650}"/>
                </a:ext>
              </a:extLst>
            </p:cNvPr>
            <p:cNvSpPr txBox="1"/>
            <p:nvPr/>
          </p:nvSpPr>
          <p:spPr>
            <a:xfrm>
              <a:off x="10612965" y="10702895"/>
              <a:ext cx="2035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칠성 사이다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C41A83-5D57-33CD-7C85-6AAE0EC1E9C0}"/>
                </a:ext>
              </a:extLst>
            </p:cNvPr>
            <p:cNvSpPr txBox="1"/>
            <p:nvPr/>
          </p:nvSpPr>
          <p:spPr>
            <a:xfrm>
              <a:off x="13410917" y="10757441"/>
              <a:ext cx="1203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밀키스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02035550-F2D0-3801-DE32-476F490E8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15" y="903773"/>
            <a:ext cx="13437908" cy="1420791"/>
          </a:xfrm>
        </p:spPr>
        <p:txBody>
          <a:bodyPr rtlCol="0"/>
          <a:lstStyle/>
          <a:p>
            <a:r>
              <a:rPr lang="ko-KR" altLang="en-US" sz="6000" b="1" noProof="1"/>
              <a:t>음료 분류 서비스 프로젝트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1462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08A62-4EAF-D119-5862-9BD7CF61B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943" y="3135086"/>
            <a:ext cx="17961428" cy="927583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raphic 3" descr="search icon">
            <a:extLst>
              <a:ext uri="{FF2B5EF4-FFF2-40B4-BE49-F238E27FC236}">
                <a16:creationId xmlns:a16="http://schemas.microsoft.com/office/drawing/2014/main" id="{3C1E4F80-A783-43E8-8F4E-F9B1637F1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31355" y="21174838"/>
            <a:ext cx="2617859" cy="26178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F6D53EF-BF99-625F-C836-4E00648ED22E}"/>
              </a:ext>
            </a:extLst>
          </p:cNvPr>
          <p:cNvSpPr txBox="1">
            <a:spLocks/>
          </p:cNvSpPr>
          <p:nvPr/>
        </p:nvSpPr>
        <p:spPr>
          <a:xfrm>
            <a:off x="1983941" y="9409970"/>
            <a:ext cx="6560438" cy="1420791"/>
          </a:xfrm>
          <a:prstGeom prst="rect">
            <a:avLst/>
          </a:prstGeom>
        </p:spPr>
        <p:txBody>
          <a:bodyPr rtlCol="0" anchor="ctr"/>
          <a:lstStyle>
            <a:lvl1pPr algn="ctr" defTabSz="542125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704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600" b="1" noProof="1"/>
              <a:t>11</a:t>
            </a:r>
            <a:r>
              <a:rPr lang="ko-KR" altLang="en-US" sz="3600" b="1" noProof="1"/>
              <a:t>일 진행 계획 표</a:t>
            </a: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53BF512E-FC5E-B563-9CEA-8859F6CC0898}"/>
              </a:ext>
            </a:extLst>
          </p:cNvPr>
          <p:cNvSpPr/>
          <p:nvPr/>
        </p:nvSpPr>
        <p:spPr>
          <a:xfrm>
            <a:off x="709128" y="3676589"/>
            <a:ext cx="7166512" cy="9186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검수 및 </a:t>
            </a:r>
            <a:r>
              <a:rPr lang="en-US" altLang="ko-KR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Split</a:t>
            </a:r>
            <a:endParaRPr lang="ko-KR" altLang="en-US" sz="3600" b="1" noProof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13">
            <a:extLst>
              <a:ext uri="{FF2B5EF4-FFF2-40B4-BE49-F238E27FC236}">
                <a16:creationId xmlns:a16="http://schemas.microsoft.com/office/drawing/2014/main" id="{92645F6C-D8F5-4647-0433-7D81EE48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222" y="12993409"/>
            <a:ext cx="3454494" cy="447436"/>
          </a:xfrm>
        </p:spPr>
        <p:txBody>
          <a:bodyPr/>
          <a:lstStyle/>
          <a:p>
            <a:r>
              <a:rPr lang="en-US" altLang="ko-KR" sz="3200" b="1" spc="-100" noProof="1"/>
              <a:t>- 4 -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2C92-327A-7D3C-82CE-C55D01518535}"/>
              </a:ext>
            </a:extLst>
          </p:cNvPr>
          <p:cNvSpPr txBox="1"/>
          <p:nvPr/>
        </p:nvSpPr>
        <p:spPr>
          <a:xfrm>
            <a:off x="1298960" y="4872839"/>
            <a:ext cx="158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3E422EE-B0F0-E82F-A08D-4429F6E3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20335"/>
              </p:ext>
            </p:extLst>
          </p:nvPr>
        </p:nvGraphicFramePr>
        <p:xfrm>
          <a:off x="2924753" y="5884930"/>
          <a:ext cx="12503808" cy="235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71">
                  <a:extLst>
                    <a:ext uri="{9D8B030D-6E8A-4147-A177-3AD203B41FA5}">
                      <a16:colId xmlns:a16="http://schemas.microsoft.com/office/drawing/2014/main" val="2664498345"/>
                    </a:ext>
                  </a:extLst>
                </a:gridCol>
                <a:gridCol w="4557252">
                  <a:extLst>
                    <a:ext uri="{9D8B030D-6E8A-4147-A177-3AD203B41FA5}">
                      <a16:colId xmlns:a16="http://schemas.microsoft.com/office/drawing/2014/main" val="1613316739"/>
                    </a:ext>
                  </a:extLst>
                </a:gridCol>
                <a:gridCol w="6091085">
                  <a:extLst>
                    <a:ext uri="{9D8B030D-6E8A-4147-A177-3AD203B41FA5}">
                      <a16:colId xmlns:a16="http://schemas.microsoft.com/office/drawing/2014/main" val="110822744"/>
                    </a:ext>
                  </a:extLst>
                </a:gridCol>
              </a:tblGrid>
              <a:tr h="526183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757592"/>
                  </a:ext>
                </a:extLst>
              </a:tr>
              <a:tr h="27034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set</a:t>
                      </a:r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2399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0426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 Data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0448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Data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2845"/>
                  </a:ext>
                </a:extLst>
              </a:tr>
              <a:tr h="3180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2999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18889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7AF48619-9996-CE15-59DC-E1C794E4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15" y="903773"/>
            <a:ext cx="13437908" cy="1420791"/>
          </a:xfrm>
        </p:spPr>
        <p:txBody>
          <a:bodyPr rtlCol="0"/>
          <a:lstStyle/>
          <a:p>
            <a:r>
              <a:rPr lang="ko-KR" altLang="en-US" sz="6000" b="1" noProof="1"/>
              <a:t>음료 분류 서비스 프로젝트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7230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08A62-4EAF-D119-5862-9BD7CF61B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943" y="3135086"/>
            <a:ext cx="17961428" cy="927583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raphic 3" descr="search icon">
            <a:extLst>
              <a:ext uri="{FF2B5EF4-FFF2-40B4-BE49-F238E27FC236}">
                <a16:creationId xmlns:a16="http://schemas.microsoft.com/office/drawing/2014/main" id="{3C1E4F80-A783-43E8-8F4E-F9B1637F1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31355" y="21174838"/>
            <a:ext cx="2617859" cy="2617859"/>
          </a:xfrm>
          <a:prstGeom prst="rect">
            <a:avLst/>
          </a:prstGeom>
        </p:spPr>
      </p:pic>
      <p:sp>
        <p:nvSpPr>
          <p:cNvPr id="18" name="직사각형 2">
            <a:extLst>
              <a:ext uri="{FF2B5EF4-FFF2-40B4-BE49-F238E27FC236}">
                <a16:creationId xmlns:a16="http://schemas.microsoft.com/office/drawing/2014/main" id="{9C999EFE-B27E-9597-F6EC-563D4FD78258}"/>
              </a:ext>
            </a:extLst>
          </p:cNvPr>
          <p:cNvSpPr/>
          <p:nvPr/>
        </p:nvSpPr>
        <p:spPr>
          <a:xfrm>
            <a:off x="709128" y="3676589"/>
            <a:ext cx="7166512" cy="9186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CustomDataset, Main</a:t>
            </a:r>
            <a:r>
              <a:rPr lang="ko-KR" altLang="en-US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부제목 13">
            <a:extLst>
              <a:ext uri="{FF2B5EF4-FFF2-40B4-BE49-F238E27FC236}">
                <a16:creationId xmlns:a16="http://schemas.microsoft.com/office/drawing/2014/main" id="{2DFB7474-E78A-22AB-BC5C-E590C97834E3}"/>
              </a:ext>
            </a:extLst>
          </p:cNvPr>
          <p:cNvSpPr txBox="1">
            <a:spLocks/>
          </p:cNvSpPr>
          <p:nvPr/>
        </p:nvSpPr>
        <p:spPr>
          <a:xfrm>
            <a:off x="7484222" y="12993409"/>
            <a:ext cx="3454494" cy="447436"/>
          </a:xfrm>
          <a:prstGeom prst="rect">
            <a:avLst/>
          </a:prstGeom>
        </p:spPr>
        <p:txBody>
          <a:bodyPr rtlCol="0"/>
          <a:lstStyle>
            <a:lvl1pPr marL="0" indent="0" algn="ctr" defTabSz="5421258" rtl="0" eaLnBrk="1" latinLnBrk="1" hangingPunct="1">
              <a:lnSpc>
                <a:spcPct val="90000"/>
              </a:lnSpc>
              <a:spcBef>
                <a:spcPts val="5930"/>
              </a:spcBef>
              <a:buFont typeface="Arial" panose="020B0604020202020204" pitchFamily="34" charset="0"/>
              <a:buNone/>
              <a:defRPr sz="6562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710646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118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1258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10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31911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42547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53187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263812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74445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685088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spc="-100" noProof="1"/>
              <a:t>- 5 -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3AE90E-DF2D-0548-ADE0-DEF65D2CE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15" y="903773"/>
            <a:ext cx="13437908" cy="1420791"/>
          </a:xfrm>
        </p:spPr>
        <p:txBody>
          <a:bodyPr rtlCol="0"/>
          <a:lstStyle/>
          <a:p>
            <a:r>
              <a:rPr lang="ko-KR" altLang="en-US" sz="6000" b="1" noProof="1"/>
              <a:t>음료 분류 서비스 프로젝트</a:t>
            </a:r>
            <a:endParaRPr lang="ko-KR" altLang="en-US" sz="60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E214D74-250C-1C09-BD66-0D43CB7BD72A}"/>
              </a:ext>
            </a:extLst>
          </p:cNvPr>
          <p:cNvGrpSpPr/>
          <p:nvPr/>
        </p:nvGrpSpPr>
        <p:grpSpPr>
          <a:xfrm>
            <a:off x="3159358" y="5623462"/>
            <a:ext cx="12104221" cy="6264379"/>
            <a:chOff x="3029152" y="5136766"/>
            <a:chExt cx="12104221" cy="626437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8B2F891-97D8-BFDB-0C5C-6BE44EFD6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9152" y="5136766"/>
              <a:ext cx="4271298" cy="577307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68B977-9CA8-7810-6BDB-08148E664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98311" y="6299039"/>
              <a:ext cx="6535062" cy="3448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32B365-7275-2C39-F249-0FF90266F18F}"/>
                </a:ext>
              </a:extLst>
            </p:cNvPr>
            <p:cNvSpPr txBox="1"/>
            <p:nvPr/>
          </p:nvSpPr>
          <p:spPr>
            <a:xfrm>
              <a:off x="3594098" y="11001035"/>
              <a:ext cx="3141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CustomData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Code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8F0C3-4EE7-9F68-A0F0-A9B2B7B7D775}"/>
                </a:ext>
              </a:extLst>
            </p:cNvPr>
            <p:cNvSpPr txBox="1"/>
            <p:nvPr/>
          </p:nvSpPr>
          <p:spPr>
            <a:xfrm>
              <a:off x="10295139" y="9929951"/>
              <a:ext cx="3141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Main(Aug) Code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C9D0079-957C-D0B7-E2B2-5C3CAF599B04}"/>
              </a:ext>
            </a:extLst>
          </p:cNvPr>
          <p:cNvSpPr txBox="1"/>
          <p:nvPr/>
        </p:nvSpPr>
        <p:spPr>
          <a:xfrm>
            <a:off x="1298960" y="4872839"/>
            <a:ext cx="158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CustomDataset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Main Code</a:t>
            </a:r>
          </a:p>
        </p:txBody>
      </p:sp>
    </p:spTree>
    <p:extLst>
      <p:ext uri="{BB962C8B-B14F-4D97-AF65-F5344CB8AC3E}">
        <p14:creationId xmlns:p14="http://schemas.microsoft.com/office/powerpoint/2010/main" val="360107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08A62-4EAF-D119-5862-9BD7CF61B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943" y="3135086"/>
            <a:ext cx="17961428" cy="927583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raphic 3" descr="search icon">
            <a:extLst>
              <a:ext uri="{FF2B5EF4-FFF2-40B4-BE49-F238E27FC236}">
                <a16:creationId xmlns:a16="http://schemas.microsoft.com/office/drawing/2014/main" id="{3C1E4F80-A783-43E8-8F4E-F9B1637F1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31355" y="21174838"/>
            <a:ext cx="2617859" cy="2617859"/>
          </a:xfrm>
          <a:prstGeom prst="rect">
            <a:avLst/>
          </a:prstGeom>
        </p:spPr>
      </p:pic>
      <p:sp>
        <p:nvSpPr>
          <p:cNvPr id="18" name="직사각형 2">
            <a:extLst>
              <a:ext uri="{FF2B5EF4-FFF2-40B4-BE49-F238E27FC236}">
                <a16:creationId xmlns:a16="http://schemas.microsoft.com/office/drawing/2014/main" id="{9C999EFE-B27E-9597-F6EC-563D4FD78258}"/>
              </a:ext>
            </a:extLst>
          </p:cNvPr>
          <p:cNvSpPr/>
          <p:nvPr/>
        </p:nvSpPr>
        <p:spPr>
          <a:xfrm>
            <a:off x="709128" y="3676589"/>
            <a:ext cx="7166512" cy="9186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Main(Aug)</a:t>
            </a:r>
            <a:r>
              <a:rPr lang="ko-KR" altLang="en-US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부제목 13">
            <a:extLst>
              <a:ext uri="{FF2B5EF4-FFF2-40B4-BE49-F238E27FC236}">
                <a16:creationId xmlns:a16="http://schemas.microsoft.com/office/drawing/2014/main" id="{2DFB7474-E78A-22AB-BC5C-E590C97834E3}"/>
              </a:ext>
            </a:extLst>
          </p:cNvPr>
          <p:cNvSpPr txBox="1">
            <a:spLocks/>
          </p:cNvSpPr>
          <p:nvPr/>
        </p:nvSpPr>
        <p:spPr>
          <a:xfrm>
            <a:off x="7484222" y="12993409"/>
            <a:ext cx="3454494" cy="447436"/>
          </a:xfrm>
          <a:prstGeom prst="rect">
            <a:avLst/>
          </a:prstGeom>
        </p:spPr>
        <p:txBody>
          <a:bodyPr rtlCol="0"/>
          <a:lstStyle>
            <a:lvl1pPr marL="0" indent="0" algn="ctr" defTabSz="5421258" rtl="0" eaLnBrk="1" latinLnBrk="1" hangingPunct="1">
              <a:lnSpc>
                <a:spcPct val="90000"/>
              </a:lnSpc>
              <a:spcBef>
                <a:spcPts val="5930"/>
              </a:spcBef>
              <a:buFont typeface="Arial" panose="020B0604020202020204" pitchFamily="34" charset="0"/>
              <a:buNone/>
              <a:defRPr sz="6562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710646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118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1258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10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31911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42547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53187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263812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74445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685088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spc="-100" noProof="1"/>
              <a:t>- 5 -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3AE90E-DF2D-0548-ADE0-DEF65D2CE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15" y="903773"/>
            <a:ext cx="13437908" cy="1420791"/>
          </a:xfrm>
        </p:spPr>
        <p:txBody>
          <a:bodyPr rtlCol="0"/>
          <a:lstStyle/>
          <a:p>
            <a:r>
              <a:rPr lang="ko-KR" altLang="en-US" sz="6000" b="1" noProof="1"/>
              <a:t>음료 분류 서비스 프로젝트</a:t>
            </a:r>
            <a:endParaRPr lang="ko-KR" altLang="en-US" sz="6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23A9CF-CC46-5FCE-C0DC-E33CD7B23E18}"/>
              </a:ext>
            </a:extLst>
          </p:cNvPr>
          <p:cNvGrpSpPr/>
          <p:nvPr/>
        </p:nvGrpSpPr>
        <p:grpSpPr>
          <a:xfrm>
            <a:off x="5433275" y="5688495"/>
            <a:ext cx="7556389" cy="5245085"/>
            <a:chOff x="2375595" y="5688495"/>
            <a:chExt cx="7556389" cy="52450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231D2B3-03C8-8901-2E1B-76A50AEF2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95" y="5707547"/>
              <a:ext cx="2114845" cy="48012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55B45A-5B15-7C50-E8DD-451F757A3705}"/>
                </a:ext>
              </a:extLst>
            </p:cNvPr>
            <p:cNvSpPr txBox="1"/>
            <p:nvPr/>
          </p:nvSpPr>
          <p:spPr>
            <a:xfrm>
              <a:off x="2375595" y="10533470"/>
              <a:ext cx="2114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Spatter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D90B48D-1059-B493-9AA2-44A97BA3F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1130" y="5707547"/>
              <a:ext cx="2114845" cy="479174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28291-DB86-C5AE-85E2-44230DB19E44}"/>
                </a:ext>
              </a:extLst>
            </p:cNvPr>
            <p:cNvSpPr txBox="1"/>
            <p:nvPr/>
          </p:nvSpPr>
          <p:spPr>
            <a:xfrm>
              <a:off x="5288397" y="10515178"/>
              <a:ext cx="1740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ISONoise</a:t>
              </a:r>
              <a:endPara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654DB3C-FE90-8EC7-78C4-42ED1496E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26665" y="5688495"/>
              <a:ext cx="2105319" cy="48107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30A9BB-87C0-CBEC-3E82-C2B25E66810E}"/>
                </a:ext>
              </a:extLst>
            </p:cNvPr>
            <p:cNvSpPr txBox="1"/>
            <p:nvPr/>
          </p:nvSpPr>
          <p:spPr>
            <a:xfrm>
              <a:off x="8108055" y="10515178"/>
              <a:ext cx="1474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Equalize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D8945E-CD8B-5072-3357-D4873585570B}"/>
              </a:ext>
            </a:extLst>
          </p:cNvPr>
          <p:cNvSpPr txBox="1"/>
          <p:nvPr/>
        </p:nvSpPr>
        <p:spPr>
          <a:xfrm>
            <a:off x="1298960" y="4872839"/>
            <a:ext cx="158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Main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팀원들이 직접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시각화하여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38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08A62-4EAF-D119-5862-9BD7CF61B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943" y="3135086"/>
            <a:ext cx="17961428" cy="927583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raphic 3" descr="search icon">
            <a:extLst>
              <a:ext uri="{FF2B5EF4-FFF2-40B4-BE49-F238E27FC236}">
                <a16:creationId xmlns:a16="http://schemas.microsoft.com/office/drawing/2014/main" id="{3C1E4F80-A783-43E8-8F4E-F9B1637F1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31355" y="21174838"/>
            <a:ext cx="2617859" cy="2617859"/>
          </a:xfrm>
          <a:prstGeom prst="rect">
            <a:avLst/>
          </a:prstGeom>
        </p:spPr>
      </p:pic>
      <p:sp>
        <p:nvSpPr>
          <p:cNvPr id="18" name="직사각형 2">
            <a:extLst>
              <a:ext uri="{FF2B5EF4-FFF2-40B4-BE49-F238E27FC236}">
                <a16:creationId xmlns:a16="http://schemas.microsoft.com/office/drawing/2014/main" id="{9C999EFE-B27E-9597-F6EC-563D4FD78258}"/>
              </a:ext>
            </a:extLst>
          </p:cNvPr>
          <p:cNvSpPr/>
          <p:nvPr/>
        </p:nvSpPr>
        <p:spPr>
          <a:xfrm>
            <a:off x="709128" y="3676589"/>
            <a:ext cx="7166512" cy="9186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noProof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</a:t>
            </a:r>
          </a:p>
        </p:txBody>
      </p:sp>
      <p:sp>
        <p:nvSpPr>
          <p:cNvPr id="6" name="부제목 13">
            <a:extLst>
              <a:ext uri="{FF2B5EF4-FFF2-40B4-BE49-F238E27FC236}">
                <a16:creationId xmlns:a16="http://schemas.microsoft.com/office/drawing/2014/main" id="{2DFB7474-E78A-22AB-BC5C-E590C97834E3}"/>
              </a:ext>
            </a:extLst>
          </p:cNvPr>
          <p:cNvSpPr txBox="1">
            <a:spLocks/>
          </p:cNvSpPr>
          <p:nvPr/>
        </p:nvSpPr>
        <p:spPr>
          <a:xfrm>
            <a:off x="7484222" y="12993409"/>
            <a:ext cx="3454494" cy="447436"/>
          </a:xfrm>
          <a:prstGeom prst="rect">
            <a:avLst/>
          </a:prstGeom>
        </p:spPr>
        <p:txBody>
          <a:bodyPr rtlCol="0"/>
          <a:lstStyle>
            <a:lvl1pPr marL="0" indent="0" algn="ctr" defTabSz="5421258" rtl="0" eaLnBrk="1" latinLnBrk="1" hangingPunct="1">
              <a:lnSpc>
                <a:spcPct val="90000"/>
              </a:lnSpc>
              <a:spcBef>
                <a:spcPts val="5930"/>
              </a:spcBef>
              <a:buFont typeface="Arial" panose="020B0604020202020204" pitchFamily="34" charset="0"/>
              <a:buNone/>
              <a:defRPr sz="6562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710646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118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1258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10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31911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42547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53187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263812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974445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685088" indent="0" algn="ctr" defTabSz="5421258" rtl="0" eaLnBrk="1" latinLnBrk="1" hangingPunct="1">
              <a:lnSpc>
                <a:spcPct val="90000"/>
              </a:lnSpc>
              <a:spcBef>
                <a:spcPts val="2968"/>
              </a:spcBef>
              <a:buFont typeface="Arial" panose="020B0604020202020204" pitchFamily="34" charset="0"/>
              <a:buNone/>
              <a:defRPr sz="94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spc="-100" noProof="1"/>
              <a:t>- 5 -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D96B3F-C840-D795-DBA5-C9A21DC7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15" y="903773"/>
            <a:ext cx="13437908" cy="1420791"/>
          </a:xfrm>
        </p:spPr>
        <p:txBody>
          <a:bodyPr rtlCol="0"/>
          <a:lstStyle/>
          <a:p>
            <a:r>
              <a:rPr lang="ko-KR" altLang="en-US" sz="6000" b="1" noProof="1"/>
              <a:t>음료 분류 서비스 프로젝트</a:t>
            </a:r>
            <a:endParaRPr lang="ko-KR" alt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EC901-5286-EF7E-0FEC-7B9DEA281C89}"/>
              </a:ext>
            </a:extLst>
          </p:cNvPr>
          <p:cNvSpPr txBox="1"/>
          <p:nvPr/>
        </p:nvSpPr>
        <p:spPr>
          <a:xfrm>
            <a:off x="2035277" y="5619135"/>
            <a:ext cx="1173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 음료여서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넣을 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색상을 변경하지 않는 선에서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주어야 함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1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08A62-4EAF-D119-5862-9BD7CF61B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943" y="3135086"/>
            <a:ext cx="17961428" cy="927583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raphic 3" descr="search icon">
            <a:extLst>
              <a:ext uri="{FF2B5EF4-FFF2-40B4-BE49-F238E27FC236}">
                <a16:creationId xmlns:a16="http://schemas.microsoft.com/office/drawing/2014/main" id="{3C1E4F80-A783-43E8-8F4E-F9B1637F1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231355" y="21174838"/>
            <a:ext cx="2617859" cy="26178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4EB725E-2236-01F0-49C8-69D37FA393B1}"/>
              </a:ext>
            </a:extLst>
          </p:cNvPr>
          <p:cNvSpPr txBox="1">
            <a:spLocks/>
          </p:cNvSpPr>
          <p:nvPr/>
        </p:nvSpPr>
        <p:spPr>
          <a:xfrm>
            <a:off x="2025650" y="4215196"/>
            <a:ext cx="6560438" cy="1420791"/>
          </a:xfrm>
          <a:prstGeom prst="rect">
            <a:avLst/>
          </a:prstGeom>
        </p:spPr>
        <p:txBody>
          <a:bodyPr rtlCol="0" anchor="ctr"/>
          <a:lstStyle>
            <a:lvl1pPr algn="ctr" defTabSz="542125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704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600" b="1" noProof="1"/>
              <a:t>11</a:t>
            </a:r>
            <a:r>
              <a:rPr lang="ko-KR" altLang="en-US" sz="3600" b="1" noProof="1"/>
              <a:t>일 진행 계획 발표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FC9AF4-405F-56A7-7DE7-FB14136A5641}"/>
              </a:ext>
            </a:extLst>
          </p:cNvPr>
          <p:cNvSpPr txBox="1">
            <a:spLocks/>
          </p:cNvSpPr>
          <p:nvPr/>
        </p:nvSpPr>
        <p:spPr>
          <a:xfrm>
            <a:off x="5897427" y="6750779"/>
            <a:ext cx="6560438" cy="1420791"/>
          </a:xfrm>
          <a:prstGeom prst="rect">
            <a:avLst/>
          </a:prstGeom>
        </p:spPr>
        <p:txBody>
          <a:bodyPr rtlCol="0" anchor="ctr"/>
          <a:lstStyle>
            <a:lvl1pPr algn="ctr" defTabSz="5421258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704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600" b="1" noProof="1"/>
              <a:t>11</a:t>
            </a:r>
            <a:r>
              <a:rPr lang="ko-KR" altLang="en-US" sz="3600" b="1" noProof="1"/>
              <a:t>일 진행 계획 발표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78A1C-74F7-D6E3-56D7-EE7E5FAE492F}"/>
              </a:ext>
            </a:extLst>
          </p:cNvPr>
          <p:cNvSpPr txBox="1"/>
          <p:nvPr/>
        </p:nvSpPr>
        <p:spPr>
          <a:xfrm>
            <a:off x="4447740" y="6185525"/>
            <a:ext cx="9527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8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부제목 13">
            <a:extLst>
              <a:ext uri="{FF2B5EF4-FFF2-40B4-BE49-F238E27FC236}">
                <a16:creationId xmlns:a16="http://schemas.microsoft.com/office/drawing/2014/main" id="{2535C233-8F9E-83A0-D11F-48D46E9F6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222" y="12993409"/>
            <a:ext cx="3454494" cy="447436"/>
          </a:xfrm>
        </p:spPr>
        <p:txBody>
          <a:bodyPr/>
          <a:lstStyle/>
          <a:p>
            <a:r>
              <a:rPr lang="en-US" altLang="ko-KR" sz="3200" b="1" spc="-100" noProof="1"/>
              <a:t>- 6 -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391601-3758-BE42-75D1-3281AA455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15" y="903773"/>
            <a:ext cx="13437908" cy="1420791"/>
          </a:xfrm>
        </p:spPr>
        <p:txBody>
          <a:bodyPr rtlCol="0"/>
          <a:lstStyle/>
          <a:p>
            <a:r>
              <a:rPr lang="ko-KR" altLang="en-US" sz="6000" b="1" noProof="1"/>
              <a:t>음료 분류 서비스 프로젝트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02631499"/>
      </p:ext>
    </p:extLst>
  </p:cSld>
  <p:clrMapOvr>
    <a:masterClrMapping/>
  </p:clrMapOvr>
</p:sld>
</file>

<file path=ppt/theme/theme1.xml><?xml version="1.0" encoding="utf-8"?>
<a:theme xmlns:a="http://schemas.openxmlformats.org/drawingml/2006/main" name="바로 가기 키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53B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4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943551_TF00575249_Win32" id="{ED099AE4-18D8-488E-A154-DB5640D871D2}" vid="{E794302E-37F3-46C4-AE7E-668FDDE3CA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432157-FCFE-4ED3-8930-6DC96CD6B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1EEB1F-8E1A-4BBF-A239-207779CBA88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EF415A0-1D85-4851-BBAC-B85349FE47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 Teams용 16가지 필수 바로 가기 키</Template>
  <TotalTime>109</TotalTime>
  <Words>340</Words>
  <Application>Microsoft Office PowerPoint</Application>
  <PresentationFormat>사용자 지정</PresentationFormat>
  <Paragraphs>108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Segoe UI</vt:lpstr>
      <vt:lpstr>바로 가기 키</vt:lpstr>
      <vt:lpstr>2023년 1월 11일 오전 진행 계획 발표</vt:lpstr>
      <vt:lpstr>음료 분류 서비스 프로젝트</vt:lpstr>
      <vt:lpstr>음료 분류 서비스 프로젝트</vt:lpstr>
      <vt:lpstr>음료 분류 서비스 프로젝트</vt:lpstr>
      <vt:lpstr>음료 분류 서비스 프로젝트</vt:lpstr>
      <vt:lpstr>음료 분류 서비스 프로젝트</vt:lpstr>
      <vt:lpstr>음료 분류 서비스 프로젝트</vt:lpstr>
      <vt:lpstr>음료 분류 서비스 프로젝트</vt:lpstr>
      <vt:lpstr>음료 분류 서비스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00일 진행 계획 발표</dc:title>
  <dc:creator>강석우</dc:creator>
  <cp:lastModifiedBy>김창우</cp:lastModifiedBy>
  <cp:revision>41</cp:revision>
  <dcterms:created xsi:type="dcterms:W3CDTF">2023-01-10T16:19:04Z</dcterms:created>
  <dcterms:modified xsi:type="dcterms:W3CDTF">2023-01-11T01:33:58Z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