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E74"/>
    <a:srgbClr val="F4BB18"/>
    <a:srgbClr val="DF564B"/>
    <a:srgbClr val="82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file29.uf.tistory.com/image/23252436581C30611F836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75" y="-22225"/>
            <a:ext cx="13559568" cy="68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4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450" y="-147614"/>
            <a:ext cx="13811250" cy="70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9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4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CB51-60D9-46E4-A0FD-26E5B0A8FB4E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4786-D677-49BC-830C-FDDDD42B6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5669" y="2144110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복숭아 학당 조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2412" y="60561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권일재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김현지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이규호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이애린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0758" y="286250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3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905" y="2512410"/>
            <a:ext cx="7178568" cy="2488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있게 설명한 </a:t>
            </a:r>
            <a:r>
              <a:rPr lang="ko-KR" altLang="en-US" sz="3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 구매하여 공부</a:t>
            </a:r>
            <a:endParaRPr lang="en-US" altLang="ko-KR" sz="3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091" y="797910"/>
            <a:ext cx="5912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지난 주에 공부한 내용</a:t>
            </a:r>
            <a:endParaRPr lang="en-US" altLang="ko-KR" sz="4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2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44925" y="645510"/>
            <a:ext cx="828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82B1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achine </a:t>
            </a:r>
            <a:r>
              <a:rPr lang="en-US" altLang="ko-KR" sz="4800" dirty="0" smtClean="0">
                <a:solidFill>
                  <a:srgbClr val="DF5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earning </a:t>
            </a:r>
            <a:r>
              <a:rPr lang="en-US" altLang="ko-KR" sz="4800" dirty="0" smtClean="0">
                <a:solidFill>
                  <a:srgbClr val="F4BB1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4800" dirty="0" smtClean="0">
                <a:solidFill>
                  <a:srgbClr val="38AE7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hallenge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8182" y="2117439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82B1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chedule</a:t>
            </a:r>
            <a:endParaRPr lang="en-US" altLang="ko-KR" sz="4000" dirty="0" smtClean="0">
              <a:solidFill>
                <a:srgbClr val="38AE7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8182" y="2841872"/>
            <a:ext cx="1425390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행사 일시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2379" y="2841872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17875" y="2841872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장소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8182" y="3611313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2017.07.10 - 2017.08.14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3367" y="3611313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달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23297" y="3611313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82" y="4380754"/>
            <a:ext cx="7127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Online session : 2017.08.16 16:00 – 08.21 16:00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93149" y="4380754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120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23297" y="4380754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182" y="5150195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Onsite session : 2017.08.26 09:00 – 10:00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86123" y="5150195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4756" y="515019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구글캠퍼스</a:t>
            </a:r>
            <a:endParaRPr lang="en-US" altLang="ko-KR" sz="2400" b="1" dirty="0" smtClean="0">
              <a:ln>
                <a:solidFill>
                  <a:schemeClr val="bg1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7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" y="277812"/>
            <a:ext cx="11721940" cy="1042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87" y="1587499"/>
            <a:ext cx="9275763" cy="1789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86" y="3376866"/>
            <a:ext cx="9275763" cy="28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2017-07-12T02:09:17Z</dcterms:created>
  <dcterms:modified xsi:type="dcterms:W3CDTF">2017-07-12T02:51:09Z</dcterms:modified>
</cp:coreProperties>
</file>