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3A53-BCAE-405F-9FD2-CD9256EBA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DC-3C75-4225-A764-679AAE72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2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3A53-BCAE-405F-9FD2-CD9256EBA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DC-3C75-4225-A764-679AAE72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4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3A53-BCAE-405F-9FD2-CD9256EBA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DC-3C75-4225-A764-679AAE72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7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3A53-BCAE-405F-9FD2-CD9256EBA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DC-3C75-4225-A764-679AAE72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3A53-BCAE-405F-9FD2-CD9256EBA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DC-3C75-4225-A764-679AAE72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7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3A53-BCAE-405F-9FD2-CD9256EBA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DC-3C75-4225-A764-679AAE72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8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3A53-BCAE-405F-9FD2-CD9256EBA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DC-3C75-4225-A764-679AAE72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8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3A53-BCAE-405F-9FD2-CD9256EBA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DC-3C75-4225-A764-679AAE72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3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3A53-BCAE-405F-9FD2-CD9256EBA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DC-3C75-4225-A764-679AAE72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3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3A53-BCAE-405F-9FD2-CD9256EBA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DC-3C75-4225-A764-679AAE72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3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3A53-BCAE-405F-9FD2-CD9256EBA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4DC-3C75-4225-A764-679AAE72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3A53-BCAE-405F-9FD2-CD9256EBA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64DC-3C75-4225-A764-679AAE72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4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50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Coursera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Machine Learning </a:t>
            </a:r>
            <a:r>
              <a:rPr lang="ko-KR" altLang="en-US" dirty="0" smtClean="0"/>
              <a:t>강의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692" b="5964"/>
          <a:stretch/>
        </p:blipFill>
        <p:spPr>
          <a:xfrm>
            <a:off x="2707341" y="2680706"/>
            <a:ext cx="5307104" cy="363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Model representation</a:t>
            </a:r>
            <a:endParaRPr lang="ko-KR" altLang="en-US" dirty="0"/>
          </a:p>
        </p:txBody>
      </p:sp>
      <p:pic>
        <p:nvPicPr>
          <p:cNvPr id="1026" name="Picture 2" descr="예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28" y="3005251"/>
            <a:ext cx="10081744" cy="385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954306"/>
            <a:ext cx="10923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지도 학습</a:t>
            </a:r>
            <a:r>
              <a:rPr lang="en-US" altLang="ko-KR" sz="2400" dirty="0" smtClean="0"/>
              <a:t>(Supervised learning), </a:t>
            </a:r>
            <a:r>
              <a:rPr lang="ko-KR" altLang="en-US" sz="2400" dirty="0" smtClean="0"/>
              <a:t>회귀</a:t>
            </a:r>
            <a:r>
              <a:rPr lang="en-US" altLang="ko-KR" sz="2400" dirty="0" smtClean="0"/>
              <a:t>(regression)</a:t>
            </a:r>
          </a:p>
        </p:txBody>
      </p:sp>
    </p:spTree>
    <p:extLst>
      <p:ext uri="{BB962C8B-B14F-4D97-AF65-F5344CB8AC3E}">
        <p14:creationId xmlns:p14="http://schemas.microsoft.com/office/powerpoint/2010/main" val="41664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Model representation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05" y="2847974"/>
            <a:ext cx="10868389" cy="3171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954306"/>
            <a:ext cx="10923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실제 판매된 면적당 가격표 </a:t>
            </a:r>
            <a:r>
              <a:rPr lang="en-US" altLang="ko-KR" sz="2400" dirty="0" smtClean="0"/>
              <a:t>= training set</a:t>
            </a:r>
          </a:p>
        </p:txBody>
      </p:sp>
    </p:spTree>
    <p:extLst>
      <p:ext uri="{BB962C8B-B14F-4D97-AF65-F5344CB8AC3E}">
        <p14:creationId xmlns:p14="http://schemas.microsoft.com/office/powerpoint/2010/main" val="13681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Supervised learning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785303"/>
            <a:ext cx="4819650" cy="40335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954306"/>
            <a:ext cx="1092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Training set</a:t>
            </a:r>
            <a:r>
              <a:rPr lang="ko-KR" altLang="en-US" sz="2400" dirty="0" smtClean="0"/>
              <a:t>을 학습 알고리즘</a:t>
            </a:r>
            <a:r>
              <a:rPr lang="en-US" altLang="ko-KR" sz="2400" dirty="0" smtClean="0"/>
              <a:t>(learning algorithm)</a:t>
            </a:r>
            <a:r>
              <a:rPr lang="ko-KR" altLang="en-US" sz="2400" dirty="0" smtClean="0"/>
              <a:t>에 넘겨주면 알고리즘은 데이터를 학습하여 하나의 가설함수</a:t>
            </a:r>
            <a:r>
              <a:rPr lang="en-US" altLang="ko-KR" sz="2400" dirty="0" smtClean="0"/>
              <a:t>(hypothesis function)</a:t>
            </a:r>
            <a:r>
              <a:rPr lang="ko-KR" altLang="en-US" sz="2400" dirty="0" smtClean="0"/>
              <a:t>를 만든다</a:t>
            </a:r>
            <a:r>
              <a:rPr lang="en-US" altLang="ko-KR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14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가설함수와 비용 함수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200" y="1954306"/>
                <a:ext cx="109234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/>
                  <a:t>어떤 직선이 데이터들을 가장 잘 나타내는가</a:t>
                </a:r>
                <a:r>
                  <a:rPr lang="en-US" altLang="ko-KR" sz="2400" dirty="0" smtClean="0"/>
                  <a:t>?</a:t>
                </a:r>
              </a:p>
              <a:p>
                <a:r>
                  <a:rPr lang="en-US" altLang="ko-KR" sz="2400" dirty="0" smtClean="0"/>
                  <a:t>Training set</a:t>
                </a:r>
                <a:r>
                  <a:rPr lang="ko-KR" altLang="en-US" sz="2400" dirty="0" smtClean="0"/>
                  <a:t>의 </a:t>
                </a:r>
                <a:r>
                  <a:rPr lang="en-US" altLang="ko-KR" sz="2400" dirty="0" smtClean="0"/>
                  <a:t>y</a:t>
                </a:r>
                <a:r>
                  <a:rPr lang="ko-KR" altLang="en-US" sz="2400" dirty="0" smtClean="0"/>
                  <a:t>와 </a:t>
                </a:r>
                <a:r>
                  <a:rPr lang="en-US" altLang="ko-KR" sz="2400" dirty="0" smtClean="0"/>
                  <a:t>h(x)</a:t>
                </a:r>
                <a:r>
                  <a:rPr lang="ko-KR" altLang="en-US" sz="2400" dirty="0" smtClean="0"/>
                  <a:t>의 차이가 가장 작도록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400" dirty="0" err="1" smtClean="0"/>
                  <a:t>를</a:t>
                </a:r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고르는 것</a:t>
                </a:r>
                <a:r>
                  <a:rPr lang="en-US" altLang="ko-KR" sz="2400" dirty="0" smtClean="0"/>
                  <a:t>.</a:t>
                </a:r>
              </a:p>
              <a:p>
                <a:r>
                  <a:rPr lang="en-US" altLang="ko-KR" sz="2400" dirty="0" smtClean="0"/>
                  <a:t>- Cost function</a:t>
                </a:r>
                <a:r>
                  <a:rPr lang="ko-KR" altLang="en-US" sz="2400" dirty="0" smtClean="0"/>
                  <a:t>을 이용하여 </a:t>
                </a:r>
                <a:r>
                  <a:rPr lang="en-US" altLang="ko-KR" sz="2400" dirty="0" smtClean="0"/>
                  <a:t>hypothesis function</a:t>
                </a:r>
                <a:r>
                  <a:rPr lang="ko-KR" altLang="en-US" sz="2400" dirty="0" smtClean="0"/>
                  <a:t>의 정확성을 알 수 있음</a:t>
                </a:r>
                <a:endParaRPr lang="en-US" altLang="ko-KR" sz="2400" dirty="0" smtClean="0"/>
              </a:p>
              <a:p>
                <a:endParaRPr lang="en-US" altLang="ko-KR" sz="24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54306"/>
                <a:ext cx="10923494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893" t="-3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5003" t="69337" r="27372" b="20183"/>
          <a:stretch/>
        </p:blipFill>
        <p:spPr>
          <a:xfrm>
            <a:off x="152399" y="4282969"/>
            <a:ext cx="10465553" cy="1295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5003" t="33854" r="27372" b="60550"/>
          <a:stretch/>
        </p:blipFill>
        <p:spPr>
          <a:xfrm>
            <a:off x="-1967231" y="3721749"/>
            <a:ext cx="12227665" cy="80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Gradient Descent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200" y="1954306"/>
                <a:ext cx="1092349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:= : </a:t>
                </a:r>
                <a:r>
                  <a:rPr lang="ko-KR" altLang="en-US" sz="2400" dirty="0" smtClean="0"/>
                  <a:t>대입연산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오른쪽의 결과를 왼쪽으로 대입한다</a:t>
                </a:r>
                <a:r>
                  <a:rPr lang="en-US" altLang="ko-KR" sz="2400" dirty="0" smtClean="0"/>
                  <a:t>. </a:t>
                </a:r>
                <a:r>
                  <a:rPr lang="ko-KR" altLang="en-US" sz="2400" dirty="0" smtClean="0"/>
                  <a:t>프로그램 언어의 </a:t>
                </a:r>
                <a:r>
                  <a:rPr lang="en-US" altLang="ko-KR" sz="2400" dirty="0" smtClean="0"/>
                  <a:t>=</a:t>
                </a:r>
                <a:r>
                  <a:rPr lang="ko-KR" altLang="en-US" sz="2400" dirty="0" smtClean="0"/>
                  <a:t>와</a:t>
                </a:r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같은 기능한다</a:t>
                </a:r>
                <a:r>
                  <a:rPr lang="en-US" altLang="ko-KR" sz="24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b="0" dirty="0" smtClean="0"/>
                  <a:t>: </a:t>
                </a:r>
                <a:r>
                  <a:rPr lang="ko-KR" altLang="en-US" sz="2400" b="0" dirty="0" smtClean="0"/>
                  <a:t>학습주기 </a:t>
                </a:r>
                <a:r>
                  <a:rPr lang="en-US" altLang="ko-KR" sz="2400" b="0" dirty="0" smtClean="0"/>
                  <a:t>(Learning Rate), </a:t>
                </a:r>
                <a:r>
                  <a:rPr lang="ko-KR" altLang="en-US" sz="2400" b="0" dirty="0" smtClean="0"/>
                  <a:t>알파 값이 클 수록 변화의 폭이 크고</a:t>
                </a:r>
                <a:r>
                  <a:rPr lang="en-US" altLang="ko-KR" sz="2400" b="0" dirty="0" smtClean="0"/>
                  <a:t>, </a:t>
                </a:r>
                <a:r>
                  <a:rPr lang="ko-KR" altLang="en-US" sz="2400" b="0" dirty="0" smtClean="0"/>
                  <a:t>알파의 값이 작을 수록 변화의 폭이 작아진다</a:t>
                </a:r>
                <a:r>
                  <a:rPr lang="en-US" altLang="ko-KR" sz="2400" b="0" dirty="0" smtClean="0"/>
                  <a:t>.</a:t>
                </a:r>
              </a:p>
              <a:p>
                <a:endParaRPr lang="en-US" altLang="ko-KR" sz="24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54306"/>
                <a:ext cx="10923494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893" t="-2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167" t="26458" r="53566" b="59799"/>
          <a:stretch/>
        </p:blipFill>
        <p:spPr>
          <a:xfrm>
            <a:off x="2524125" y="3893298"/>
            <a:ext cx="7143750" cy="13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Gradient Descent</a:t>
            </a:r>
            <a:endParaRPr lang="ko-KR" altLang="en-US" dirty="0"/>
          </a:p>
        </p:txBody>
      </p:sp>
      <p:pic>
        <p:nvPicPr>
          <p:cNvPr id="2050" name="Picture 2" descr="gradient dec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03" y="3418253"/>
            <a:ext cx="8363722" cy="194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1954306"/>
            <a:ext cx="10923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Gradient Decent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J=0, J=1</a:t>
            </a:r>
            <a:r>
              <a:rPr lang="ko-KR" altLang="en-US" sz="2400" dirty="0" smtClean="0"/>
              <a:t>일 때를 동시에 업데이트를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err="1" smtClean="0"/>
              <a:t>미분텀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ym typeface="Wingdings" panose="05000000000000000000" pitchFamily="2" charset="2"/>
              </a:rPr>
              <a:t>그래프의 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특정점에</a:t>
            </a:r>
            <a:r>
              <a:rPr lang="ko-KR" altLang="en-US" sz="2400" dirty="0" smtClean="0">
                <a:sym typeface="Wingdings" panose="05000000000000000000" pitchFamily="2" charset="2"/>
              </a:rPr>
              <a:t> 대한 기울기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5494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954306"/>
            <a:ext cx="1092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smtClean="0"/>
              <a:t>Cost function</a:t>
            </a:r>
            <a:r>
              <a:rPr lang="ko-KR" altLang="en-US" sz="2400" dirty="0" smtClean="0"/>
              <a:t>이 회귀문제의 지도 학습 프로그램에서만 정의가 </a:t>
            </a:r>
            <a:r>
              <a:rPr lang="ko-KR" altLang="en-US" sz="2400" dirty="0" err="1" smtClean="0"/>
              <a:t>되는건가요</a:t>
            </a:r>
            <a:r>
              <a:rPr lang="en-US" altLang="ko-KR" sz="2400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/>
              <a:t>지도 학습에서 회귀문제와 분류문제가 엄격하게 </a:t>
            </a:r>
            <a:r>
              <a:rPr lang="ko-KR" altLang="en-US" sz="2400" dirty="0" err="1" smtClean="0"/>
              <a:t>구분가능한건가요</a:t>
            </a:r>
            <a:r>
              <a:rPr lang="en-US" altLang="ko-KR" sz="2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02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185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Wingdings</vt:lpstr>
      <vt:lpstr>Office 테마</vt:lpstr>
      <vt:lpstr>기초 3조</vt:lpstr>
      <vt:lpstr>3주</vt:lpstr>
      <vt:lpstr>1. Model representation</vt:lpstr>
      <vt:lpstr>1. Model representation</vt:lpstr>
      <vt:lpstr>2. Supervised learning</vt:lpstr>
      <vt:lpstr>2. 가설함수와 비용 함수</vt:lpstr>
      <vt:lpstr>3. Gradient Descent</vt:lpstr>
      <vt:lpstr>3. Gradient Descent</vt:lpstr>
      <vt:lpstr>질문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 3조</dc:title>
  <dc:creator>김소연</dc:creator>
  <cp:lastModifiedBy>김소연</cp:lastModifiedBy>
  <cp:revision>6</cp:revision>
  <dcterms:created xsi:type="dcterms:W3CDTF">2017-07-05T10:59:45Z</dcterms:created>
  <dcterms:modified xsi:type="dcterms:W3CDTF">2017-07-05T11:32:15Z</dcterms:modified>
</cp:coreProperties>
</file>