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6" r:id="rId4"/>
    <p:sldId id="265" r:id="rId5"/>
    <p:sldId id="269" r:id="rId6"/>
    <p:sldId id="264" r:id="rId7"/>
    <p:sldId id="268" r:id="rId8"/>
    <p:sldId id="270" r:id="rId9"/>
    <p:sldId id="258" r:id="rId10"/>
    <p:sldId id="259" r:id="rId11"/>
    <p:sldId id="256" r:id="rId12"/>
    <p:sldId id="257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1B45A-64BE-4000-8409-CE314A33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F20F09-176C-44FE-BFC5-8993DC39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480C4-6222-4EDC-9F12-3A149F6A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6FB97-E60C-4A44-8524-D8ACD09A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AEAED-E81A-40CC-B042-A2EDED74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FD313-FAA1-44E0-9043-DF14125B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6AC6A-8A37-4678-B56F-1309ECD3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52391-DAB1-4142-A4BB-86961AF7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1D07A-E38F-4430-81CE-57FAECB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68774-BCB8-428D-9A1F-B25E5A25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4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D205A2-34CE-4146-9154-99A363357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A0975-2F53-483F-9220-F554E2FE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7DCC-459E-44B4-84BF-CC38DFD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DBF65-946E-4424-AB96-B780A247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45CD-830D-49DE-AE0A-75AD83D8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0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C8A5F-78D9-40F2-B1DB-990F90C5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CE879-4678-4335-8811-8E32B6D3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F7C02-0296-47D8-A5EB-DBFF8556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992F9-92BD-41D6-BFF7-725A3DD9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39401-A2B4-4F2C-BAE5-747887FD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6BD25-3E2A-4202-AA8F-C4F148A2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86953-DD2B-4E86-93FF-542913D0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C4081-3375-4F0B-BB95-8ADB2DB4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546F0-2321-46C5-AD9D-AD38E342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62923-8976-44DB-97AC-9C576FAC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3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67859-CDE7-4D3A-8398-C11C99E2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C6C99-9B1F-461C-9A6B-E7C5AA81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2BDF4-950C-4014-9930-119C6753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F95D9-70FE-4CE5-A40B-BB4C2BF1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964A3-6F85-4CB5-89BB-0CF7A92F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DF816-4881-4039-B72D-BAE34B8E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A0D7F-17F2-4F11-AB9B-76331DC9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81FA1-A646-4154-838E-4DB97249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D4FCA-E0BE-413D-AC2E-C7E7FEE2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FEC8BD-E4E0-4220-AE9D-29CF326EE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23035-C997-446D-AF6B-08DAE32C5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96CAD-BF06-45E5-94B3-723E3401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B53C7C-5A9A-43B7-B5DE-02D26A6E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2A817F-9E03-46C8-A03F-2287DCE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7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B8711-460E-473D-99E6-C19B2F1E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1DDE22-70E5-4868-AA20-B8CEBAD3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48C6C2-F8B6-46C4-B248-E2CE526B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49CBC-C2AF-4B66-88A0-288AD698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1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4F596B-C61F-44CC-9F7A-727E4FAF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3FED3A-4598-41A1-BE9C-FAC9F32B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A5F00-A839-4206-BCBB-0A596A4D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81431-A7E5-47C0-80A5-2E61D18C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1C277-6C90-4DC0-8967-F292CA41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E2464-0CF1-48CE-AC2C-272584A60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F6C0E-FB9F-45E2-9CAC-FF9A1D5D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BAE12-93D8-48C6-B6B7-E088DBC8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4C692-9813-4918-9D21-56B1BFA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130EC-53E4-429B-B048-71C99FE7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F7385-F49E-49D9-AD83-5D24766AF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C8138-30A1-48AF-A224-460CEBFDF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0C4CE-AF3B-4362-94E1-78461CB4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B97F3-881F-4354-9D79-A661F54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88EF9-18E8-4218-A277-BC9B0D69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2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DBD62-BAF6-41C8-9192-E8B10C5A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732F8-28E3-4987-8A5D-CADEDDA9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22047-6004-48CA-BE7C-AF13A38E7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FA050-38C4-4574-B65E-D142D9FC4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486E3-3537-4475-8914-8037D83F7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ef.or.kr/" TargetMode="External"/><Relationship Id="rId2" Type="http://schemas.openxmlformats.org/officeDocument/2006/relationships/hyperlink" Target="https://www.greenpeace.org/korea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erfoundation.org/m/onstage-10th" TargetMode="External"/><Relationship Id="rId2" Type="http://schemas.openxmlformats.org/officeDocument/2006/relationships/hyperlink" Target="https://www.unicef.or.kr/m/event/unicef-team2-3/?trackcode=19team_mb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75DBC-726B-4741-B54C-25ABD08B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1168"/>
            <a:ext cx="9144000" cy="87478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</a:rPr>
              <a:t>WHAT</a:t>
            </a:r>
            <a:br>
              <a:rPr lang="en-US" altLang="ko-KR" sz="3000" dirty="0">
                <a:latin typeface="Arial Black" panose="020B0A04020102020204" pitchFamily="34" charset="0"/>
              </a:rPr>
            </a:br>
            <a:r>
              <a:rPr lang="en-US" altLang="ko-KR" sz="1500" dirty="0">
                <a:latin typeface="Arial Black" panose="020B0A04020102020204" pitchFamily="34" charset="0"/>
              </a:rPr>
              <a:t>(We are Happy Artist Team)</a:t>
            </a:r>
            <a:endParaRPr lang="ko-KR" altLang="en-US" sz="1500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92BD2-2294-4428-8F15-F96A4BFC7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1005" y="125835"/>
            <a:ext cx="967530" cy="483401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남현주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D1FFF6-6261-4D07-B1D2-0B1DF4CB3781}"/>
              </a:ext>
            </a:extLst>
          </p:cNvPr>
          <p:cNvCxnSpPr>
            <a:cxnSpLocks/>
          </p:cNvCxnSpPr>
          <p:nvPr/>
        </p:nvCxnSpPr>
        <p:spPr>
          <a:xfrm>
            <a:off x="3356995" y="3843325"/>
            <a:ext cx="547801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부제목 2">
            <a:extLst>
              <a:ext uri="{FF2B5EF4-FFF2-40B4-BE49-F238E27FC236}">
                <a16:creationId xmlns:a16="http://schemas.microsoft.com/office/drawing/2014/main" id="{6F9449D0-3045-45AE-9BF0-688ED781D645}"/>
              </a:ext>
            </a:extLst>
          </p:cNvPr>
          <p:cNvSpPr txBox="1">
            <a:spLocks/>
          </p:cNvSpPr>
          <p:nvPr/>
        </p:nvSpPr>
        <p:spPr>
          <a:xfrm>
            <a:off x="3356995" y="3570684"/>
            <a:ext cx="5478010" cy="272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다양한 분야의 아티스트들이 모여 각자의 재능을 기부하는 팀  </a:t>
            </a:r>
          </a:p>
        </p:txBody>
      </p:sp>
    </p:spTree>
    <p:extLst>
      <p:ext uri="{BB962C8B-B14F-4D97-AF65-F5344CB8AC3E}">
        <p14:creationId xmlns:p14="http://schemas.microsoft.com/office/powerpoint/2010/main" val="354626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918062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GNB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index.html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GNB </a:t>
                      </a:r>
                      <a:r>
                        <a:rPr lang="ko-KR" altLang="en-US" sz="1200" dirty="0" err="1"/>
                        <a:t>닫기버튼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로고 이미지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Depth1</a:t>
                      </a:r>
                      <a:r>
                        <a:rPr lang="ko-KR" altLang="en-US" sz="1200" dirty="0"/>
                        <a:t>의 목록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하위 목록 열기 버튼</a:t>
                      </a:r>
                      <a:endParaRPr lang="en-US" altLang="ko-KR" sz="12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/>
                        <a:t>Depth2</a:t>
                      </a:r>
                      <a:r>
                        <a:rPr lang="ko-KR" altLang="en-US" sz="1200" dirty="0"/>
                        <a:t>의 목록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하위 목록 닫기 버튼</a:t>
                      </a:r>
                      <a:endParaRPr lang="en-US" altLang="ko-KR"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F4016C4-A756-4F19-8651-45B6C42A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36" y="494734"/>
            <a:ext cx="2792206" cy="6046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9D8B7-7E73-487F-B285-539E11DD8428}"/>
              </a:ext>
            </a:extLst>
          </p:cNvPr>
          <p:cNvSpPr txBox="1"/>
          <p:nvPr/>
        </p:nvSpPr>
        <p:spPr>
          <a:xfrm>
            <a:off x="2846761" y="536679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DBFF2-8DCE-4D22-941A-39BE07B66192}"/>
              </a:ext>
            </a:extLst>
          </p:cNvPr>
          <p:cNvSpPr txBox="1"/>
          <p:nvPr/>
        </p:nvSpPr>
        <p:spPr>
          <a:xfrm>
            <a:off x="4340001" y="117424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B64D3-63E4-46AF-B490-F3595C837232}"/>
              </a:ext>
            </a:extLst>
          </p:cNvPr>
          <p:cNvSpPr txBox="1"/>
          <p:nvPr/>
        </p:nvSpPr>
        <p:spPr>
          <a:xfrm>
            <a:off x="4734284" y="188730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92109-3177-477E-897A-04972D74C6C9}"/>
              </a:ext>
            </a:extLst>
          </p:cNvPr>
          <p:cNvSpPr txBox="1"/>
          <p:nvPr/>
        </p:nvSpPr>
        <p:spPr>
          <a:xfrm>
            <a:off x="4697054" y="3724496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50BCE-1262-488F-944D-5786CB76E2B5}"/>
              </a:ext>
            </a:extLst>
          </p:cNvPr>
          <p:cNvSpPr txBox="1"/>
          <p:nvPr/>
        </p:nvSpPr>
        <p:spPr>
          <a:xfrm>
            <a:off x="2347283" y="188730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7C5BC7-0E04-4B2D-8B0F-60050D9319DF}"/>
              </a:ext>
            </a:extLst>
          </p:cNvPr>
          <p:cNvSpPr txBox="1"/>
          <p:nvPr/>
        </p:nvSpPr>
        <p:spPr>
          <a:xfrm>
            <a:off x="2333521" y="432011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413E9-4ECB-4A2C-9B89-2E618D7E8686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96628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인덱스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index.html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2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각 분야별과 관련된 이미지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클릭하면 페이지 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서서히 왼쪽에서 오른쪽으로 이미지와 텍스트가 보이도록 효과를 준다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&lt;strong&gt; </a:t>
                      </a:r>
                      <a:r>
                        <a:rPr lang="ko-KR" altLang="en-US" sz="1200" dirty="0"/>
                        <a:t>텍스트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공지사항 및 </a:t>
                      </a:r>
                      <a:r>
                        <a:rPr lang="ko-KR" altLang="en-US" sz="1200" dirty="0" err="1"/>
                        <a:t>새소식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&lt;p&gt; </a:t>
                      </a:r>
                      <a:r>
                        <a:rPr lang="ko-KR" altLang="en-US" sz="1200" dirty="0"/>
                        <a:t>텍스트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클릭하여 자세한 내용을 확인 할 수 있다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 err="1"/>
                        <a:t>더보기</a:t>
                      </a:r>
                      <a:r>
                        <a:rPr lang="ko-KR" altLang="en-US" sz="1200" dirty="0"/>
                        <a:t> 버튼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9FE502C-9B41-40A0-B32F-791534FAB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2" b="26238"/>
          <a:stretch/>
        </p:blipFill>
        <p:spPr>
          <a:xfrm>
            <a:off x="2755709" y="364610"/>
            <a:ext cx="1875526" cy="6128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DEB63-3FBD-4B92-B35C-F381A1538801}"/>
              </a:ext>
            </a:extLst>
          </p:cNvPr>
          <p:cNvSpPr txBox="1"/>
          <p:nvPr/>
        </p:nvSpPr>
        <p:spPr>
          <a:xfrm>
            <a:off x="4190226" y="44791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B84B0-6EA5-4CB8-9E38-7E70A4551DA1}"/>
              </a:ext>
            </a:extLst>
          </p:cNvPr>
          <p:cNvSpPr txBox="1"/>
          <p:nvPr/>
        </p:nvSpPr>
        <p:spPr>
          <a:xfrm>
            <a:off x="2600057" y="1462985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634EB-66F0-4F67-8FF2-D7431C81F61C}"/>
              </a:ext>
            </a:extLst>
          </p:cNvPr>
          <p:cNvSpPr txBox="1"/>
          <p:nvPr/>
        </p:nvSpPr>
        <p:spPr>
          <a:xfrm>
            <a:off x="2444405" y="5120585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D6401-CBD8-4EE5-A70A-213FF5C7B5ED}"/>
              </a:ext>
            </a:extLst>
          </p:cNvPr>
          <p:cNvSpPr txBox="1"/>
          <p:nvPr/>
        </p:nvSpPr>
        <p:spPr>
          <a:xfrm>
            <a:off x="4657164" y="5120585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D2ACD-8180-4CA2-B465-38732A683F8F}"/>
              </a:ext>
            </a:extLst>
          </p:cNvPr>
          <p:cNvSpPr txBox="1"/>
          <p:nvPr/>
        </p:nvSpPr>
        <p:spPr>
          <a:xfrm>
            <a:off x="3298148" y="580848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11C92-3AC4-437B-BA39-21D5E14FE9A2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5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811017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인덱스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index.html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3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&lt;strong&gt;, &lt;p&gt;, &lt;a&gt; </a:t>
                      </a:r>
                      <a:r>
                        <a:rPr lang="ko-KR" altLang="en-US" sz="1200" dirty="0"/>
                        <a:t>사용하여 텍스트 적기</a:t>
                      </a:r>
                      <a:endParaRPr lang="en-US" altLang="ko-KR" sz="1200" dirty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dirty="0"/>
                        <a:t>뒷배경은 이미지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클릭 할 수 있다</a:t>
                      </a:r>
                      <a:endParaRPr lang="en-US" altLang="ko-KR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단색 배경에 텍스트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클릭하여 페이지 이동</a:t>
                      </a:r>
                      <a:endParaRPr lang="en-US" altLang="ko-KR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/>
                        <a:t>3. SNS </a:t>
                      </a:r>
                      <a:r>
                        <a:rPr lang="ko-KR" altLang="en-US" sz="1200" dirty="0"/>
                        <a:t>이동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네이버 블로그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인스타그램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트위터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페이스북</a:t>
                      </a:r>
                      <a:endParaRPr lang="en-US" altLang="ko-KR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/>
                        <a:t>4. Footer -&gt;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사업자명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전화번호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저작권 정보</a:t>
                      </a:r>
                      <a:r>
                        <a:rPr lang="en-US" altLang="ko-KR" sz="1200" dirty="0"/>
                        <a:t>, pc</a:t>
                      </a:r>
                      <a:r>
                        <a:rPr lang="ko-KR" altLang="en-US" sz="1200" dirty="0"/>
                        <a:t>화면으로 보기 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9FE502C-9B41-40A0-B32F-791534FAB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1"/>
          <a:stretch/>
        </p:blipFill>
        <p:spPr>
          <a:xfrm>
            <a:off x="2302192" y="627114"/>
            <a:ext cx="2940928" cy="5603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C7B97-E958-403B-A4C3-368D58CB52A9}"/>
              </a:ext>
            </a:extLst>
          </p:cNvPr>
          <p:cNvSpPr txBox="1"/>
          <p:nvPr/>
        </p:nvSpPr>
        <p:spPr>
          <a:xfrm>
            <a:off x="2221910" y="88901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B478-F74B-46C0-BCF5-1086F8357C7D}"/>
              </a:ext>
            </a:extLst>
          </p:cNvPr>
          <p:cNvSpPr txBox="1"/>
          <p:nvPr/>
        </p:nvSpPr>
        <p:spPr>
          <a:xfrm>
            <a:off x="2221910" y="291915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092EA-DEFB-4B59-8AD6-416D215E1135}"/>
              </a:ext>
            </a:extLst>
          </p:cNvPr>
          <p:cNvSpPr txBox="1"/>
          <p:nvPr/>
        </p:nvSpPr>
        <p:spPr>
          <a:xfrm>
            <a:off x="2533214" y="4454338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7A310-654A-4CE8-930D-7E0EF013AD7F}"/>
              </a:ext>
            </a:extLst>
          </p:cNvPr>
          <p:cNvSpPr txBox="1"/>
          <p:nvPr/>
        </p:nvSpPr>
        <p:spPr>
          <a:xfrm>
            <a:off x="3112054" y="558685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6AABA-43CC-46F7-AE77-486335462E26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0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620644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Tattoo</a:t>
                      </a:r>
                      <a:r>
                        <a:rPr lang="ko-KR" altLang="en-US" sz="1200" dirty="0"/>
                        <a:t> 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/>
                        <a:t>tattoo</a:t>
                      </a:r>
                      <a:r>
                        <a:rPr lang="ko" sz="1200" dirty="0"/>
                        <a:t>.html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 err="1"/>
                        <a:t>타투분야에서</a:t>
                      </a:r>
                      <a:r>
                        <a:rPr lang="ko-KR" altLang="en-US" sz="1200" dirty="0"/>
                        <a:t> 주요 프로젝트와 이벤트를 이미지로 안내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클릭하면 자세한 정보를 알 수 있는 페이지로 넘어간다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참여하는 </a:t>
                      </a:r>
                      <a:r>
                        <a:rPr lang="ko-KR" altLang="en-US" sz="1200" dirty="0" err="1"/>
                        <a:t>타투이스트</a:t>
                      </a:r>
                      <a:r>
                        <a:rPr lang="ko-KR" altLang="en-US" sz="1200" dirty="0"/>
                        <a:t> 정보를 이미지와 인스타 아이디로 알려준다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클릭하면 인스타로 넘어간다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B3BDCF-704B-40B0-9649-5A29354F6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49"/>
          <a:stretch/>
        </p:blipFill>
        <p:spPr>
          <a:xfrm>
            <a:off x="2377526" y="629583"/>
            <a:ext cx="2600753" cy="5598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C7B97-E958-403B-A4C3-368D58CB52A9}"/>
              </a:ext>
            </a:extLst>
          </p:cNvPr>
          <p:cNvSpPr txBox="1"/>
          <p:nvPr/>
        </p:nvSpPr>
        <p:spPr>
          <a:xfrm>
            <a:off x="4436603" y="174469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B478-F74B-46C0-BCF5-1086F8357C7D}"/>
              </a:ext>
            </a:extLst>
          </p:cNvPr>
          <p:cNvSpPr txBox="1"/>
          <p:nvPr/>
        </p:nvSpPr>
        <p:spPr>
          <a:xfrm>
            <a:off x="2221874" y="518396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FD6F5-30C9-480B-A72C-1B07CACC78DC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0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442925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Tattoo</a:t>
                      </a:r>
                      <a:r>
                        <a:rPr lang="ko-KR" altLang="en-US" sz="1200" dirty="0"/>
                        <a:t> 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/>
                        <a:t>tattoo</a:t>
                      </a:r>
                      <a:r>
                        <a:rPr lang="ko" sz="1200" dirty="0"/>
                        <a:t>.html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2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흉터작업치료한 이미지를 슬라이더를 사용한다 </a:t>
                      </a:r>
                      <a:r>
                        <a:rPr lang="en-US" altLang="ko-KR" sz="1200" dirty="0"/>
                        <a:t>– 3</a:t>
                      </a:r>
                      <a:r>
                        <a:rPr lang="ko-KR" altLang="en-US" sz="1200" dirty="0"/>
                        <a:t>장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&lt;p&gt;</a:t>
                      </a:r>
                      <a:r>
                        <a:rPr lang="ko-KR" altLang="en-US" sz="1200" dirty="0"/>
                        <a:t>를 사용하여 후기 글을 작성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dirty="0"/>
                        <a:t>Top3</a:t>
                      </a:r>
                      <a:r>
                        <a:rPr lang="ko-KR" altLang="en-US" sz="1200" dirty="0"/>
                        <a:t> 베스트 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이미지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굿즈이름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가격정보를 알려준다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 err="1"/>
                        <a:t>더보기</a:t>
                      </a:r>
                      <a:r>
                        <a:rPr lang="ko-KR" altLang="en-US" sz="1200" dirty="0"/>
                        <a:t> 버튼으로 클릭하면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함께하는 </a:t>
                      </a:r>
                      <a:r>
                        <a:rPr lang="ko-KR" altLang="en-US" sz="1200" dirty="0" err="1"/>
                        <a:t>상품＇페이지로</a:t>
                      </a:r>
                      <a:r>
                        <a:rPr lang="ko-KR" altLang="en-US" sz="1200" dirty="0"/>
                        <a:t> 이동한다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B3BDCF-704B-40B0-9649-5A29354F6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4" b="31988"/>
          <a:stretch/>
        </p:blipFill>
        <p:spPr>
          <a:xfrm>
            <a:off x="2602012" y="654810"/>
            <a:ext cx="2586553" cy="5548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C7B97-E958-403B-A4C3-368D58CB52A9}"/>
              </a:ext>
            </a:extLst>
          </p:cNvPr>
          <p:cNvSpPr txBox="1"/>
          <p:nvPr/>
        </p:nvSpPr>
        <p:spPr>
          <a:xfrm>
            <a:off x="2549991" y="901816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B478-F74B-46C0-BCF5-1086F8357C7D}"/>
              </a:ext>
            </a:extLst>
          </p:cNvPr>
          <p:cNvSpPr txBox="1"/>
          <p:nvPr/>
        </p:nvSpPr>
        <p:spPr>
          <a:xfrm>
            <a:off x="2549991" y="2449369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092EA-DEFB-4B59-8AD6-416D215E1135}"/>
              </a:ext>
            </a:extLst>
          </p:cNvPr>
          <p:cNvSpPr txBox="1"/>
          <p:nvPr/>
        </p:nvSpPr>
        <p:spPr>
          <a:xfrm>
            <a:off x="2394339" y="446272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7A310-654A-4CE8-930D-7E0EF013AD7F}"/>
              </a:ext>
            </a:extLst>
          </p:cNvPr>
          <p:cNvSpPr txBox="1"/>
          <p:nvPr/>
        </p:nvSpPr>
        <p:spPr>
          <a:xfrm>
            <a:off x="4929282" y="5721075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655B3-E59D-40E2-AD04-60785717DE5D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822813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Tattoo</a:t>
                      </a:r>
                      <a:r>
                        <a:rPr lang="ko-KR" altLang="en-US" sz="1200" dirty="0"/>
                        <a:t> 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/>
                        <a:t>tattoo</a:t>
                      </a:r>
                      <a:r>
                        <a:rPr lang="ko" sz="1200" dirty="0"/>
                        <a:t>.html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3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&lt;p&gt;</a:t>
                      </a:r>
                      <a:r>
                        <a:rPr lang="ko-KR" altLang="en-US" sz="1200" dirty="0"/>
                        <a:t>태그를 사용하여 판매수익의 </a:t>
                      </a:r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이상을 기부한다는 정보를 안내한다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SNS </a:t>
                      </a:r>
                      <a:r>
                        <a:rPr lang="ko-KR" altLang="en-US" sz="1200" dirty="0"/>
                        <a:t>이동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 err="1"/>
                        <a:t>네이버블로그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인스타그램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트위터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페이스북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 err="1"/>
                        <a:t>타투이스트</a:t>
                      </a:r>
                      <a:r>
                        <a:rPr lang="ko-KR" altLang="en-US" sz="1200" dirty="0"/>
                        <a:t> 모집 공고로 단색 배경에 전체가 </a:t>
                      </a: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태그로 </a:t>
                      </a:r>
                      <a:r>
                        <a:rPr lang="ko-KR" altLang="en-US" sz="1200" dirty="0" err="1"/>
                        <a:t>둘러쌓여서</a:t>
                      </a:r>
                      <a:r>
                        <a:rPr lang="ko-KR" altLang="en-US" sz="1200" dirty="0"/>
                        <a:t> 자세한 내용을 알 수 있는 페이지로 넘어간다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Footer -&gt;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사업자명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전화번호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저작권 정보</a:t>
                      </a:r>
                      <a:r>
                        <a:rPr lang="en-US" altLang="ko-KR" sz="1200" dirty="0"/>
                        <a:t>, pc</a:t>
                      </a:r>
                      <a:r>
                        <a:rPr lang="ko-KR" altLang="en-US" sz="1200" dirty="0"/>
                        <a:t>화면으로 보기 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B3BDCF-704B-40B0-9649-5A29354F6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12"/>
          <a:stretch/>
        </p:blipFill>
        <p:spPr>
          <a:xfrm>
            <a:off x="2365228" y="737988"/>
            <a:ext cx="2768703" cy="5566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C7B97-E958-403B-A4C3-368D58CB52A9}"/>
              </a:ext>
            </a:extLst>
          </p:cNvPr>
          <p:cNvSpPr txBox="1"/>
          <p:nvPr/>
        </p:nvSpPr>
        <p:spPr>
          <a:xfrm>
            <a:off x="4875321" y="1375578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B478-F74B-46C0-BCF5-1086F8357C7D}"/>
              </a:ext>
            </a:extLst>
          </p:cNvPr>
          <p:cNvSpPr txBox="1"/>
          <p:nvPr/>
        </p:nvSpPr>
        <p:spPr>
          <a:xfrm>
            <a:off x="2624581" y="265456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092EA-DEFB-4B59-8AD6-416D215E1135}"/>
              </a:ext>
            </a:extLst>
          </p:cNvPr>
          <p:cNvSpPr txBox="1"/>
          <p:nvPr/>
        </p:nvSpPr>
        <p:spPr>
          <a:xfrm>
            <a:off x="4719669" y="3917443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7A310-654A-4CE8-930D-7E0EF013AD7F}"/>
              </a:ext>
            </a:extLst>
          </p:cNvPr>
          <p:cNvSpPr txBox="1"/>
          <p:nvPr/>
        </p:nvSpPr>
        <p:spPr>
          <a:xfrm>
            <a:off x="2935885" y="5704298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E407C-64D7-44FB-A31E-31AAFDE1DDA2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4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A06F18-52A1-4D57-8225-C6F920A721B8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320F1E-38C2-4985-95F1-9C77CC03D769}"/>
              </a:ext>
            </a:extLst>
          </p:cNvPr>
          <p:cNvGrpSpPr/>
          <p:nvPr/>
        </p:nvGrpSpPr>
        <p:grpSpPr>
          <a:xfrm>
            <a:off x="709570" y="3028889"/>
            <a:ext cx="10772860" cy="308295"/>
            <a:chOff x="709570" y="3028889"/>
            <a:chExt cx="10772860" cy="3082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911653-72CE-420A-8A93-EA2142FAB688}"/>
                </a:ext>
              </a:extLst>
            </p:cNvPr>
            <p:cNvSpPr/>
            <p:nvPr/>
          </p:nvSpPr>
          <p:spPr>
            <a:xfrm>
              <a:off x="709570" y="3028889"/>
              <a:ext cx="2154572" cy="3082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10.18~28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B48CC0-A2C9-49F7-A1D1-B6A72137AB15}"/>
                </a:ext>
              </a:extLst>
            </p:cNvPr>
            <p:cNvSpPr/>
            <p:nvPr/>
          </p:nvSpPr>
          <p:spPr>
            <a:xfrm>
              <a:off x="2864142" y="3028889"/>
              <a:ext cx="2154572" cy="3082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10.29~11.03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CBB9F2-ECD4-4A43-8959-A90A3492B97D}"/>
                </a:ext>
              </a:extLst>
            </p:cNvPr>
            <p:cNvSpPr/>
            <p:nvPr/>
          </p:nvSpPr>
          <p:spPr>
            <a:xfrm>
              <a:off x="5018714" y="3028889"/>
              <a:ext cx="2154572" cy="30829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11.03~11.11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F6C8A-9FE1-4DE2-A84D-984104962F0C}"/>
                </a:ext>
              </a:extLst>
            </p:cNvPr>
            <p:cNvSpPr/>
            <p:nvPr/>
          </p:nvSpPr>
          <p:spPr>
            <a:xfrm>
              <a:off x="7173286" y="3028889"/>
              <a:ext cx="2154572" cy="3082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11.11~11.13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F309D3-3EE2-43F9-860B-8DC1A83AC130}"/>
                </a:ext>
              </a:extLst>
            </p:cNvPr>
            <p:cNvSpPr/>
            <p:nvPr/>
          </p:nvSpPr>
          <p:spPr>
            <a:xfrm>
              <a:off x="9327858" y="3028889"/>
              <a:ext cx="2154572" cy="30829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11.14~11.15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1DCF72CD-CA24-4C4C-9425-B8B6B32B237E}"/>
              </a:ext>
            </a:extLst>
          </p:cNvPr>
          <p:cNvSpPr/>
          <p:nvPr/>
        </p:nvSpPr>
        <p:spPr>
          <a:xfrm>
            <a:off x="1262319" y="24689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100AD-A4E6-4C80-A51C-ABF1DABE7C81}"/>
              </a:ext>
            </a:extLst>
          </p:cNvPr>
          <p:cNvSpPr txBox="1"/>
          <p:nvPr/>
        </p:nvSpPr>
        <p:spPr>
          <a:xfrm>
            <a:off x="1681804" y="246156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기획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DCABF6-936B-4DE7-AA66-933074DC7A19}"/>
              </a:ext>
            </a:extLst>
          </p:cNvPr>
          <p:cNvSpPr/>
          <p:nvPr/>
        </p:nvSpPr>
        <p:spPr>
          <a:xfrm>
            <a:off x="3376344" y="3677013"/>
            <a:ext cx="308295" cy="308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2165-DF5F-4D39-966D-9C0F13A6F47E}"/>
              </a:ext>
            </a:extLst>
          </p:cNvPr>
          <p:cNvSpPr txBox="1"/>
          <p:nvPr/>
        </p:nvSpPr>
        <p:spPr>
          <a:xfrm>
            <a:off x="3795829" y="366957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디자인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E1ABDE-B37C-4AD4-B241-0FBEFA54935A}"/>
              </a:ext>
            </a:extLst>
          </p:cNvPr>
          <p:cNvSpPr/>
          <p:nvPr/>
        </p:nvSpPr>
        <p:spPr>
          <a:xfrm>
            <a:off x="7634426" y="3677013"/>
            <a:ext cx="308295" cy="308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AC2D7-F865-4E2B-9E98-0D3B463CC810}"/>
              </a:ext>
            </a:extLst>
          </p:cNvPr>
          <p:cNvSpPr txBox="1"/>
          <p:nvPr/>
        </p:nvSpPr>
        <p:spPr>
          <a:xfrm>
            <a:off x="8053911" y="3669578"/>
            <a:ext cx="1733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코딩 점검 및 수정</a:t>
            </a:r>
            <a:endParaRPr lang="en-US" altLang="ko-KR" sz="1500" dirty="0"/>
          </a:p>
          <a:p>
            <a:r>
              <a:rPr lang="en-US" altLang="ko-KR" sz="1500" dirty="0"/>
              <a:t>PPT </a:t>
            </a:r>
            <a:r>
              <a:rPr lang="ko-KR" altLang="en-US" sz="1500" dirty="0"/>
              <a:t>제작</a:t>
            </a:r>
            <a:endParaRPr lang="en-US" altLang="ko-KR" sz="1500" dirty="0"/>
          </a:p>
          <a:p>
            <a:r>
              <a:rPr lang="ko-KR" altLang="en-US" sz="1500" dirty="0"/>
              <a:t>발표준비</a:t>
            </a:r>
            <a:endParaRPr lang="en-US" altLang="ko-KR" sz="1500" dirty="0"/>
          </a:p>
          <a:p>
            <a:r>
              <a:rPr lang="ko-KR" altLang="en-US" sz="1500" dirty="0"/>
              <a:t>최종발표</a:t>
            </a:r>
            <a:endParaRPr lang="en-US" altLang="ko-KR" sz="15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901A8A-366D-45CC-861D-34CBF767CA18}"/>
              </a:ext>
            </a:extLst>
          </p:cNvPr>
          <p:cNvSpPr/>
          <p:nvPr/>
        </p:nvSpPr>
        <p:spPr>
          <a:xfrm>
            <a:off x="5104478" y="24689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80F99-A666-4ACD-A536-1D7A7115F2E6}"/>
              </a:ext>
            </a:extLst>
          </p:cNvPr>
          <p:cNvSpPr txBox="1"/>
          <p:nvPr/>
        </p:nvSpPr>
        <p:spPr>
          <a:xfrm>
            <a:off x="5523963" y="2461563"/>
            <a:ext cx="23452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코딩</a:t>
            </a:r>
            <a:r>
              <a:rPr lang="en-US" altLang="ko-KR" sz="1500" dirty="0"/>
              <a:t>(</a:t>
            </a:r>
            <a:r>
              <a:rPr lang="en-US" altLang="ko-KR" sz="1500" dirty="0" err="1"/>
              <a:t>html,css,java,jquary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C3CFB08-4850-4B96-B32F-A62F3E527006}"/>
              </a:ext>
            </a:extLst>
          </p:cNvPr>
          <p:cNvSpPr/>
          <p:nvPr/>
        </p:nvSpPr>
        <p:spPr>
          <a:xfrm>
            <a:off x="9367593" y="24689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</a:t>
            </a:r>
            <a:endParaRPr lang="ko-KR" altLang="en-US" sz="1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05B87-C747-4478-9AF8-1EA4A6FE35A1}"/>
              </a:ext>
            </a:extLst>
          </p:cNvPr>
          <p:cNvSpPr txBox="1"/>
          <p:nvPr/>
        </p:nvSpPr>
        <p:spPr>
          <a:xfrm>
            <a:off x="9787078" y="2349093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유지보수 및 </a:t>
            </a:r>
            <a:endParaRPr lang="en-US" altLang="ko-KR" sz="1500" dirty="0"/>
          </a:p>
          <a:p>
            <a:r>
              <a:rPr lang="ko-KR" altLang="en-US" sz="1500" dirty="0"/>
              <a:t>피드백 최종수정</a:t>
            </a:r>
          </a:p>
        </p:txBody>
      </p:sp>
    </p:spTree>
    <p:extLst>
      <p:ext uri="{BB962C8B-B14F-4D97-AF65-F5344CB8AC3E}">
        <p14:creationId xmlns:p14="http://schemas.microsoft.com/office/powerpoint/2010/main" val="138890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5C6020-74E5-428B-80B8-6799F1E6F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/>
          <a:stretch/>
        </p:blipFill>
        <p:spPr>
          <a:xfrm>
            <a:off x="978715" y="1732326"/>
            <a:ext cx="5520467" cy="3393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06F18-52A1-4D57-8225-C6F920A721B8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Site map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D1762-D5D6-4846-83EB-60F81D8858C5}"/>
              </a:ext>
            </a:extLst>
          </p:cNvPr>
          <p:cNvSpPr txBox="1"/>
          <p:nvPr/>
        </p:nvSpPr>
        <p:spPr>
          <a:xfrm>
            <a:off x="7411483" y="2805751"/>
            <a:ext cx="31502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재능기부 단체이므로 주요 과업인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ko-KR" altLang="en-US" sz="1500" b="1" dirty="0"/>
              <a:t> </a:t>
            </a:r>
            <a:r>
              <a:rPr lang="en-US" altLang="ko-KR" sz="1500" b="1" dirty="0"/>
              <a:t>‘</a:t>
            </a:r>
            <a:r>
              <a:rPr lang="ko-KR" altLang="en-US" sz="1500" b="1" dirty="0"/>
              <a:t>재능기부하기</a:t>
            </a:r>
            <a:r>
              <a:rPr lang="en-US" altLang="ko-KR" sz="1500" b="1" dirty="0"/>
              <a:t>’ – ‘</a:t>
            </a:r>
            <a:r>
              <a:rPr lang="ko-KR" altLang="en-US" sz="1500" b="1" dirty="0" err="1"/>
              <a:t>타투</a:t>
            </a:r>
            <a:r>
              <a:rPr lang="en-US" altLang="ko-KR" sz="1500" b="1" dirty="0"/>
              <a:t>’ </a:t>
            </a:r>
          </a:p>
          <a:p>
            <a:pPr algn="ctr"/>
            <a:endParaRPr lang="en-US" altLang="ko-KR" sz="1500" dirty="0"/>
          </a:p>
          <a:p>
            <a:pPr algn="ctr"/>
            <a:r>
              <a:rPr lang="ko-KR" altLang="en-US" sz="1500" dirty="0"/>
              <a:t>서브페이지를 하기로 결정</a:t>
            </a:r>
          </a:p>
        </p:txBody>
      </p:sp>
    </p:spTree>
    <p:extLst>
      <p:ext uri="{BB962C8B-B14F-4D97-AF65-F5344CB8AC3E}">
        <p14:creationId xmlns:p14="http://schemas.microsoft.com/office/powerpoint/2010/main" val="136414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2C1EA9-8220-4A1E-9FBA-D357F07FDCED}"/>
              </a:ext>
            </a:extLst>
          </p:cNvPr>
          <p:cNvSpPr txBox="1"/>
          <p:nvPr/>
        </p:nvSpPr>
        <p:spPr>
          <a:xfrm>
            <a:off x="2729009" y="16875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유니셰프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756CC-F0C5-4D75-9E26-8C36C89C4766}"/>
              </a:ext>
            </a:extLst>
          </p:cNvPr>
          <p:cNvSpPr txBox="1"/>
          <p:nvPr/>
        </p:nvSpPr>
        <p:spPr>
          <a:xfrm>
            <a:off x="7992507" y="1687583"/>
            <a:ext cx="2157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그린피스</a:t>
            </a:r>
            <a:r>
              <a:rPr lang="en-US" altLang="ko-KR" sz="1400" b="1" dirty="0"/>
              <a:t>(GREENPEACE)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85081-E294-420F-A172-5CAD928ABCDB}"/>
              </a:ext>
            </a:extLst>
          </p:cNvPr>
          <p:cNvSpPr txBox="1"/>
          <p:nvPr/>
        </p:nvSpPr>
        <p:spPr>
          <a:xfrm>
            <a:off x="215888" y="234892"/>
            <a:ext cx="3961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Black" panose="020B0A04020102020204" pitchFamily="34" charset="0"/>
              </a:rPr>
              <a:t>경쟁사 및 우수사</a:t>
            </a:r>
            <a:r>
              <a:rPr lang="en-US" altLang="ko-KR" sz="2000" dirty="0">
                <a:latin typeface="Arial Black" panose="020B0A04020102020204" pitchFamily="34" charset="0"/>
              </a:rPr>
              <a:t> - contents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7B66F-99D6-4660-8AF5-400D5EFAC695}"/>
              </a:ext>
            </a:extLst>
          </p:cNvPr>
          <p:cNvSpPr txBox="1"/>
          <p:nvPr/>
        </p:nvSpPr>
        <p:spPr>
          <a:xfrm>
            <a:off x="7944256" y="1960584"/>
            <a:ext cx="2254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https://www.greenpeace.org/korea/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7F0AE-A87A-4F4F-8688-4430D0C95938}"/>
              </a:ext>
            </a:extLst>
          </p:cNvPr>
          <p:cNvSpPr txBox="1"/>
          <p:nvPr/>
        </p:nvSpPr>
        <p:spPr>
          <a:xfrm>
            <a:off x="2373141" y="1960584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https://www.unicef.or.kr/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F583FA3-762E-498C-80D3-179C295B87BB}"/>
              </a:ext>
            </a:extLst>
          </p:cNvPr>
          <p:cNvCxnSpPr>
            <a:cxnSpLocks/>
          </p:cNvCxnSpPr>
          <p:nvPr/>
        </p:nvCxnSpPr>
        <p:spPr>
          <a:xfrm>
            <a:off x="6096000" y="1361113"/>
            <a:ext cx="0" cy="4739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9F32002-EE13-4158-BB63-1C6A8EC29D78}"/>
              </a:ext>
            </a:extLst>
          </p:cNvPr>
          <p:cNvSpPr/>
          <p:nvPr/>
        </p:nvSpPr>
        <p:spPr>
          <a:xfrm>
            <a:off x="7684212" y="2887493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81C18-1676-410E-A7BA-F3E964051C1F}"/>
              </a:ext>
            </a:extLst>
          </p:cNvPr>
          <p:cNvSpPr txBox="1"/>
          <p:nvPr/>
        </p:nvSpPr>
        <p:spPr>
          <a:xfrm>
            <a:off x="8103697" y="2880058"/>
            <a:ext cx="2627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사용자와의 적절한 </a:t>
            </a:r>
            <a:r>
              <a:rPr lang="ko-KR" altLang="en-US" sz="1500" dirty="0" err="1"/>
              <a:t>인터렉션</a:t>
            </a:r>
            <a:endParaRPr lang="ko-KR" altLang="en-US" sz="15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29FADA0-6E83-4182-93BD-AC87D7C407A3}"/>
              </a:ext>
            </a:extLst>
          </p:cNvPr>
          <p:cNvSpPr/>
          <p:nvPr/>
        </p:nvSpPr>
        <p:spPr>
          <a:xfrm>
            <a:off x="7684212" y="3475233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970B8-A530-4F9F-B541-07C052661337}"/>
              </a:ext>
            </a:extLst>
          </p:cNvPr>
          <p:cNvSpPr txBox="1"/>
          <p:nvPr/>
        </p:nvSpPr>
        <p:spPr>
          <a:xfrm>
            <a:off x="8103697" y="3467798"/>
            <a:ext cx="1324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직관적인 </a:t>
            </a:r>
            <a:r>
              <a:rPr lang="en-US" altLang="ko-KR" sz="1500" dirty="0"/>
              <a:t>nav</a:t>
            </a:r>
            <a:endParaRPr lang="ko-KR" altLang="en-US" sz="15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AD7662-0687-4B35-9C4F-E8541FCCF20F}"/>
              </a:ext>
            </a:extLst>
          </p:cNvPr>
          <p:cNvSpPr/>
          <p:nvPr/>
        </p:nvSpPr>
        <p:spPr>
          <a:xfrm>
            <a:off x="1851725" y="288005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97150-0351-43E2-90E9-7F422E54CFF1}"/>
              </a:ext>
            </a:extLst>
          </p:cNvPr>
          <p:cNvSpPr txBox="1"/>
          <p:nvPr/>
        </p:nvSpPr>
        <p:spPr>
          <a:xfrm>
            <a:off x="2271210" y="2872623"/>
            <a:ext cx="2435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다양하고 구체적인 콘텐츠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0AA7196-C34D-4F42-8421-978BD6BE8287}"/>
              </a:ext>
            </a:extLst>
          </p:cNvPr>
          <p:cNvSpPr/>
          <p:nvPr/>
        </p:nvSpPr>
        <p:spPr>
          <a:xfrm>
            <a:off x="1851725" y="34677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098EF-3AD4-4A08-AA18-934F5E43FD12}"/>
              </a:ext>
            </a:extLst>
          </p:cNvPr>
          <p:cNvSpPr txBox="1"/>
          <p:nvPr/>
        </p:nvSpPr>
        <p:spPr>
          <a:xfrm>
            <a:off x="2271210" y="3460363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감정을 자극하는 텍스트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생명을 구하는 선물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477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302EA7-61D2-48EC-872D-EE25C10BC9E1}"/>
              </a:ext>
            </a:extLst>
          </p:cNvPr>
          <p:cNvSpPr txBox="1"/>
          <p:nvPr/>
        </p:nvSpPr>
        <p:spPr>
          <a:xfrm>
            <a:off x="8766108" y="168758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onstage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85081-E294-420F-A172-5CAD928ABCDB}"/>
              </a:ext>
            </a:extLst>
          </p:cNvPr>
          <p:cNvSpPr txBox="1"/>
          <p:nvPr/>
        </p:nvSpPr>
        <p:spPr>
          <a:xfrm>
            <a:off x="215888" y="234892"/>
            <a:ext cx="3961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Black" panose="020B0A04020102020204" pitchFamily="34" charset="0"/>
              </a:rPr>
              <a:t>경쟁사 및 우수사</a:t>
            </a:r>
            <a:r>
              <a:rPr lang="en-US" altLang="ko-KR" sz="2000" dirty="0">
                <a:latin typeface="Arial Black" panose="020B0A04020102020204" pitchFamily="34" charset="0"/>
              </a:rPr>
              <a:t> - design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7F9A5-3F48-4CD0-9F58-B25111BB5172}"/>
              </a:ext>
            </a:extLst>
          </p:cNvPr>
          <p:cNvSpPr txBox="1"/>
          <p:nvPr/>
        </p:nvSpPr>
        <p:spPr>
          <a:xfrm>
            <a:off x="2729009" y="16875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유니셰프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BB143-10A7-4E45-8934-2EA378AED9F8}"/>
              </a:ext>
            </a:extLst>
          </p:cNvPr>
          <p:cNvSpPr txBox="1"/>
          <p:nvPr/>
        </p:nvSpPr>
        <p:spPr>
          <a:xfrm>
            <a:off x="903989" y="1960584"/>
            <a:ext cx="4552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https://www.unicef.or.kr/m/event/unicef-team2-3/?trackcode=19team_mb3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E4AA09-E294-49B3-B0DE-A1924527F9F9}"/>
              </a:ext>
            </a:extLst>
          </p:cNvPr>
          <p:cNvCxnSpPr>
            <a:cxnSpLocks/>
          </p:cNvCxnSpPr>
          <p:nvPr/>
        </p:nvCxnSpPr>
        <p:spPr>
          <a:xfrm>
            <a:off x="6096000" y="1361113"/>
            <a:ext cx="0" cy="4739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9A27FE-0700-4732-A521-647F3D50E004}"/>
              </a:ext>
            </a:extLst>
          </p:cNvPr>
          <p:cNvSpPr txBox="1"/>
          <p:nvPr/>
        </p:nvSpPr>
        <p:spPr>
          <a:xfrm>
            <a:off x="7649616" y="1960584"/>
            <a:ext cx="3098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https://www.naverfoundation.org/m/onstage-10th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7A7A17B-48CE-4E3E-9120-9A6DB9064548}"/>
              </a:ext>
            </a:extLst>
          </p:cNvPr>
          <p:cNvSpPr/>
          <p:nvPr/>
        </p:nvSpPr>
        <p:spPr>
          <a:xfrm>
            <a:off x="8340429" y="288005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33FFF-12DF-4242-9D8D-BABD13EF94CF}"/>
              </a:ext>
            </a:extLst>
          </p:cNvPr>
          <p:cNvSpPr txBox="1"/>
          <p:nvPr/>
        </p:nvSpPr>
        <p:spPr>
          <a:xfrm>
            <a:off x="8759914" y="2872623"/>
            <a:ext cx="14334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Black &amp; White</a:t>
            </a:r>
            <a:endParaRPr lang="ko-KR" altLang="en-US" sz="15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EF35B4-6B58-4AB5-85AA-08C5D6D04241}"/>
              </a:ext>
            </a:extLst>
          </p:cNvPr>
          <p:cNvSpPr/>
          <p:nvPr/>
        </p:nvSpPr>
        <p:spPr>
          <a:xfrm>
            <a:off x="8340429" y="34677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4E886-E530-4636-B020-C2E8E5C4A383}"/>
              </a:ext>
            </a:extLst>
          </p:cNvPr>
          <p:cNvSpPr txBox="1"/>
          <p:nvPr/>
        </p:nvSpPr>
        <p:spPr>
          <a:xfrm>
            <a:off x="8759914" y="3460363"/>
            <a:ext cx="1079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Animation</a:t>
            </a:r>
            <a:endParaRPr lang="ko-KR" altLang="en-US" sz="15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FE07D3-BBF0-4FD4-882A-E5AB83070DDE}"/>
              </a:ext>
            </a:extLst>
          </p:cNvPr>
          <p:cNvSpPr/>
          <p:nvPr/>
        </p:nvSpPr>
        <p:spPr>
          <a:xfrm>
            <a:off x="8340429" y="4048103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57B3E-F704-4300-8397-6D8A0658AE8D}"/>
              </a:ext>
            </a:extLst>
          </p:cNvPr>
          <p:cNvSpPr txBox="1"/>
          <p:nvPr/>
        </p:nvSpPr>
        <p:spPr>
          <a:xfrm>
            <a:off x="8759914" y="4040668"/>
            <a:ext cx="1406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깔끔한 디자인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372BB7F-65FC-4549-8D2C-0CCD4142DADC}"/>
              </a:ext>
            </a:extLst>
          </p:cNvPr>
          <p:cNvSpPr/>
          <p:nvPr/>
        </p:nvSpPr>
        <p:spPr>
          <a:xfrm>
            <a:off x="2161855" y="288005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E1CB-5717-40A5-8916-C4D921A6D935}"/>
              </a:ext>
            </a:extLst>
          </p:cNvPr>
          <p:cNvSpPr txBox="1"/>
          <p:nvPr/>
        </p:nvSpPr>
        <p:spPr>
          <a:xfrm>
            <a:off x="2581340" y="2872623"/>
            <a:ext cx="1079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Animation</a:t>
            </a:r>
            <a:endParaRPr lang="ko-KR" altLang="en-US" sz="15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668911-CD5A-47FE-B772-BC6E7542A45D}"/>
              </a:ext>
            </a:extLst>
          </p:cNvPr>
          <p:cNvSpPr/>
          <p:nvPr/>
        </p:nvSpPr>
        <p:spPr>
          <a:xfrm>
            <a:off x="2161855" y="34677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72526-0118-4643-92F7-142C97558BB4}"/>
              </a:ext>
            </a:extLst>
          </p:cNvPr>
          <p:cNvSpPr txBox="1"/>
          <p:nvPr/>
        </p:nvSpPr>
        <p:spPr>
          <a:xfrm>
            <a:off x="2581340" y="3460363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적절한 텍스트와 이미지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FFFDE6D-9595-4DCC-AC75-9861604DB5CB}"/>
              </a:ext>
            </a:extLst>
          </p:cNvPr>
          <p:cNvSpPr/>
          <p:nvPr/>
        </p:nvSpPr>
        <p:spPr>
          <a:xfrm>
            <a:off x="2161855" y="4048103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80713-BE5A-4631-9C89-DB65BAEEC29E}"/>
              </a:ext>
            </a:extLst>
          </p:cNvPr>
          <p:cNvSpPr txBox="1"/>
          <p:nvPr/>
        </p:nvSpPr>
        <p:spPr>
          <a:xfrm>
            <a:off x="2581340" y="404066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강조</a:t>
            </a:r>
          </a:p>
        </p:txBody>
      </p:sp>
    </p:spTree>
    <p:extLst>
      <p:ext uri="{BB962C8B-B14F-4D97-AF65-F5344CB8AC3E}">
        <p14:creationId xmlns:p14="http://schemas.microsoft.com/office/powerpoint/2010/main" val="101402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E64540E-94D2-4D2B-B3FA-31FE30F59AEF}"/>
              </a:ext>
            </a:extLst>
          </p:cNvPr>
          <p:cNvSpPr/>
          <p:nvPr/>
        </p:nvSpPr>
        <p:spPr>
          <a:xfrm>
            <a:off x="1359016" y="2734558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C1EA9-8220-4A1E-9FBA-D357F07FDCED}"/>
              </a:ext>
            </a:extLst>
          </p:cNvPr>
          <p:cNvSpPr txBox="1"/>
          <p:nvPr/>
        </p:nvSpPr>
        <p:spPr>
          <a:xfrm>
            <a:off x="1497115" y="3650265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본인인증으로 로그인</a:t>
            </a:r>
            <a:endParaRPr lang="en-US" altLang="ko-KR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F1F6CE-AFF6-48FE-B702-C7933A953278}"/>
              </a:ext>
            </a:extLst>
          </p:cNvPr>
          <p:cNvSpPr/>
          <p:nvPr/>
        </p:nvSpPr>
        <p:spPr>
          <a:xfrm>
            <a:off x="3772145" y="2734558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34642-3ED8-4B3B-8B10-643ADA0C54C9}"/>
              </a:ext>
            </a:extLst>
          </p:cNvPr>
          <p:cNvSpPr txBox="1"/>
          <p:nvPr/>
        </p:nvSpPr>
        <p:spPr>
          <a:xfrm>
            <a:off x="3681159" y="3550397"/>
            <a:ext cx="232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심심하지 않은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애니메이션 효과</a:t>
            </a:r>
            <a:endParaRPr lang="en-US" altLang="ko-KR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988E35-D58A-4886-BCFB-7E62FAC2D46C}"/>
              </a:ext>
            </a:extLst>
          </p:cNvPr>
          <p:cNvSpPr/>
          <p:nvPr/>
        </p:nvSpPr>
        <p:spPr>
          <a:xfrm>
            <a:off x="8598403" y="2734558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653E3-9E17-4F1B-998A-DA14AEB56024}"/>
              </a:ext>
            </a:extLst>
          </p:cNvPr>
          <p:cNvSpPr txBox="1"/>
          <p:nvPr/>
        </p:nvSpPr>
        <p:spPr>
          <a:xfrm>
            <a:off x="8808440" y="3658119"/>
            <a:ext cx="171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Black &amp; White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FF86C8-1C07-4765-940F-23A0D6DE278E}"/>
              </a:ext>
            </a:extLst>
          </p:cNvPr>
          <p:cNvSpPr/>
          <p:nvPr/>
        </p:nvSpPr>
        <p:spPr>
          <a:xfrm>
            <a:off x="6185274" y="2734558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975EC-AB85-458C-87FA-B75242E8CD40}"/>
              </a:ext>
            </a:extLst>
          </p:cNvPr>
          <p:cNvSpPr txBox="1"/>
          <p:nvPr/>
        </p:nvSpPr>
        <p:spPr>
          <a:xfrm>
            <a:off x="6358542" y="3658119"/>
            <a:ext cx="179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삽화 전면 및 중앙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F1C85-6627-4399-B52C-4E3F2E1F1022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2020 mobile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trend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4DEC2-EFD9-4B59-BF99-B800725D1EC5}"/>
              </a:ext>
            </a:extLst>
          </p:cNvPr>
          <p:cNvSpPr txBox="1"/>
          <p:nvPr/>
        </p:nvSpPr>
        <p:spPr>
          <a:xfrm>
            <a:off x="1465852" y="1804686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비밀번호 없는 로그인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DC29B-7E58-4431-B0C4-DEC21BE5F5F3}"/>
              </a:ext>
            </a:extLst>
          </p:cNvPr>
          <p:cNvSpPr txBox="1"/>
          <p:nvPr/>
        </p:nvSpPr>
        <p:spPr>
          <a:xfrm>
            <a:off x="3681159" y="1812540"/>
            <a:ext cx="23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고급 애니메이션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4119D-F2CC-4AFB-B6E3-2C5FC65D109D}"/>
              </a:ext>
            </a:extLst>
          </p:cNvPr>
          <p:cNvSpPr txBox="1"/>
          <p:nvPr/>
        </p:nvSpPr>
        <p:spPr>
          <a:xfrm>
            <a:off x="9054963" y="1812540"/>
            <a:ext cx="122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어두운 테마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270AD-4371-45D7-962F-BB1534676D64}"/>
              </a:ext>
            </a:extLst>
          </p:cNvPr>
          <p:cNvSpPr txBox="1"/>
          <p:nvPr/>
        </p:nvSpPr>
        <p:spPr>
          <a:xfrm>
            <a:off x="6358542" y="1812540"/>
            <a:ext cx="179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삽화 전면 및 중앙</a:t>
            </a:r>
            <a:endParaRPr lang="en-US" altLang="ko-KR" sz="1400" b="1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49DD8AE-4B49-4A67-9C96-5F08414FEE84}"/>
              </a:ext>
            </a:extLst>
          </p:cNvPr>
          <p:cNvSpPr/>
          <p:nvPr/>
        </p:nvSpPr>
        <p:spPr>
          <a:xfrm>
            <a:off x="2323750" y="2290194"/>
            <a:ext cx="124543" cy="223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5CE75A9-923F-4E2B-9F27-C60FDB58FF3A}"/>
              </a:ext>
            </a:extLst>
          </p:cNvPr>
          <p:cNvSpPr/>
          <p:nvPr/>
        </p:nvSpPr>
        <p:spPr>
          <a:xfrm>
            <a:off x="4766239" y="2290194"/>
            <a:ext cx="124543" cy="223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0AEDD94-65AF-4C12-8116-9C4A388AB8F0}"/>
              </a:ext>
            </a:extLst>
          </p:cNvPr>
          <p:cNvSpPr/>
          <p:nvPr/>
        </p:nvSpPr>
        <p:spPr>
          <a:xfrm>
            <a:off x="7179369" y="2290194"/>
            <a:ext cx="124543" cy="223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E9248B9-B49C-4557-A8C6-C9B652FC0AB3}"/>
              </a:ext>
            </a:extLst>
          </p:cNvPr>
          <p:cNvSpPr/>
          <p:nvPr/>
        </p:nvSpPr>
        <p:spPr>
          <a:xfrm>
            <a:off x="9592497" y="2290194"/>
            <a:ext cx="124543" cy="223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3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3062C77-7823-4891-AB8E-3A483D8F2855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Target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53F9D0-7F8E-4454-B66B-7B690475A24D}"/>
              </a:ext>
            </a:extLst>
          </p:cNvPr>
          <p:cNvGrpSpPr/>
          <p:nvPr/>
        </p:nvGrpSpPr>
        <p:grpSpPr>
          <a:xfrm>
            <a:off x="2298584" y="2225449"/>
            <a:ext cx="1820410" cy="2407102"/>
            <a:chOff x="2298584" y="2064231"/>
            <a:chExt cx="1820410" cy="24071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B659295-2265-4211-90E6-188C03BA4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007" y="2064231"/>
              <a:ext cx="1174816" cy="117481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BC17BF-16B3-4BDC-8B53-87A856C8E998}"/>
                </a:ext>
              </a:extLst>
            </p:cNvPr>
            <p:cNvSpPr/>
            <p:nvPr/>
          </p:nvSpPr>
          <p:spPr>
            <a:xfrm>
              <a:off x="2298584" y="3140940"/>
              <a:ext cx="1820410" cy="133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20-30</a:t>
              </a:r>
              <a:r>
                <a:rPr lang="ko-KR" altLang="en-US" dirty="0">
                  <a:solidFill>
                    <a:schemeClr val="tx1"/>
                  </a:solidFill>
                </a:rPr>
                <a:t>대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D7E189-5832-416A-A89B-1B0BE4D0D98B}"/>
              </a:ext>
            </a:extLst>
          </p:cNvPr>
          <p:cNvGrpSpPr/>
          <p:nvPr/>
        </p:nvGrpSpPr>
        <p:grpSpPr>
          <a:xfrm>
            <a:off x="5185795" y="2225449"/>
            <a:ext cx="1820410" cy="2407102"/>
            <a:chOff x="2298584" y="2064231"/>
            <a:chExt cx="1820410" cy="240710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84CE90B-CEAA-4B1B-8CE1-CA492DF19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007" y="2064231"/>
              <a:ext cx="1174816" cy="1174816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245654-741F-4485-99B5-675DBB46EB2B}"/>
                </a:ext>
              </a:extLst>
            </p:cNvPr>
            <p:cNvSpPr/>
            <p:nvPr/>
          </p:nvSpPr>
          <p:spPr>
            <a:xfrm>
              <a:off x="2298584" y="3140940"/>
              <a:ext cx="1820410" cy="133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예술 및 기부에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관심있는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8CCD272-59C2-41CF-B318-1C4BAD1D79E4}"/>
              </a:ext>
            </a:extLst>
          </p:cNvPr>
          <p:cNvGrpSpPr/>
          <p:nvPr/>
        </p:nvGrpSpPr>
        <p:grpSpPr>
          <a:xfrm>
            <a:off x="8073006" y="2225449"/>
            <a:ext cx="1820410" cy="2407102"/>
            <a:chOff x="2298584" y="2064231"/>
            <a:chExt cx="1820410" cy="240710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CC34ABA-9B4F-4046-B31D-59D3438C2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007" y="2064231"/>
              <a:ext cx="1174816" cy="1174816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3D2AE50-9B97-497D-9F4B-9AE6E3B451AF}"/>
                </a:ext>
              </a:extLst>
            </p:cNvPr>
            <p:cNvSpPr/>
            <p:nvPr/>
          </p:nvSpPr>
          <p:spPr>
            <a:xfrm>
              <a:off x="2298584" y="3140940"/>
              <a:ext cx="1820410" cy="133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직간접적으로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봉사 및 기부에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관심있는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7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E64540E-94D2-4D2B-B3FA-31FE30F59AEF}"/>
              </a:ext>
            </a:extLst>
          </p:cNvPr>
          <p:cNvSpPr/>
          <p:nvPr/>
        </p:nvSpPr>
        <p:spPr>
          <a:xfrm>
            <a:off x="1359016" y="2256386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C1EA9-8220-4A1E-9FBA-D357F07FDCED}"/>
              </a:ext>
            </a:extLst>
          </p:cNvPr>
          <p:cNvSpPr txBox="1"/>
          <p:nvPr/>
        </p:nvSpPr>
        <p:spPr>
          <a:xfrm>
            <a:off x="1497115" y="3172093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본인인증으로 로그인</a:t>
            </a:r>
            <a:endParaRPr lang="en-US" altLang="ko-KR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F1F6CE-AFF6-48FE-B702-C7933A953278}"/>
              </a:ext>
            </a:extLst>
          </p:cNvPr>
          <p:cNvSpPr/>
          <p:nvPr/>
        </p:nvSpPr>
        <p:spPr>
          <a:xfrm>
            <a:off x="3772145" y="2256386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34642-3ED8-4B3B-8B10-643ADA0C54C9}"/>
              </a:ext>
            </a:extLst>
          </p:cNvPr>
          <p:cNvSpPr txBox="1"/>
          <p:nvPr/>
        </p:nvSpPr>
        <p:spPr>
          <a:xfrm>
            <a:off x="3681159" y="3072225"/>
            <a:ext cx="232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심심하지 않은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애니메이션 효과</a:t>
            </a:r>
            <a:endParaRPr lang="en-US" altLang="ko-KR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988E35-D58A-4886-BCFB-7E62FAC2D46C}"/>
              </a:ext>
            </a:extLst>
          </p:cNvPr>
          <p:cNvSpPr/>
          <p:nvPr/>
        </p:nvSpPr>
        <p:spPr>
          <a:xfrm>
            <a:off x="8598403" y="2256386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653E3-9E17-4F1B-998A-DA14AEB56024}"/>
              </a:ext>
            </a:extLst>
          </p:cNvPr>
          <p:cNvSpPr txBox="1"/>
          <p:nvPr/>
        </p:nvSpPr>
        <p:spPr>
          <a:xfrm>
            <a:off x="8808440" y="3179947"/>
            <a:ext cx="171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Black &amp; White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FF86C8-1C07-4765-940F-23A0D6DE278E}"/>
              </a:ext>
            </a:extLst>
          </p:cNvPr>
          <p:cNvSpPr/>
          <p:nvPr/>
        </p:nvSpPr>
        <p:spPr>
          <a:xfrm>
            <a:off x="6185274" y="2256386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975EC-AB85-458C-87FA-B75242E8CD40}"/>
              </a:ext>
            </a:extLst>
          </p:cNvPr>
          <p:cNvSpPr txBox="1"/>
          <p:nvPr/>
        </p:nvSpPr>
        <p:spPr>
          <a:xfrm>
            <a:off x="6358542" y="3179947"/>
            <a:ext cx="179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삽화 전면 및 중앙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F1C85-6627-4399-B52C-4E3F2E1F1022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Concept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2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182950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인덱스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index.html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네비게이션 아이콘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dirty="0"/>
                        <a:t>LOGO </a:t>
                      </a:r>
                      <a:r>
                        <a:rPr lang="ko-KR" altLang="en-US" sz="1200" dirty="0"/>
                        <a:t>이미지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함께하기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후원하기 버튼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주요 프로젝트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이벤트 이미지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전체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슬라이더 이전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다음 버튼</a:t>
                      </a:r>
                      <a:r>
                        <a:rPr lang="en-US" altLang="ko-KR" sz="1200" dirty="0"/>
                        <a:t>-2</a:t>
                      </a:r>
                      <a:r>
                        <a:rPr lang="ko-KR" altLang="en-US" sz="1200" dirty="0"/>
                        <a:t>초마다 자동으로 슬라이더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 err="1"/>
                        <a:t>bxslider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9FE502C-9B41-40A0-B32F-791534FAB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65"/>
          <a:stretch/>
        </p:blipFill>
        <p:spPr>
          <a:xfrm>
            <a:off x="2739005" y="495798"/>
            <a:ext cx="2711627" cy="5866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9D8B7-7E73-487F-B285-539E11DD8428}"/>
              </a:ext>
            </a:extLst>
          </p:cNvPr>
          <p:cNvSpPr txBox="1"/>
          <p:nvPr/>
        </p:nvSpPr>
        <p:spPr>
          <a:xfrm>
            <a:off x="2506096" y="49473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FD326-A38E-4828-90CC-0C930832B2E7}"/>
              </a:ext>
            </a:extLst>
          </p:cNvPr>
          <p:cNvSpPr txBox="1"/>
          <p:nvPr/>
        </p:nvSpPr>
        <p:spPr>
          <a:xfrm>
            <a:off x="3579887" y="620569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A4219-082A-4C7F-A5D7-1FC94D0858E3}"/>
              </a:ext>
            </a:extLst>
          </p:cNvPr>
          <p:cNvSpPr txBox="1"/>
          <p:nvPr/>
        </p:nvSpPr>
        <p:spPr>
          <a:xfrm>
            <a:off x="5372237" y="59540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8F1-7CE3-41DA-9ED3-C3AB556B7755}"/>
              </a:ext>
            </a:extLst>
          </p:cNvPr>
          <p:cNvSpPr txBox="1"/>
          <p:nvPr/>
        </p:nvSpPr>
        <p:spPr>
          <a:xfrm>
            <a:off x="3579887" y="271781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B2468-8E32-42BC-96EA-7077602A8160}"/>
              </a:ext>
            </a:extLst>
          </p:cNvPr>
          <p:cNvSpPr txBox="1"/>
          <p:nvPr/>
        </p:nvSpPr>
        <p:spPr>
          <a:xfrm>
            <a:off x="5372237" y="329413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CAA22-0366-410D-AA94-1A858C542C66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5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563</TotalTime>
  <Words>641</Words>
  <Application>Microsoft Office PowerPoint</Application>
  <PresentationFormat>와이드스크린</PresentationFormat>
  <Paragraphs>242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맑은 고딕</vt:lpstr>
      <vt:lpstr>Office 테마</vt:lpstr>
      <vt:lpstr>WHAT (We are Happy Artist Team)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208_04</dc:creator>
  <cp:lastModifiedBy>208_04</cp:lastModifiedBy>
  <cp:revision>109</cp:revision>
  <dcterms:created xsi:type="dcterms:W3CDTF">2020-10-27T05:51:43Z</dcterms:created>
  <dcterms:modified xsi:type="dcterms:W3CDTF">2020-10-28T07:49:17Z</dcterms:modified>
</cp:coreProperties>
</file>