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59" r:id="rId1"/>
  </p:sldMasterIdLst>
  <p:notesMasterIdLst>
    <p:notesMasterId r:id="rId21"/>
  </p:notesMasterIdLst>
  <p:sldIdLst>
    <p:sldId id="296" r:id="rId2"/>
    <p:sldId id="288" r:id="rId3"/>
    <p:sldId id="302" r:id="rId4"/>
    <p:sldId id="257" r:id="rId5"/>
    <p:sldId id="297" r:id="rId6"/>
    <p:sldId id="258" r:id="rId7"/>
    <p:sldId id="305" r:id="rId8"/>
    <p:sldId id="303" r:id="rId9"/>
    <p:sldId id="298" r:id="rId10"/>
    <p:sldId id="306" r:id="rId11"/>
    <p:sldId id="299" r:id="rId12"/>
    <p:sldId id="260" r:id="rId13"/>
    <p:sldId id="308" r:id="rId14"/>
    <p:sldId id="277" r:id="rId15"/>
    <p:sldId id="300" r:id="rId16"/>
    <p:sldId id="263" r:id="rId17"/>
    <p:sldId id="310" r:id="rId18"/>
    <p:sldId id="301" r:id="rId19"/>
    <p:sldId id="278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Barlow Light" panose="00000400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iriam Libre" panose="00000500000000000000" pitchFamily="2" charset="-79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9F3A22-91CC-432D-A5AC-303349C4257A}">
  <a:tblStyle styleId="{369F3A22-91CC-432D-A5AC-303349C425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162A11-6D1D-4CEC-9245-F5D0CEFDBD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45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94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6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32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727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95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45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2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98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50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92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40;p13">
            <a:extLst>
              <a:ext uri="{FF2B5EF4-FFF2-40B4-BE49-F238E27FC236}">
                <a16:creationId xmlns:a16="http://schemas.microsoft.com/office/drawing/2014/main" id="{7B7A8FA5-A93B-465A-97E2-F48FB635B54E}"/>
              </a:ext>
            </a:extLst>
          </p:cNvPr>
          <p:cNvSpPr txBox="1">
            <a:spLocks/>
          </p:cNvSpPr>
          <p:nvPr/>
        </p:nvSpPr>
        <p:spPr>
          <a:xfrm>
            <a:off x="72589" y="506728"/>
            <a:ext cx="6087979" cy="83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vi-VN" sz="14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BỘ CÔNG THƯƠNG</a:t>
            </a:r>
            <a:br>
              <a:rPr lang="vi-VN" sz="14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14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CÔNG NGHIỆP THỰC PHẨM TP. HỒ CHÍ MINH</a:t>
            </a:r>
            <a:br>
              <a:rPr lang="vi-VN" sz="14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14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KHOA CÔNG NGHỆ THÔNG TIN</a:t>
            </a:r>
            <a:br>
              <a:rPr lang="vi-V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vi-V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99F2BB-FAB7-4AB6-B576-04AD67FA3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09" y="989799"/>
            <a:ext cx="1501140" cy="1501140"/>
          </a:xfrm>
          <a:prstGeom prst="rect">
            <a:avLst/>
          </a:prstGeom>
        </p:spPr>
      </p:pic>
      <p:sp>
        <p:nvSpPr>
          <p:cNvPr id="17" name="Google Shape;240;p13">
            <a:extLst>
              <a:ext uri="{FF2B5EF4-FFF2-40B4-BE49-F238E27FC236}">
                <a16:creationId xmlns:a16="http://schemas.microsoft.com/office/drawing/2014/main" id="{A415865E-3558-40EA-83EA-28C92B64DE5E}"/>
              </a:ext>
            </a:extLst>
          </p:cNvPr>
          <p:cNvSpPr txBox="1">
            <a:spLocks/>
          </p:cNvSpPr>
          <p:nvPr/>
        </p:nvSpPr>
        <p:spPr>
          <a:xfrm>
            <a:off x="-211155" y="2974010"/>
            <a:ext cx="6640226" cy="100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 ÁN CÔNG NGHỆ .NET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 ĐỀ TÀI</a:t>
            </a:r>
            <a:r>
              <a:rPr lang="vi-V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ctr"/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 VIÊN HƯỚNG DẪN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Bùi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51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240;p13">
            <a:extLst>
              <a:ext uri="{FF2B5EF4-FFF2-40B4-BE49-F238E27FC236}">
                <a16:creationId xmlns:a16="http://schemas.microsoft.com/office/drawing/2014/main" id="{3F31267D-A5F9-4BD0-9E93-D512A638783B}"/>
              </a:ext>
            </a:extLst>
          </p:cNvPr>
          <p:cNvSpPr txBox="1">
            <a:spLocks/>
          </p:cNvSpPr>
          <p:nvPr/>
        </p:nvSpPr>
        <p:spPr>
          <a:xfrm>
            <a:off x="2217420" y="294029"/>
            <a:ext cx="4537496" cy="52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800" b="1" dirty="0"/>
              <a:t>2. </a:t>
            </a:r>
            <a:r>
              <a:rPr lang="en-US" sz="2800" b="1" dirty="0" err="1"/>
              <a:t>Lược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DE738-A062-4FC7-AD1F-E6273C888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" y="746760"/>
            <a:ext cx="7932420" cy="40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169150" y="1524000"/>
            <a:ext cx="4147830" cy="990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III.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: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70515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705605" y="66970"/>
            <a:ext cx="48031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6" name="Google Shape;343;p24">
            <a:extLst>
              <a:ext uri="{FF2B5EF4-FFF2-40B4-BE49-F238E27FC236}">
                <a16:creationId xmlns:a16="http://schemas.microsoft.com/office/drawing/2014/main" id="{4E233DDA-4A53-44C2-9F33-97B1CC69ED45}"/>
              </a:ext>
            </a:extLst>
          </p:cNvPr>
          <p:cNvSpPr/>
          <p:nvPr/>
        </p:nvSpPr>
        <p:spPr>
          <a:xfrm>
            <a:off x="1892052" y="1226770"/>
            <a:ext cx="2215128" cy="2089710"/>
          </a:xfrm>
          <a:prstGeom prst="ellipse">
            <a:avLst/>
          </a:prstGeom>
          <a:solidFill>
            <a:srgbClr val="4F4A9E"/>
          </a:solidFill>
          <a:ln>
            <a:noFill/>
          </a:ln>
          <a:effectLst>
            <a:outerShdw blurRad="57150" dist="19050" dir="5400000" algn="bl" rotWithShape="0">
              <a:srgbClr val="212121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ADMIN</a:t>
            </a:r>
            <a:endParaRPr sz="12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" name="Google Shape;343;p24">
            <a:extLst>
              <a:ext uri="{FF2B5EF4-FFF2-40B4-BE49-F238E27FC236}">
                <a16:creationId xmlns:a16="http://schemas.microsoft.com/office/drawing/2014/main" id="{CD8D1BA1-1C75-4613-9857-0563D1AC5243}"/>
              </a:ext>
            </a:extLst>
          </p:cNvPr>
          <p:cNvSpPr/>
          <p:nvPr/>
        </p:nvSpPr>
        <p:spPr>
          <a:xfrm>
            <a:off x="4293627" y="1395550"/>
            <a:ext cx="2129219" cy="2089710"/>
          </a:xfrm>
          <a:prstGeom prst="ellipse">
            <a:avLst/>
          </a:prstGeom>
          <a:solidFill>
            <a:srgbClr val="4F4A9E"/>
          </a:solidFill>
          <a:ln>
            <a:noFill/>
          </a:ln>
          <a:effectLst>
            <a:outerShdw blurRad="57150" dist="19050" dir="5400000" algn="bl" rotWithShape="0">
              <a:srgbClr val="212121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KHÁCH HÀNG</a:t>
            </a:r>
            <a:endParaRPr sz="12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8" name="Google Shape;343;p24">
            <a:extLst>
              <a:ext uri="{FF2B5EF4-FFF2-40B4-BE49-F238E27FC236}">
                <a16:creationId xmlns:a16="http://schemas.microsoft.com/office/drawing/2014/main" id="{14F8DA8F-05F6-4347-991F-071B4AD04458}"/>
              </a:ext>
            </a:extLst>
          </p:cNvPr>
          <p:cNvSpPr/>
          <p:nvPr/>
        </p:nvSpPr>
        <p:spPr>
          <a:xfrm>
            <a:off x="2032793" y="4122555"/>
            <a:ext cx="1933646" cy="553340"/>
          </a:xfrm>
          <a:prstGeom prst="ellipse">
            <a:avLst/>
          </a:prstGeom>
          <a:solidFill>
            <a:srgbClr val="4F4A9E"/>
          </a:solidFill>
          <a:ln>
            <a:noFill/>
          </a:ln>
          <a:effectLst>
            <a:outerShdw blurRad="57150" dist="19050" dir="5400000" algn="bl" rotWithShape="0">
              <a:srgbClr val="212121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ĐĂNG NHẬP</a:t>
            </a:r>
            <a:endParaRPr sz="12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" name="Google Shape;343;p24">
            <a:extLst>
              <a:ext uri="{FF2B5EF4-FFF2-40B4-BE49-F238E27FC236}">
                <a16:creationId xmlns:a16="http://schemas.microsoft.com/office/drawing/2014/main" id="{53A2ED9C-E795-432B-8291-550E89FA90CB}"/>
              </a:ext>
            </a:extLst>
          </p:cNvPr>
          <p:cNvSpPr/>
          <p:nvPr/>
        </p:nvSpPr>
        <p:spPr>
          <a:xfrm>
            <a:off x="6144384" y="4097345"/>
            <a:ext cx="1933646" cy="553340"/>
          </a:xfrm>
          <a:prstGeom prst="ellipse">
            <a:avLst/>
          </a:prstGeom>
          <a:solidFill>
            <a:srgbClr val="4F4A9E"/>
          </a:solidFill>
          <a:ln>
            <a:noFill/>
          </a:ln>
          <a:effectLst>
            <a:outerShdw blurRad="57150" dist="19050" dir="5400000" algn="bl" rotWithShape="0">
              <a:srgbClr val="212121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ĐĂNG KÝ</a:t>
            </a:r>
            <a:endParaRPr sz="12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B7BE2C-16E2-4FD8-B72F-64670524CA8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999616" y="3316480"/>
            <a:ext cx="0" cy="80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22734B-6DBA-4870-ABE7-FB31AB5AEC3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358237" y="3485260"/>
            <a:ext cx="1752970" cy="61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460797-785D-4756-9F72-D073BD830A16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3683263" y="3485260"/>
            <a:ext cx="1674974" cy="7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-91440" y="671150"/>
            <a:ext cx="3156646" cy="4175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Admin :</a:t>
            </a:r>
          </a:p>
          <a:p>
            <a:pPr marL="457200" indent="-226695" algn="just">
              <a:spcBef>
                <a:spcPts val="600"/>
              </a:spcBef>
            </a:pPr>
            <a:r>
              <a:rPr lang="vi-V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(thêm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/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đơn (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đơn 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đơn) 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/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 (thêm kho 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 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kho) 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/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(thêm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/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hống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kê (Xem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thu) 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>
              <a:spcAft>
                <a:spcPts val="600"/>
              </a:spcAft>
            </a:pP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ổi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endParaRPr lang="en-US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3B4892-2C1F-48EF-9D2F-AE3A2380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0" y="1241962"/>
            <a:ext cx="3992879" cy="26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0" y="671150"/>
            <a:ext cx="2903220" cy="3884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Khách hàng :</a:t>
            </a:r>
          </a:p>
          <a:p>
            <a:pPr marL="457200" indent="-226695" algn="just">
              <a:spcBef>
                <a:spcPts val="600"/>
              </a:spcBef>
            </a:pPr>
            <a:r>
              <a:rPr lang="vi-V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/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Xem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/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Xem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mua 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/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Xem đơn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/>
            <a:r>
              <a:rPr lang="vi-V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vi-VN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6695" algn="just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B046ED-3241-41B3-8A27-BA41A592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62" y="1261269"/>
            <a:ext cx="3960622" cy="24603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1767840" y="1524000"/>
            <a:ext cx="5440680" cy="990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IV.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,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: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7569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274320" y="1672300"/>
            <a:ext cx="267708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: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67708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DB78-C841-44DD-8B2A-E41D525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6E6BD-6D0B-4E58-BCAF-329CEF24E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69720"/>
            <a:ext cx="2494200" cy="325768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https://www.youtube.com/watch?v=BtOEztT1Qzk&amp;ab_channel=RJCodeAdvanceEN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82AFB-173D-41AA-A13D-3AD8815208B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01652" y="1672300"/>
            <a:ext cx="2494200" cy="3257680"/>
          </a:xfrm>
        </p:spPr>
        <p:txBody>
          <a:bodyPr/>
          <a:lstStyle/>
          <a:p>
            <a:pPr marL="11430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https://suno.vn/blog/cach-quan-ly-cua-hang-quan-ao-thoi-trang/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B3A4A-738B-4370-A2BA-0BC136E71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550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169150" y="1524000"/>
            <a:ext cx="4147830" cy="990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V. Demo :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73403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0" y="1668780"/>
            <a:ext cx="4442460" cy="144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Sau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demo !</a:t>
            </a:r>
            <a:endParaRPr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25675" y="331600"/>
            <a:ext cx="5138700" cy="478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 NHÓM :</a:t>
            </a:r>
            <a:endParaRPr dirty="0"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>
          <a:blip r:embed="rId3"/>
          <a:srcRect t="146" b="146"/>
          <a:stretch/>
        </p:blipFill>
        <p:spPr>
          <a:xfrm>
            <a:off x="5404375" y="9542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2203075" y="3078102"/>
            <a:ext cx="15839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>Nguyễn Nhựt Nam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>MSSV: 2001190683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>
          <a:blip r:embed="rId4"/>
          <a:srcRect/>
          <a:stretch/>
        </p:blipFill>
        <p:spPr>
          <a:xfrm>
            <a:off x="2250425" y="9542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" name="Google Shape;703;p45">
            <a:extLst>
              <a:ext uri="{FF2B5EF4-FFF2-40B4-BE49-F238E27FC236}">
                <a16:creationId xmlns:a16="http://schemas.microsoft.com/office/drawing/2014/main" id="{18E430CF-E256-4A63-A81D-4F3DBD0BAF30}"/>
              </a:ext>
            </a:extLst>
          </p:cNvPr>
          <p:cNvSpPr txBox="1"/>
          <p:nvPr/>
        </p:nvSpPr>
        <p:spPr>
          <a:xfrm>
            <a:off x="5184270" y="3078102"/>
            <a:ext cx="1712710" cy="47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>Lâm Chí Khang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>MSSV: 2001190592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240;p13">
            <a:extLst>
              <a:ext uri="{FF2B5EF4-FFF2-40B4-BE49-F238E27FC236}">
                <a16:creationId xmlns:a16="http://schemas.microsoft.com/office/drawing/2014/main" id="{3F31267D-A5F9-4BD0-9E93-D512A638783B}"/>
              </a:ext>
            </a:extLst>
          </p:cNvPr>
          <p:cNvSpPr txBox="1">
            <a:spLocks/>
          </p:cNvSpPr>
          <p:nvPr/>
        </p:nvSpPr>
        <p:spPr>
          <a:xfrm>
            <a:off x="2533436" y="294029"/>
            <a:ext cx="4221480" cy="52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800" b="1" dirty="0" err="1"/>
              <a:t>Bảng</a:t>
            </a:r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Công</a:t>
            </a:r>
            <a:r>
              <a:rPr lang="en-US" sz="2800" b="1" dirty="0"/>
              <a:t> :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CB269C68-8E51-40E3-866C-40B7F85F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90881"/>
              </p:ext>
            </p:extLst>
          </p:nvPr>
        </p:nvGraphicFramePr>
        <p:xfrm>
          <a:off x="358140" y="1263650"/>
          <a:ext cx="8458200" cy="2051050"/>
        </p:xfrm>
        <a:graphic>
          <a:graphicData uri="http://schemas.openxmlformats.org/drawingml/2006/table">
            <a:tbl>
              <a:tblPr firstRow="1" bandRow="1">
                <a:tableStyleId>{369F3A22-91CC-432D-A5AC-303349C4257A}</a:tableStyleId>
              </a:tblPr>
              <a:tblGrid>
                <a:gridCol w="2841363">
                  <a:extLst>
                    <a:ext uri="{9D8B030D-6E8A-4147-A177-3AD203B41FA5}">
                      <a16:colId xmlns:a16="http://schemas.microsoft.com/office/drawing/2014/main" val="20591559"/>
                    </a:ext>
                  </a:extLst>
                </a:gridCol>
                <a:gridCol w="3339972">
                  <a:extLst>
                    <a:ext uri="{9D8B030D-6E8A-4147-A177-3AD203B41FA5}">
                      <a16:colId xmlns:a16="http://schemas.microsoft.com/office/drawing/2014/main" val="1257202128"/>
                    </a:ext>
                  </a:extLst>
                </a:gridCol>
                <a:gridCol w="1262949">
                  <a:extLst>
                    <a:ext uri="{9D8B030D-6E8A-4147-A177-3AD203B41FA5}">
                      <a16:colId xmlns:a16="http://schemas.microsoft.com/office/drawing/2014/main" val="411249429"/>
                    </a:ext>
                  </a:extLst>
                </a:gridCol>
                <a:gridCol w="1013916">
                  <a:extLst>
                    <a:ext uri="{9D8B030D-6E8A-4147-A177-3AD203B41FA5}">
                      <a16:colId xmlns:a16="http://schemas.microsoft.com/office/drawing/2014/main" val="1191014706"/>
                    </a:ext>
                  </a:extLst>
                </a:gridCol>
              </a:tblGrid>
              <a:tr h="4146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Họ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và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tên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Phân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công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Ghi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chú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Mức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độ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686"/>
                  </a:ext>
                </a:extLst>
              </a:tr>
              <a:tr h="7303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Nguyễn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Nhựt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Form Admin </a:t>
                      </a:r>
                      <a:r>
                        <a:rPr lang="en-US">
                          <a:solidFill>
                            <a:srgbClr val="002060"/>
                          </a:solidFill>
                        </a:rPr>
                        <a:t>, word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powerpoint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Tốt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97421"/>
                  </a:ext>
                </a:extLst>
              </a:tr>
              <a:tr h="9060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Lâm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Chí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Khang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Form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khách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hàng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Tốt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38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1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183930" y="-19253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 :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96110" y="1245987"/>
            <a:ext cx="2494200" cy="491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1. </a:t>
            </a:r>
            <a:r>
              <a:rPr lang="en-US" dirty="0" err="1">
                <a:solidFill>
                  <a:srgbClr val="000000"/>
                </a:solidFill>
              </a:rPr>
              <a:t>Lí</a:t>
            </a:r>
            <a:r>
              <a:rPr lang="en-US" dirty="0">
                <a:solidFill>
                  <a:srgbClr val="000000"/>
                </a:solidFill>
              </a:rPr>
              <a:t> do </a:t>
            </a:r>
            <a:r>
              <a:rPr lang="en-US" dirty="0" err="1">
                <a:solidFill>
                  <a:srgbClr val="000000"/>
                </a:solidFill>
              </a:rPr>
              <a:t>chọn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tài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47;p14">
            <a:extLst>
              <a:ext uri="{FF2B5EF4-FFF2-40B4-BE49-F238E27FC236}">
                <a16:creationId xmlns:a16="http://schemas.microsoft.com/office/drawing/2014/main" id="{053D5426-3FF5-4CE4-8047-9386007D6EC9}"/>
              </a:ext>
            </a:extLst>
          </p:cNvPr>
          <p:cNvSpPr txBox="1">
            <a:spLocks/>
          </p:cNvSpPr>
          <p:nvPr/>
        </p:nvSpPr>
        <p:spPr>
          <a:xfrm>
            <a:off x="457200" y="1695977"/>
            <a:ext cx="2494200" cy="4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2. Mục tiêu chọn đề tài</a:t>
            </a:r>
          </a:p>
        </p:txBody>
      </p:sp>
      <p:sp>
        <p:nvSpPr>
          <p:cNvPr id="8" name="Google Shape;247;p14">
            <a:extLst>
              <a:ext uri="{FF2B5EF4-FFF2-40B4-BE49-F238E27FC236}">
                <a16:creationId xmlns:a16="http://schemas.microsoft.com/office/drawing/2014/main" id="{3D9E0449-3977-4C26-9958-084E2698BA8B}"/>
              </a:ext>
            </a:extLst>
          </p:cNvPr>
          <p:cNvSpPr txBox="1">
            <a:spLocks/>
          </p:cNvSpPr>
          <p:nvPr/>
        </p:nvSpPr>
        <p:spPr>
          <a:xfrm>
            <a:off x="183930" y="768150"/>
            <a:ext cx="2494200" cy="4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I. Tổng quan :</a:t>
            </a:r>
          </a:p>
        </p:txBody>
      </p:sp>
      <p:sp>
        <p:nvSpPr>
          <p:cNvPr id="9" name="Google Shape;247;p14">
            <a:extLst>
              <a:ext uri="{FF2B5EF4-FFF2-40B4-BE49-F238E27FC236}">
                <a16:creationId xmlns:a16="http://schemas.microsoft.com/office/drawing/2014/main" id="{8EBB02C6-2498-483B-A06A-EBA300B2AB83}"/>
              </a:ext>
            </a:extLst>
          </p:cNvPr>
          <p:cNvSpPr txBox="1">
            <a:spLocks/>
          </p:cNvSpPr>
          <p:nvPr/>
        </p:nvSpPr>
        <p:spPr>
          <a:xfrm>
            <a:off x="457200" y="2211985"/>
            <a:ext cx="2494200" cy="4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3. Phạm vi nghiêu cứu </a:t>
            </a:r>
          </a:p>
        </p:txBody>
      </p:sp>
      <p:sp>
        <p:nvSpPr>
          <p:cNvPr id="12" name="Google Shape;247;p14">
            <a:extLst>
              <a:ext uri="{FF2B5EF4-FFF2-40B4-BE49-F238E27FC236}">
                <a16:creationId xmlns:a16="http://schemas.microsoft.com/office/drawing/2014/main" id="{D9B57752-88E4-4A2B-9CCC-492AF0DBF02F}"/>
              </a:ext>
            </a:extLst>
          </p:cNvPr>
          <p:cNvSpPr txBox="1">
            <a:spLocks/>
          </p:cNvSpPr>
          <p:nvPr/>
        </p:nvSpPr>
        <p:spPr>
          <a:xfrm>
            <a:off x="259080" y="3025766"/>
            <a:ext cx="2494200" cy="4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II. Lược đồ diagrams :</a:t>
            </a:r>
          </a:p>
        </p:txBody>
      </p:sp>
      <p:sp>
        <p:nvSpPr>
          <p:cNvPr id="15" name="Google Shape;247;p14">
            <a:extLst>
              <a:ext uri="{FF2B5EF4-FFF2-40B4-BE49-F238E27FC236}">
                <a16:creationId xmlns:a16="http://schemas.microsoft.com/office/drawing/2014/main" id="{065411F1-DC86-4A2E-8F9A-753E7B0E2310}"/>
              </a:ext>
            </a:extLst>
          </p:cNvPr>
          <p:cNvSpPr txBox="1">
            <a:spLocks/>
          </p:cNvSpPr>
          <p:nvPr/>
        </p:nvSpPr>
        <p:spPr>
          <a:xfrm>
            <a:off x="259080" y="3651623"/>
            <a:ext cx="2806380" cy="4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III. Phần mềm Hệ thống quản lý :</a:t>
            </a:r>
          </a:p>
        </p:txBody>
      </p:sp>
      <p:sp>
        <p:nvSpPr>
          <p:cNvPr id="18" name="Google Shape;247;p14">
            <a:extLst>
              <a:ext uri="{FF2B5EF4-FFF2-40B4-BE49-F238E27FC236}">
                <a16:creationId xmlns:a16="http://schemas.microsoft.com/office/drawing/2014/main" id="{2CB00962-0D1B-4632-A457-F071FC2A9DAA}"/>
              </a:ext>
            </a:extLst>
          </p:cNvPr>
          <p:cNvSpPr txBox="1">
            <a:spLocks/>
          </p:cNvSpPr>
          <p:nvPr/>
        </p:nvSpPr>
        <p:spPr>
          <a:xfrm>
            <a:off x="3065460" y="682968"/>
            <a:ext cx="3489600" cy="4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IV. Kết luận, Tài liệu :</a:t>
            </a:r>
          </a:p>
        </p:txBody>
      </p:sp>
      <p:sp>
        <p:nvSpPr>
          <p:cNvPr id="20" name="Google Shape;247;p14">
            <a:extLst>
              <a:ext uri="{FF2B5EF4-FFF2-40B4-BE49-F238E27FC236}">
                <a16:creationId xmlns:a16="http://schemas.microsoft.com/office/drawing/2014/main" id="{FDD9D715-B361-4C95-8994-FF2DC23532E9}"/>
              </a:ext>
            </a:extLst>
          </p:cNvPr>
          <p:cNvSpPr txBox="1">
            <a:spLocks/>
          </p:cNvSpPr>
          <p:nvPr/>
        </p:nvSpPr>
        <p:spPr>
          <a:xfrm>
            <a:off x="2990280" y="3025766"/>
            <a:ext cx="2692320" cy="4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V. Demo</a:t>
            </a:r>
          </a:p>
        </p:txBody>
      </p:sp>
      <p:sp>
        <p:nvSpPr>
          <p:cNvPr id="21" name="Google Shape;247;p14">
            <a:extLst>
              <a:ext uri="{FF2B5EF4-FFF2-40B4-BE49-F238E27FC236}">
                <a16:creationId xmlns:a16="http://schemas.microsoft.com/office/drawing/2014/main" id="{AEB8F3B7-8599-4795-B6CF-84BADD351B0D}"/>
              </a:ext>
            </a:extLst>
          </p:cNvPr>
          <p:cNvSpPr txBox="1">
            <a:spLocks/>
          </p:cNvSpPr>
          <p:nvPr/>
        </p:nvSpPr>
        <p:spPr>
          <a:xfrm>
            <a:off x="3227310" y="1231783"/>
            <a:ext cx="2494200" cy="4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1. Kết luận </a:t>
            </a:r>
          </a:p>
        </p:txBody>
      </p:sp>
      <p:sp>
        <p:nvSpPr>
          <p:cNvPr id="22" name="Google Shape;247;p14">
            <a:extLst>
              <a:ext uri="{FF2B5EF4-FFF2-40B4-BE49-F238E27FC236}">
                <a16:creationId xmlns:a16="http://schemas.microsoft.com/office/drawing/2014/main" id="{376721C4-5D3F-4308-9484-59AB917DCB4C}"/>
              </a:ext>
            </a:extLst>
          </p:cNvPr>
          <p:cNvSpPr txBox="1">
            <a:spLocks/>
          </p:cNvSpPr>
          <p:nvPr/>
        </p:nvSpPr>
        <p:spPr>
          <a:xfrm>
            <a:off x="3188400" y="1695977"/>
            <a:ext cx="2494200" cy="4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2. Tài liệu tham khảo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169150" y="1524000"/>
            <a:ext cx="4147830" cy="990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I.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: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7646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304800" y="440350"/>
            <a:ext cx="3678300" cy="504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1. </a:t>
            </a:r>
            <a:r>
              <a:rPr lang="en-US" sz="2400" dirty="0" err="1"/>
              <a:t>Lí</a:t>
            </a:r>
            <a:r>
              <a:rPr lang="en-US" sz="2400" dirty="0"/>
              <a:t> do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:</a:t>
            </a:r>
            <a:endParaRPr sz="2400" dirty="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99060" y="1569720"/>
            <a:ext cx="4099560" cy="3220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-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50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3BFEB-B852-4327-AF5A-C762C95CB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460" y="0"/>
            <a:ext cx="483036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209700" y="-31269"/>
            <a:ext cx="4905600" cy="676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</a:rPr>
              <a:t>2. </a:t>
            </a:r>
            <a:r>
              <a:rPr lang="en-US" sz="3200" dirty="0" err="1">
                <a:solidFill>
                  <a:srgbClr val="FFFFFF"/>
                </a:solidFill>
              </a:rPr>
              <a:t>Mục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tiêu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chọn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đề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tài</a:t>
            </a:r>
            <a:r>
              <a:rPr lang="en-US" sz="3200" dirty="0">
                <a:solidFill>
                  <a:srgbClr val="FFFFFF"/>
                </a:solidFill>
              </a:rPr>
              <a:t> :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807720"/>
            <a:ext cx="4905600" cy="413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6695" indent="-226695">
              <a:lnSpc>
                <a:spcPct val="150000"/>
              </a:lnSpc>
              <a:spcBef>
                <a:spcPts val="600"/>
              </a:spcBef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-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Sắp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xếp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sản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phẩm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linh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hoạt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dễ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nhớ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và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tìm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thấy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ngay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mỗi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khi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cần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đến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    -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Quản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lý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sản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phẩm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trong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cơ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sở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dữ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liệu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6695" indent="-226695">
              <a:lnSpc>
                <a:spcPct val="15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-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Tạo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ra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quyền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truy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cập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vào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cơ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sở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dữ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liệu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6695" indent="-226695">
              <a:lnSpc>
                <a:spcPct val="15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-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Tạo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ra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chức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năng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cần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có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trong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giao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diện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để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thuận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tiện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cho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việc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quản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lí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. 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6695" indent="-226695">
              <a:lnSpc>
                <a:spcPct val="150000"/>
              </a:lnSpc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-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Thống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kê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được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danh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số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bán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hàng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1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0" y="382060"/>
            <a:ext cx="351282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3. </a:t>
            </a: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:</a:t>
            </a:r>
            <a:endParaRPr sz="28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70698" y="1081777"/>
            <a:ext cx="2818426" cy="3873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6695" indent="-22669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nghiêu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online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rút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67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169150" y="1524000"/>
            <a:ext cx="4147830" cy="990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II.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: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75301172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665</Words>
  <Application>Microsoft Office PowerPoint</Application>
  <PresentationFormat>On-screen Show (16:9)</PresentationFormat>
  <Paragraphs>90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 New Roman</vt:lpstr>
      <vt:lpstr>Barlow</vt:lpstr>
      <vt:lpstr>Miriam Libre</vt:lpstr>
      <vt:lpstr>Barlow Light</vt:lpstr>
      <vt:lpstr>Arial</vt:lpstr>
      <vt:lpstr>Calibri</vt:lpstr>
      <vt:lpstr>Roderigo template</vt:lpstr>
      <vt:lpstr>PowerPoint Presentation</vt:lpstr>
      <vt:lpstr>THÀNH VIÊN NHÓM :</vt:lpstr>
      <vt:lpstr>PowerPoint Presentation</vt:lpstr>
      <vt:lpstr>Nội dung :</vt:lpstr>
      <vt:lpstr>I. Tổng quan:</vt:lpstr>
      <vt:lpstr>1. Lí do chọn đề tài :</vt:lpstr>
      <vt:lpstr>2. Mục tiêu chọn đề tài :</vt:lpstr>
      <vt:lpstr>3. Phạm vi Đề tài :</vt:lpstr>
      <vt:lpstr>II. Phân tích hệ thống :</vt:lpstr>
      <vt:lpstr>PowerPoint Presentation</vt:lpstr>
      <vt:lpstr>III. Phần mềm :</vt:lpstr>
      <vt:lpstr>1. Hệ thống quản lí </vt:lpstr>
      <vt:lpstr>PowerPoint Presentation</vt:lpstr>
      <vt:lpstr>PowerPoint Presentation</vt:lpstr>
      <vt:lpstr>IV. Kết luận , Tài liệu :</vt:lpstr>
      <vt:lpstr>1. Kết luận :</vt:lpstr>
      <vt:lpstr>2. Tài liệu tham khảo </vt:lpstr>
      <vt:lpstr>V. Demo 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Cúc Nguyễn Thị Thu Cúc</cp:lastModifiedBy>
  <cp:revision>19</cp:revision>
  <dcterms:modified xsi:type="dcterms:W3CDTF">2021-12-10T07:19:35Z</dcterms:modified>
</cp:coreProperties>
</file>