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1" r:id="rId6"/>
    <p:sldId id="258" r:id="rId7"/>
    <p:sldId id="264" r:id="rId8"/>
    <p:sldId id="265" r:id="rId9"/>
    <p:sldId id="267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5" autoAdjust="0"/>
    <p:restoredTop sz="95097" autoAdjust="0"/>
  </p:normalViewPr>
  <p:slideViewPr>
    <p:cSldViewPr snapToGrid="0">
      <p:cViewPr varScale="1">
        <p:scale>
          <a:sx n="81" d="100"/>
          <a:sy n="81" d="100"/>
        </p:scale>
        <p:origin x="4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 정일" userId="354756addc42d051" providerId="LiveId" clId="{CA9A0299-2105-4211-A22E-D8321ACADADE}"/>
    <pc:docChg chg="undo custSel addSld delSld modSld">
      <pc:chgData name="조 정일" userId="354756addc42d051" providerId="LiveId" clId="{CA9A0299-2105-4211-A22E-D8321ACADADE}" dt="2021-05-16T14:09:11.953" v="1844" actId="1036"/>
      <pc:docMkLst>
        <pc:docMk/>
      </pc:docMkLst>
      <pc:sldChg chg="addSp delSp modSp mod delAnim">
        <pc:chgData name="조 정일" userId="354756addc42d051" providerId="LiveId" clId="{CA9A0299-2105-4211-A22E-D8321ACADADE}" dt="2021-05-16T12:07:29.290" v="308" actId="14100"/>
        <pc:sldMkLst>
          <pc:docMk/>
          <pc:sldMk cId="1221439805" sldId="256"/>
        </pc:sldMkLst>
        <pc:spChg chg="add mod">
          <ac:chgData name="조 정일" userId="354756addc42d051" providerId="LiveId" clId="{CA9A0299-2105-4211-A22E-D8321ACADADE}" dt="2021-05-16T12:07:29.290" v="308" actId="14100"/>
          <ac:spMkLst>
            <pc:docMk/>
            <pc:sldMk cId="1221439805" sldId="256"/>
            <ac:spMk id="2" creationId="{C99C6B7A-8229-4186-90FE-77C2CF652D94}"/>
          </ac:spMkLst>
        </pc:spChg>
        <pc:spChg chg="del mod">
          <ac:chgData name="조 정일" userId="354756addc42d051" providerId="LiveId" clId="{CA9A0299-2105-4211-A22E-D8321ACADADE}" dt="2021-05-16T11:50:38.843" v="8" actId="478"/>
          <ac:spMkLst>
            <pc:docMk/>
            <pc:sldMk cId="1221439805" sldId="256"/>
            <ac:spMk id="4" creationId="{7105C55D-8E1D-4EF1-93BF-F323EBD9CDAF}"/>
          </ac:spMkLst>
        </pc:spChg>
        <pc:spChg chg="add del mod">
          <ac:chgData name="조 정일" userId="354756addc42d051" providerId="LiveId" clId="{CA9A0299-2105-4211-A22E-D8321ACADADE}" dt="2021-05-16T11:50:43.026" v="35" actId="1036"/>
          <ac:spMkLst>
            <pc:docMk/>
            <pc:sldMk cId="1221439805" sldId="256"/>
            <ac:spMk id="5" creationId="{A825A7D9-D455-4003-88A0-56983F279711}"/>
          </ac:spMkLst>
        </pc:spChg>
        <pc:picChg chg="mod">
          <ac:chgData name="조 정일" userId="354756addc42d051" providerId="LiveId" clId="{CA9A0299-2105-4211-A22E-D8321ACADADE}" dt="2021-05-16T12:06:15.942" v="285" actId="1076"/>
          <ac:picMkLst>
            <pc:docMk/>
            <pc:sldMk cId="1221439805" sldId="256"/>
            <ac:picMk id="8" creationId="{D0D2BF33-C075-4728-8D17-C7DF1900686A}"/>
          </ac:picMkLst>
        </pc:picChg>
        <pc:picChg chg="mod">
          <ac:chgData name="조 정일" userId="354756addc42d051" providerId="LiveId" clId="{CA9A0299-2105-4211-A22E-D8321ACADADE}" dt="2021-05-16T12:07:08.941" v="302" actId="1036"/>
          <ac:picMkLst>
            <pc:docMk/>
            <pc:sldMk cId="1221439805" sldId="256"/>
            <ac:picMk id="1026" creationId="{E1404A25-AE63-45CC-8BCE-6645EEE04F2E}"/>
          </ac:picMkLst>
        </pc:picChg>
      </pc:sldChg>
      <pc:sldChg chg="addSp delSp modSp mod delAnim">
        <pc:chgData name="조 정일" userId="354756addc42d051" providerId="LiveId" clId="{CA9A0299-2105-4211-A22E-D8321ACADADE}" dt="2021-05-16T12:23:58.006" v="682" actId="1076"/>
        <pc:sldMkLst>
          <pc:docMk/>
          <pc:sldMk cId="3818719473" sldId="257"/>
        </pc:sldMkLst>
        <pc:spChg chg="del mod">
          <ac:chgData name="조 정일" userId="354756addc42d051" providerId="LiveId" clId="{CA9A0299-2105-4211-A22E-D8321ACADADE}" dt="2021-05-16T11:51:18.538" v="57" actId="478"/>
          <ac:spMkLst>
            <pc:docMk/>
            <pc:sldMk cId="3818719473" sldId="257"/>
            <ac:spMk id="4" creationId="{7105C55D-8E1D-4EF1-93BF-F323EBD9CDAF}"/>
          </ac:spMkLst>
        </pc:spChg>
        <pc:spChg chg="del mod">
          <ac:chgData name="조 정일" userId="354756addc42d051" providerId="LiveId" clId="{CA9A0299-2105-4211-A22E-D8321ACADADE}" dt="2021-05-16T11:51:01.783" v="38" actId="478"/>
          <ac:spMkLst>
            <pc:docMk/>
            <pc:sldMk cId="3818719473" sldId="257"/>
            <ac:spMk id="5" creationId="{A825A7D9-D455-4003-88A0-56983F279711}"/>
          </ac:spMkLst>
        </pc:spChg>
        <pc:spChg chg="del">
          <ac:chgData name="조 정일" userId="354756addc42d051" providerId="LiveId" clId="{CA9A0299-2105-4211-A22E-D8321ACADADE}" dt="2021-05-16T11:51:22.156" v="58" actId="478"/>
          <ac:spMkLst>
            <pc:docMk/>
            <pc:sldMk cId="3818719473" sldId="257"/>
            <ac:spMk id="6" creationId="{4BF3FDEE-FCE8-4E40-AD44-7B3A63FE2C08}"/>
          </ac:spMkLst>
        </pc:spChg>
        <pc:spChg chg="del mod">
          <ac:chgData name="조 정일" userId="354756addc42d051" providerId="LiveId" clId="{CA9A0299-2105-4211-A22E-D8321ACADADE}" dt="2021-05-16T11:56:20.629" v="133"/>
          <ac:spMkLst>
            <pc:docMk/>
            <pc:sldMk cId="3818719473" sldId="257"/>
            <ac:spMk id="8" creationId="{628DD712-F459-4A8F-87EE-6B8287A7C00F}"/>
          </ac:spMkLst>
        </pc:spChg>
        <pc:spChg chg="add mod">
          <ac:chgData name="조 정일" userId="354756addc42d051" providerId="LiveId" clId="{CA9A0299-2105-4211-A22E-D8321ACADADE}" dt="2021-05-16T11:51:15.279" v="56"/>
          <ac:spMkLst>
            <pc:docMk/>
            <pc:sldMk cId="3818719473" sldId="257"/>
            <ac:spMk id="9" creationId="{79796B08-CB73-4262-9B02-73FC0272B513}"/>
          </ac:spMkLst>
        </pc:spChg>
        <pc:spChg chg="add mod">
          <ac:chgData name="조 정일" userId="354756addc42d051" providerId="LiveId" clId="{CA9A0299-2105-4211-A22E-D8321ACADADE}" dt="2021-05-16T12:23:14.325" v="665" actId="404"/>
          <ac:spMkLst>
            <pc:docMk/>
            <pc:sldMk cId="3818719473" sldId="257"/>
            <ac:spMk id="11" creationId="{86C11857-01A4-4D04-8AEA-C2C3674CEA6F}"/>
          </ac:spMkLst>
        </pc:spChg>
        <pc:spChg chg="add mod">
          <ac:chgData name="조 정일" userId="354756addc42d051" providerId="LiveId" clId="{CA9A0299-2105-4211-A22E-D8321ACADADE}" dt="2021-05-16T12:23:50.284" v="680" actId="1076"/>
          <ac:spMkLst>
            <pc:docMk/>
            <pc:sldMk cId="3818719473" sldId="257"/>
            <ac:spMk id="13" creationId="{77BA9324-EF7B-43EE-82FD-1BEA55A50937}"/>
          </ac:spMkLst>
        </pc:spChg>
        <pc:spChg chg="add mod">
          <ac:chgData name="조 정일" userId="354756addc42d051" providerId="LiveId" clId="{CA9A0299-2105-4211-A22E-D8321ACADADE}" dt="2021-05-16T12:23:30.927" v="675" actId="2711"/>
          <ac:spMkLst>
            <pc:docMk/>
            <pc:sldMk cId="3818719473" sldId="257"/>
            <ac:spMk id="14" creationId="{951D82D4-9352-4B5E-8E07-608BE299F4E3}"/>
          </ac:spMkLst>
        </pc:spChg>
        <pc:spChg chg="add del mod">
          <ac:chgData name="조 정일" userId="354756addc42d051" providerId="LiveId" clId="{CA9A0299-2105-4211-A22E-D8321ACADADE}" dt="2021-05-16T12:23:37.693" v="678" actId="404"/>
          <ac:spMkLst>
            <pc:docMk/>
            <pc:sldMk cId="3818719473" sldId="257"/>
            <ac:spMk id="15" creationId="{39A0C8E5-8304-40E8-837C-0BF5F60AA4B6}"/>
          </ac:spMkLst>
        </pc:spChg>
        <pc:picChg chg="add mod">
          <ac:chgData name="조 정일" userId="354756addc42d051" providerId="LiveId" clId="{CA9A0299-2105-4211-A22E-D8321ACADADE}" dt="2021-05-16T12:23:50.284" v="680" actId="1076"/>
          <ac:picMkLst>
            <pc:docMk/>
            <pc:sldMk cId="3818719473" sldId="257"/>
            <ac:picMk id="3" creationId="{5B4FD9BB-97DF-4C2C-84DC-37E3B251683D}"/>
          </ac:picMkLst>
        </pc:picChg>
        <pc:picChg chg="mod">
          <ac:chgData name="조 정일" userId="354756addc42d051" providerId="LiveId" clId="{CA9A0299-2105-4211-A22E-D8321ACADADE}" dt="2021-05-16T12:23:55.653" v="681" actId="1076"/>
          <ac:picMkLst>
            <pc:docMk/>
            <pc:sldMk cId="3818719473" sldId="257"/>
            <ac:picMk id="10" creationId="{92AAF663-A789-4690-9D27-608A27E61CBF}"/>
          </ac:picMkLst>
        </pc:picChg>
        <pc:picChg chg="mod">
          <ac:chgData name="조 정일" userId="354756addc42d051" providerId="LiveId" clId="{CA9A0299-2105-4211-A22E-D8321ACADADE}" dt="2021-05-16T12:23:58.006" v="682" actId="1076"/>
          <ac:picMkLst>
            <pc:docMk/>
            <pc:sldMk cId="3818719473" sldId="257"/>
            <ac:picMk id="12" creationId="{83584F73-CA40-4047-B32C-70D6BE40452C}"/>
          </ac:picMkLst>
        </pc:picChg>
      </pc:sldChg>
      <pc:sldChg chg="addSp delSp modSp mod delAnim">
        <pc:chgData name="조 정일" userId="354756addc42d051" providerId="LiveId" clId="{CA9A0299-2105-4211-A22E-D8321ACADADE}" dt="2021-05-16T12:40:47.749" v="1190" actId="14100"/>
        <pc:sldMkLst>
          <pc:docMk/>
          <pc:sldMk cId="3270902736" sldId="258"/>
        </pc:sldMkLst>
        <pc:spChg chg="del">
          <ac:chgData name="조 정일" userId="354756addc42d051" providerId="LiveId" clId="{CA9A0299-2105-4211-A22E-D8321ACADADE}" dt="2021-05-16T12:38:21.798" v="1089" actId="478"/>
          <ac:spMkLst>
            <pc:docMk/>
            <pc:sldMk cId="3270902736" sldId="258"/>
            <ac:spMk id="4" creationId="{7105C55D-8E1D-4EF1-93BF-F323EBD9CDAF}"/>
          </ac:spMkLst>
        </pc:spChg>
        <pc:spChg chg="del">
          <ac:chgData name="조 정일" userId="354756addc42d051" providerId="LiveId" clId="{CA9A0299-2105-4211-A22E-D8321ACADADE}" dt="2021-05-16T12:38:34.957" v="1107" actId="478"/>
          <ac:spMkLst>
            <pc:docMk/>
            <pc:sldMk cId="3270902736" sldId="258"/>
            <ac:spMk id="5" creationId="{A825A7D9-D455-4003-88A0-56983F279711}"/>
          </ac:spMkLst>
        </pc:spChg>
        <pc:spChg chg="del">
          <ac:chgData name="조 정일" userId="354756addc42d051" providerId="LiveId" clId="{CA9A0299-2105-4211-A22E-D8321ACADADE}" dt="2021-05-16T12:38:49.405" v="1108" actId="478"/>
          <ac:spMkLst>
            <pc:docMk/>
            <pc:sldMk cId="3270902736" sldId="258"/>
            <ac:spMk id="6" creationId="{4BF3FDEE-FCE8-4E40-AD44-7B3A63FE2C08}"/>
          </ac:spMkLst>
        </pc:spChg>
        <pc:spChg chg="add mod">
          <ac:chgData name="조 정일" userId="354756addc42d051" providerId="LiveId" clId="{CA9A0299-2105-4211-A22E-D8321ACADADE}" dt="2021-05-16T12:38:30.666" v="1106" actId="20577"/>
          <ac:spMkLst>
            <pc:docMk/>
            <pc:sldMk cId="3270902736" sldId="258"/>
            <ac:spMk id="7" creationId="{E55E6C4E-F971-448C-9418-D6C645B08B41}"/>
          </ac:spMkLst>
        </pc:spChg>
        <pc:spChg chg="add del mod">
          <ac:chgData name="조 정일" userId="354756addc42d051" providerId="LiveId" clId="{CA9A0299-2105-4211-A22E-D8321ACADADE}" dt="2021-05-16T12:40:42.425" v="1188" actId="478"/>
          <ac:spMkLst>
            <pc:docMk/>
            <pc:sldMk cId="3270902736" sldId="258"/>
            <ac:spMk id="8" creationId="{AE573E52-B7B7-4DDD-9058-7326A8AC37C9}"/>
          </ac:spMkLst>
        </pc:spChg>
        <pc:spChg chg="add mod">
          <ac:chgData name="조 정일" userId="354756addc42d051" providerId="LiveId" clId="{CA9A0299-2105-4211-A22E-D8321ACADADE}" dt="2021-05-16T12:40:39.456" v="1187" actId="20577"/>
          <ac:spMkLst>
            <pc:docMk/>
            <pc:sldMk cId="3270902736" sldId="258"/>
            <ac:spMk id="10" creationId="{39ADBDB0-33AD-4095-AD9F-EF1B9FF81CBA}"/>
          </ac:spMkLst>
        </pc:spChg>
        <pc:picChg chg="del">
          <ac:chgData name="조 정일" userId="354756addc42d051" providerId="LiveId" clId="{CA9A0299-2105-4211-A22E-D8321ACADADE}" dt="2021-05-16T12:38:55.236" v="1109" actId="478"/>
          <ac:picMkLst>
            <pc:docMk/>
            <pc:sldMk cId="3270902736" sldId="258"/>
            <ac:picMk id="3" creationId="{A85C1273-4F97-464B-88E9-38866A0C4E5D}"/>
          </ac:picMkLst>
        </pc:picChg>
        <pc:picChg chg="add mod">
          <ac:chgData name="조 정일" userId="354756addc42d051" providerId="LiveId" clId="{CA9A0299-2105-4211-A22E-D8321ACADADE}" dt="2021-05-16T12:40:47.749" v="1190" actId="14100"/>
          <ac:picMkLst>
            <pc:docMk/>
            <pc:sldMk cId="3270902736" sldId="258"/>
            <ac:picMk id="9" creationId="{69CAE0AD-480E-40CA-8017-2164118954E3}"/>
          </ac:picMkLst>
        </pc:picChg>
      </pc:sldChg>
      <pc:sldChg chg="addSp delSp modSp mod delAnim">
        <pc:chgData name="조 정일" userId="354756addc42d051" providerId="LiveId" clId="{CA9A0299-2105-4211-A22E-D8321ACADADE}" dt="2021-05-16T12:23:04.164" v="662" actId="1076"/>
        <pc:sldMkLst>
          <pc:docMk/>
          <pc:sldMk cId="187984858" sldId="259"/>
        </pc:sldMkLst>
        <pc:spChg chg="del">
          <ac:chgData name="조 정일" userId="354756addc42d051" providerId="LiveId" clId="{CA9A0299-2105-4211-A22E-D8321ACADADE}" dt="2021-05-16T12:07:41.545" v="310" actId="478"/>
          <ac:spMkLst>
            <pc:docMk/>
            <pc:sldMk cId="187984858" sldId="259"/>
            <ac:spMk id="4" creationId="{7105C55D-8E1D-4EF1-93BF-F323EBD9CDAF}"/>
          </ac:spMkLst>
        </pc:spChg>
        <pc:spChg chg="del">
          <ac:chgData name="조 정일" userId="354756addc42d051" providerId="LiveId" clId="{CA9A0299-2105-4211-A22E-D8321ACADADE}" dt="2021-05-16T12:07:39.690" v="309" actId="478"/>
          <ac:spMkLst>
            <pc:docMk/>
            <pc:sldMk cId="187984858" sldId="259"/>
            <ac:spMk id="5" creationId="{A825A7D9-D455-4003-88A0-56983F279711}"/>
          </ac:spMkLst>
        </pc:spChg>
        <pc:spChg chg="del">
          <ac:chgData name="조 정일" userId="354756addc42d051" providerId="LiveId" clId="{CA9A0299-2105-4211-A22E-D8321ACADADE}" dt="2021-05-16T12:09:02.044" v="366" actId="478"/>
          <ac:spMkLst>
            <pc:docMk/>
            <pc:sldMk cId="187984858" sldId="259"/>
            <ac:spMk id="6" creationId="{4BF3FDEE-FCE8-4E40-AD44-7B3A63FE2C08}"/>
          </ac:spMkLst>
        </pc:spChg>
        <pc:spChg chg="del">
          <ac:chgData name="조 정일" userId="354756addc42d051" providerId="LiveId" clId="{CA9A0299-2105-4211-A22E-D8321ACADADE}" dt="2021-05-16T12:09:04.494" v="367" actId="478"/>
          <ac:spMkLst>
            <pc:docMk/>
            <pc:sldMk cId="187984858" sldId="259"/>
            <ac:spMk id="8" creationId="{628DD712-F459-4A8F-87EE-6B8287A7C00F}"/>
          </ac:spMkLst>
        </pc:spChg>
        <pc:spChg chg="del">
          <ac:chgData name="조 정일" userId="354756addc42d051" providerId="LiveId" clId="{CA9A0299-2105-4211-A22E-D8321ACADADE}" dt="2021-05-16T12:09:04.494" v="367" actId="478"/>
          <ac:spMkLst>
            <pc:docMk/>
            <pc:sldMk cId="187984858" sldId="259"/>
            <ac:spMk id="9" creationId="{AE9320D8-EBE3-41CC-81B7-838F11878283}"/>
          </ac:spMkLst>
        </pc:spChg>
        <pc:spChg chg="add mod">
          <ac:chgData name="조 정일" userId="354756addc42d051" providerId="LiveId" clId="{CA9A0299-2105-4211-A22E-D8321ACADADE}" dt="2021-05-16T12:07:42.489" v="311"/>
          <ac:spMkLst>
            <pc:docMk/>
            <pc:sldMk cId="187984858" sldId="259"/>
            <ac:spMk id="10" creationId="{DCF85A47-F804-4B6A-AB31-E6D51380EEF9}"/>
          </ac:spMkLst>
        </pc:spChg>
        <pc:spChg chg="add mod">
          <ac:chgData name="조 정일" userId="354756addc42d051" providerId="LiveId" clId="{CA9A0299-2105-4211-A22E-D8321ACADADE}" dt="2021-05-16T12:22:45.647" v="654" actId="404"/>
          <ac:spMkLst>
            <pc:docMk/>
            <pc:sldMk cId="187984858" sldId="259"/>
            <ac:spMk id="11" creationId="{073697E8-2434-4BC9-8B4A-82B1D122C700}"/>
          </ac:spMkLst>
        </pc:spChg>
        <pc:spChg chg="del mod">
          <ac:chgData name="조 정일" userId="354756addc42d051" providerId="LiveId" clId="{CA9A0299-2105-4211-A22E-D8321ACADADE}" dt="2021-05-16T12:19:37.912" v="568"/>
          <ac:spMkLst>
            <pc:docMk/>
            <pc:sldMk cId="187984858" sldId="259"/>
            <ac:spMk id="13" creationId="{D83C8774-577E-416A-A9BE-668BDAD48A2A}"/>
          </ac:spMkLst>
        </pc:spChg>
        <pc:spChg chg="add mod">
          <ac:chgData name="조 정일" userId="354756addc42d051" providerId="LiveId" clId="{CA9A0299-2105-4211-A22E-D8321ACADADE}" dt="2021-05-16T12:22:49.580" v="656" actId="404"/>
          <ac:spMkLst>
            <pc:docMk/>
            <pc:sldMk cId="187984858" sldId="259"/>
            <ac:spMk id="14" creationId="{360D8BB9-C70D-474C-92B9-346DD2A5D4D0}"/>
          </ac:spMkLst>
        </pc:spChg>
        <pc:spChg chg="add mod">
          <ac:chgData name="조 정일" userId="354756addc42d051" providerId="LiveId" clId="{CA9A0299-2105-4211-A22E-D8321ACADADE}" dt="2021-05-16T12:22:52.840" v="658" actId="404"/>
          <ac:spMkLst>
            <pc:docMk/>
            <pc:sldMk cId="187984858" sldId="259"/>
            <ac:spMk id="18" creationId="{06D1C3C9-5429-4066-9BA8-ADC4BF01F660}"/>
          </ac:spMkLst>
        </pc:spChg>
        <pc:picChg chg="add mod">
          <ac:chgData name="조 정일" userId="354756addc42d051" providerId="LiveId" clId="{CA9A0299-2105-4211-A22E-D8321ACADADE}" dt="2021-05-16T12:22:59.294" v="660" actId="1076"/>
          <ac:picMkLst>
            <pc:docMk/>
            <pc:sldMk cId="187984858" sldId="259"/>
            <ac:picMk id="3" creationId="{EC3C419D-2756-4D8A-882C-DEA70EE612F4}"/>
          </ac:picMkLst>
        </pc:picChg>
        <pc:picChg chg="del mod">
          <ac:chgData name="조 정일" userId="354756addc42d051" providerId="LiveId" clId="{CA9A0299-2105-4211-A22E-D8321ACADADE}" dt="2021-05-16T12:18:30.073" v="495" actId="478"/>
          <ac:picMkLst>
            <pc:docMk/>
            <pc:sldMk cId="187984858" sldId="259"/>
            <ac:picMk id="7" creationId="{1501EF4C-36C7-4737-919D-CABE815BD312}"/>
          </ac:picMkLst>
        </pc:picChg>
        <pc:picChg chg="add mod">
          <ac:chgData name="조 정일" userId="354756addc42d051" providerId="LiveId" clId="{CA9A0299-2105-4211-A22E-D8321ACADADE}" dt="2021-05-16T12:23:00.992" v="661" actId="1076"/>
          <ac:picMkLst>
            <pc:docMk/>
            <pc:sldMk cId="187984858" sldId="259"/>
            <ac:picMk id="15" creationId="{6F36778B-8B09-4194-B23D-2F95FB07D9F7}"/>
          </ac:picMkLst>
        </pc:picChg>
        <pc:picChg chg="add mod">
          <ac:chgData name="조 정일" userId="354756addc42d051" providerId="LiveId" clId="{CA9A0299-2105-4211-A22E-D8321ACADADE}" dt="2021-05-16T12:23:04.164" v="662" actId="1076"/>
          <ac:picMkLst>
            <pc:docMk/>
            <pc:sldMk cId="187984858" sldId="259"/>
            <ac:picMk id="17" creationId="{76E406D5-46F3-4617-9F29-8248E9AC3865}"/>
          </ac:picMkLst>
        </pc:picChg>
      </pc:sldChg>
      <pc:sldChg chg="addSp delSp modSp mod delAnim">
        <pc:chgData name="조 정일" userId="354756addc42d051" providerId="LiveId" clId="{CA9A0299-2105-4211-A22E-D8321ACADADE}" dt="2021-05-16T12:25:47.385" v="802" actId="1038"/>
        <pc:sldMkLst>
          <pc:docMk/>
          <pc:sldMk cId="4275259026" sldId="260"/>
        </pc:sldMkLst>
        <pc:spChg chg="del">
          <ac:chgData name="조 정일" userId="354756addc42d051" providerId="LiveId" clId="{CA9A0299-2105-4211-A22E-D8321ACADADE}" dt="2021-05-16T12:24:05.992" v="684" actId="478"/>
          <ac:spMkLst>
            <pc:docMk/>
            <pc:sldMk cId="4275259026" sldId="260"/>
            <ac:spMk id="4" creationId="{7105C55D-8E1D-4EF1-93BF-F323EBD9CDAF}"/>
          </ac:spMkLst>
        </pc:spChg>
        <pc:spChg chg="del">
          <ac:chgData name="조 정일" userId="354756addc42d051" providerId="LiveId" clId="{CA9A0299-2105-4211-A22E-D8321ACADADE}" dt="2021-05-16T12:24:03.864" v="683" actId="478"/>
          <ac:spMkLst>
            <pc:docMk/>
            <pc:sldMk cId="4275259026" sldId="260"/>
            <ac:spMk id="5" creationId="{A825A7D9-D455-4003-88A0-56983F279711}"/>
          </ac:spMkLst>
        </pc:spChg>
        <pc:spChg chg="del">
          <ac:chgData name="조 정일" userId="354756addc42d051" providerId="LiveId" clId="{CA9A0299-2105-4211-A22E-D8321ACADADE}" dt="2021-05-16T12:24:14.634" v="686" actId="478"/>
          <ac:spMkLst>
            <pc:docMk/>
            <pc:sldMk cId="4275259026" sldId="260"/>
            <ac:spMk id="6" creationId="{4BF3FDEE-FCE8-4E40-AD44-7B3A63FE2C08}"/>
          </ac:spMkLst>
        </pc:spChg>
        <pc:spChg chg="add mod">
          <ac:chgData name="조 정일" userId="354756addc42d051" providerId="LiveId" clId="{CA9A0299-2105-4211-A22E-D8321ACADADE}" dt="2021-05-16T12:24:10.964" v="685"/>
          <ac:spMkLst>
            <pc:docMk/>
            <pc:sldMk cId="4275259026" sldId="260"/>
            <ac:spMk id="7" creationId="{FD2A39B9-2358-4B0F-83D7-D9FC12C60779}"/>
          </ac:spMkLst>
        </pc:spChg>
        <pc:spChg chg="add mod">
          <ac:chgData name="조 정일" userId="354756addc42d051" providerId="LiveId" clId="{CA9A0299-2105-4211-A22E-D8321ACADADE}" dt="2021-05-16T12:25:24.418" v="759" actId="20577"/>
          <ac:spMkLst>
            <pc:docMk/>
            <pc:sldMk cId="4275259026" sldId="260"/>
            <ac:spMk id="8" creationId="{998DA23A-E39D-4901-99CF-AA2E15E464FD}"/>
          </ac:spMkLst>
        </pc:spChg>
        <pc:spChg chg="add mod">
          <ac:chgData name="조 정일" userId="354756addc42d051" providerId="LiveId" clId="{CA9A0299-2105-4211-A22E-D8321ACADADE}" dt="2021-05-16T12:25:36.718" v="783" actId="20577"/>
          <ac:spMkLst>
            <pc:docMk/>
            <pc:sldMk cId="4275259026" sldId="260"/>
            <ac:spMk id="9" creationId="{2928F275-5D82-4B90-B5E4-20B0FECD9604}"/>
          </ac:spMkLst>
        </pc:spChg>
        <pc:picChg chg="mod">
          <ac:chgData name="조 정일" userId="354756addc42d051" providerId="LiveId" clId="{CA9A0299-2105-4211-A22E-D8321ACADADE}" dt="2021-05-16T12:25:47.385" v="802" actId="1038"/>
          <ac:picMkLst>
            <pc:docMk/>
            <pc:sldMk cId="4275259026" sldId="260"/>
            <ac:picMk id="3" creationId="{6125603E-F710-48C4-A892-D92FCC849205}"/>
          </ac:picMkLst>
        </pc:picChg>
        <pc:picChg chg="mod">
          <ac:chgData name="조 정일" userId="354756addc42d051" providerId="LiveId" clId="{CA9A0299-2105-4211-A22E-D8321ACADADE}" dt="2021-05-16T12:25:47.385" v="802" actId="1038"/>
          <ac:picMkLst>
            <pc:docMk/>
            <pc:sldMk cId="4275259026" sldId="260"/>
            <ac:picMk id="11" creationId="{866DBFAF-47C7-4D01-A93D-478D34568774}"/>
          </ac:picMkLst>
        </pc:picChg>
      </pc:sldChg>
      <pc:sldChg chg="addSp delSp modSp mod delAnim">
        <pc:chgData name="조 정일" userId="354756addc42d051" providerId="LiveId" clId="{CA9A0299-2105-4211-A22E-D8321ACADADE}" dt="2021-05-16T12:39:18.408" v="1114" actId="1076"/>
        <pc:sldMkLst>
          <pc:docMk/>
          <pc:sldMk cId="2116727031" sldId="261"/>
        </pc:sldMkLst>
        <pc:spChg chg="del">
          <ac:chgData name="조 정일" userId="354756addc42d051" providerId="LiveId" clId="{CA9A0299-2105-4211-A22E-D8321ACADADE}" dt="2021-05-16T12:25:59.400" v="803" actId="478"/>
          <ac:spMkLst>
            <pc:docMk/>
            <pc:sldMk cId="2116727031" sldId="261"/>
            <ac:spMk id="4" creationId="{7105C55D-8E1D-4EF1-93BF-F323EBD9CDAF}"/>
          </ac:spMkLst>
        </pc:spChg>
        <pc:spChg chg="del">
          <ac:chgData name="조 정일" userId="354756addc42d051" providerId="LiveId" clId="{CA9A0299-2105-4211-A22E-D8321ACADADE}" dt="2021-05-16T12:26:02.853" v="805" actId="478"/>
          <ac:spMkLst>
            <pc:docMk/>
            <pc:sldMk cId="2116727031" sldId="261"/>
            <ac:spMk id="5" creationId="{A825A7D9-D455-4003-88A0-56983F279711}"/>
          </ac:spMkLst>
        </pc:spChg>
        <pc:spChg chg="del">
          <ac:chgData name="조 정일" userId="354756addc42d051" providerId="LiveId" clId="{CA9A0299-2105-4211-A22E-D8321ACADADE}" dt="2021-05-16T12:26:10.298" v="806" actId="478"/>
          <ac:spMkLst>
            <pc:docMk/>
            <pc:sldMk cId="2116727031" sldId="261"/>
            <ac:spMk id="6" creationId="{4BF3FDEE-FCE8-4E40-AD44-7B3A63FE2C08}"/>
          </ac:spMkLst>
        </pc:spChg>
        <pc:spChg chg="add mod">
          <ac:chgData name="조 정일" userId="354756addc42d051" providerId="LiveId" clId="{CA9A0299-2105-4211-A22E-D8321ACADADE}" dt="2021-05-16T12:26:00.203" v="804"/>
          <ac:spMkLst>
            <pc:docMk/>
            <pc:sldMk cId="2116727031" sldId="261"/>
            <ac:spMk id="8" creationId="{3755A55D-4E9B-49F7-B5AE-52AC4DA22C5E}"/>
          </ac:spMkLst>
        </pc:spChg>
        <pc:spChg chg="add mod">
          <ac:chgData name="조 정일" userId="354756addc42d051" providerId="LiveId" clId="{CA9A0299-2105-4211-A22E-D8321ACADADE}" dt="2021-05-16T12:39:18.408" v="1114" actId="1076"/>
          <ac:spMkLst>
            <pc:docMk/>
            <pc:sldMk cId="2116727031" sldId="261"/>
            <ac:spMk id="10" creationId="{FE67E79D-89E6-4CD5-BEBB-2601F66AA1F9}"/>
          </ac:spMkLst>
        </pc:spChg>
        <pc:spChg chg="add mod">
          <ac:chgData name="조 정일" userId="354756addc42d051" providerId="LiveId" clId="{CA9A0299-2105-4211-A22E-D8321ACADADE}" dt="2021-05-16T12:37:59.292" v="1087" actId="20577"/>
          <ac:spMkLst>
            <pc:docMk/>
            <pc:sldMk cId="2116727031" sldId="261"/>
            <ac:spMk id="11" creationId="{3357182E-DAEF-40CE-B346-A535D95460B6}"/>
          </ac:spMkLst>
        </pc:spChg>
        <pc:picChg chg="del mod">
          <ac:chgData name="조 정일" userId="354756addc42d051" providerId="LiveId" clId="{CA9A0299-2105-4211-A22E-D8321ACADADE}" dt="2021-05-16T12:34:20.703" v="949" actId="478"/>
          <ac:picMkLst>
            <pc:docMk/>
            <pc:sldMk cId="2116727031" sldId="261"/>
            <ac:picMk id="7" creationId="{7AF811A5-1D79-48C0-B873-D1F6282B2A48}"/>
          </ac:picMkLst>
        </pc:picChg>
        <pc:picChg chg="mod modCrop">
          <ac:chgData name="조 정일" userId="354756addc42d051" providerId="LiveId" clId="{CA9A0299-2105-4211-A22E-D8321ACADADE}" dt="2021-05-16T12:36:03.803" v="994" actId="14100"/>
          <ac:picMkLst>
            <pc:docMk/>
            <pc:sldMk cId="2116727031" sldId="261"/>
            <ac:picMk id="9" creationId="{C49FF56A-BF1A-4860-8AFF-216AB0189A6D}"/>
          </ac:picMkLst>
        </pc:picChg>
        <pc:picChg chg="add mod">
          <ac:chgData name="조 정일" userId="354756addc42d051" providerId="LiveId" clId="{CA9A0299-2105-4211-A22E-D8321ACADADE}" dt="2021-05-16T12:35:49.769" v="982" actId="1076"/>
          <ac:picMkLst>
            <pc:docMk/>
            <pc:sldMk cId="2116727031" sldId="261"/>
            <ac:picMk id="12" creationId="{6FFFD37F-61EF-428E-A911-D3236D315602}"/>
          </ac:picMkLst>
        </pc:picChg>
        <pc:picChg chg="add mod modCrop">
          <ac:chgData name="조 정일" userId="354756addc42d051" providerId="LiveId" clId="{CA9A0299-2105-4211-A22E-D8321ACADADE}" dt="2021-05-16T12:36:00.403" v="993" actId="1036"/>
          <ac:picMkLst>
            <pc:docMk/>
            <pc:sldMk cId="2116727031" sldId="261"/>
            <ac:picMk id="13" creationId="{680DE822-2DB0-4DA1-93A2-6C509C183B2A}"/>
          </ac:picMkLst>
        </pc:picChg>
      </pc:sldChg>
      <pc:sldChg chg="del">
        <pc:chgData name="조 정일" userId="354756addc42d051" providerId="LiveId" clId="{CA9A0299-2105-4211-A22E-D8321ACADADE}" dt="2021-05-16T12:38:08.387" v="1088" actId="2696"/>
        <pc:sldMkLst>
          <pc:docMk/>
          <pc:sldMk cId="394386310" sldId="262"/>
        </pc:sldMkLst>
      </pc:sldChg>
      <pc:sldChg chg="modSp del mod">
        <pc:chgData name="조 정일" userId="354756addc42d051" providerId="LiveId" clId="{CA9A0299-2105-4211-A22E-D8321ACADADE}" dt="2021-05-16T12:40:54.375" v="1191" actId="2696"/>
        <pc:sldMkLst>
          <pc:docMk/>
          <pc:sldMk cId="2761955643" sldId="263"/>
        </pc:sldMkLst>
        <pc:spChg chg="mod">
          <ac:chgData name="조 정일" userId="354756addc42d051" providerId="LiveId" clId="{CA9A0299-2105-4211-A22E-D8321ACADADE}" dt="2021-05-16T12:39:02.623" v="1110" actId="1076"/>
          <ac:spMkLst>
            <pc:docMk/>
            <pc:sldMk cId="2761955643" sldId="263"/>
            <ac:spMk id="9" creationId="{B3EC8F7F-D8E3-4FF3-B6C8-B6596FDA545C}"/>
          </ac:spMkLst>
        </pc:spChg>
      </pc:sldChg>
      <pc:sldChg chg="addSp delSp modSp mod delAnim">
        <pc:chgData name="조 정일" userId="354756addc42d051" providerId="LiveId" clId="{CA9A0299-2105-4211-A22E-D8321ACADADE}" dt="2021-05-16T13:17:36.207" v="1527" actId="20577"/>
        <pc:sldMkLst>
          <pc:docMk/>
          <pc:sldMk cId="394906037" sldId="264"/>
        </pc:sldMkLst>
        <pc:spChg chg="del">
          <ac:chgData name="조 정일" userId="354756addc42d051" providerId="LiveId" clId="{CA9A0299-2105-4211-A22E-D8321ACADADE}" dt="2021-05-16T12:41:05.174" v="1192" actId="478"/>
          <ac:spMkLst>
            <pc:docMk/>
            <pc:sldMk cId="394906037" sldId="264"/>
            <ac:spMk id="4" creationId="{7105C55D-8E1D-4EF1-93BF-F323EBD9CDAF}"/>
          </ac:spMkLst>
        </pc:spChg>
        <pc:spChg chg="del">
          <ac:chgData name="조 정일" userId="354756addc42d051" providerId="LiveId" clId="{CA9A0299-2105-4211-A22E-D8321ACADADE}" dt="2021-05-16T12:41:06.539" v="1193" actId="478"/>
          <ac:spMkLst>
            <pc:docMk/>
            <pc:sldMk cId="394906037" sldId="264"/>
            <ac:spMk id="5" creationId="{A825A7D9-D455-4003-88A0-56983F279711}"/>
          </ac:spMkLst>
        </pc:spChg>
        <pc:spChg chg="del">
          <ac:chgData name="조 정일" userId="354756addc42d051" providerId="LiveId" clId="{CA9A0299-2105-4211-A22E-D8321ACADADE}" dt="2021-05-16T12:42:19.293" v="1244" actId="478"/>
          <ac:spMkLst>
            <pc:docMk/>
            <pc:sldMk cId="394906037" sldId="264"/>
            <ac:spMk id="6" creationId="{4BF3FDEE-FCE8-4E40-AD44-7B3A63FE2C08}"/>
          </ac:spMkLst>
        </pc:spChg>
        <pc:spChg chg="add mod">
          <ac:chgData name="조 정일" userId="354756addc42d051" providerId="LiveId" clId="{CA9A0299-2105-4211-A22E-D8321ACADADE}" dt="2021-05-16T13:17:36.207" v="1527" actId="20577"/>
          <ac:spMkLst>
            <pc:docMk/>
            <pc:sldMk cId="394906037" sldId="264"/>
            <ac:spMk id="7" creationId="{A72AEFC3-5AE9-442D-94CA-85C83ABF4147}"/>
          </ac:spMkLst>
        </pc:spChg>
        <pc:spChg chg="add mod">
          <ac:chgData name="조 정일" userId="354756addc42d051" providerId="LiveId" clId="{CA9A0299-2105-4211-A22E-D8321ACADADE}" dt="2021-05-16T12:42:17.003" v="1243" actId="20577"/>
          <ac:spMkLst>
            <pc:docMk/>
            <pc:sldMk cId="394906037" sldId="264"/>
            <ac:spMk id="8" creationId="{A0916466-E08E-4153-B60B-24684992B4E5}"/>
          </ac:spMkLst>
        </pc:spChg>
        <pc:spChg chg="del">
          <ac:chgData name="조 정일" userId="354756addc42d051" providerId="LiveId" clId="{CA9A0299-2105-4211-A22E-D8321ACADADE}" dt="2021-05-16T12:42:49.248" v="1246" actId="478"/>
          <ac:spMkLst>
            <pc:docMk/>
            <pc:sldMk cId="394906037" sldId="264"/>
            <ac:spMk id="10" creationId="{C273308B-1519-4D9A-BB0C-DEF482857588}"/>
          </ac:spMkLst>
        </pc:spChg>
        <pc:spChg chg="add mod">
          <ac:chgData name="조 정일" userId="354756addc42d051" providerId="LiveId" clId="{CA9A0299-2105-4211-A22E-D8321ACADADE}" dt="2021-05-16T12:44:03.823" v="1274" actId="20577"/>
          <ac:spMkLst>
            <pc:docMk/>
            <pc:sldMk cId="394906037" sldId="264"/>
            <ac:spMk id="11" creationId="{58985261-5CD6-4DC2-8BD6-8A3F36AFC0F6}"/>
          </ac:spMkLst>
        </pc:spChg>
        <pc:spChg chg="add del mod">
          <ac:chgData name="조 정일" userId="354756addc42d051" providerId="LiveId" clId="{CA9A0299-2105-4211-A22E-D8321ACADADE}" dt="2021-05-16T12:45:13.219" v="1357" actId="478"/>
          <ac:spMkLst>
            <pc:docMk/>
            <pc:sldMk cId="394906037" sldId="264"/>
            <ac:spMk id="12" creationId="{A4AA7CC0-3962-40BA-960F-EC22D55BD4B7}"/>
          </ac:spMkLst>
        </pc:spChg>
        <pc:picChg chg="mod">
          <ac:chgData name="조 정일" userId="354756addc42d051" providerId="LiveId" clId="{CA9A0299-2105-4211-A22E-D8321ACADADE}" dt="2021-05-16T12:42:46.751" v="1245" actId="1076"/>
          <ac:picMkLst>
            <pc:docMk/>
            <pc:sldMk cId="394906037" sldId="264"/>
            <ac:picMk id="3" creationId="{3C0052A1-AF3E-42F8-B53B-F8C1944F7D57}"/>
          </ac:picMkLst>
        </pc:picChg>
        <pc:picChg chg="add mod">
          <ac:chgData name="조 정일" userId="354756addc42d051" providerId="LiveId" clId="{CA9A0299-2105-4211-A22E-D8321ACADADE}" dt="2021-05-16T12:42:58.249" v="1250" actId="14100"/>
          <ac:picMkLst>
            <pc:docMk/>
            <pc:sldMk cId="394906037" sldId="264"/>
            <ac:picMk id="9" creationId="{86384B5F-53F0-461B-A5D8-3A027FD347BE}"/>
          </ac:picMkLst>
        </pc:picChg>
      </pc:sldChg>
      <pc:sldChg chg="addSp delSp modSp mod delAnim">
        <pc:chgData name="조 정일" userId="354756addc42d051" providerId="LiveId" clId="{CA9A0299-2105-4211-A22E-D8321ACADADE}" dt="2021-05-16T13:17:29.609" v="1525" actId="20577"/>
        <pc:sldMkLst>
          <pc:docMk/>
          <pc:sldMk cId="336399546" sldId="265"/>
        </pc:sldMkLst>
        <pc:spChg chg="add mod">
          <ac:chgData name="조 정일" userId="354756addc42d051" providerId="LiveId" clId="{CA9A0299-2105-4211-A22E-D8321ACADADE}" dt="2021-05-16T12:53:00.916" v="1476" actId="1582"/>
          <ac:spMkLst>
            <pc:docMk/>
            <pc:sldMk cId="336399546" sldId="265"/>
            <ac:spMk id="2" creationId="{5BAECD51-B6B6-4B86-9269-4E787BB16F6F}"/>
          </ac:spMkLst>
        </pc:spChg>
        <pc:spChg chg="del">
          <ac:chgData name="조 정일" userId="354756addc42d051" providerId="LiveId" clId="{CA9A0299-2105-4211-A22E-D8321ACADADE}" dt="2021-05-16T12:45:31.634" v="1359" actId="478"/>
          <ac:spMkLst>
            <pc:docMk/>
            <pc:sldMk cId="336399546" sldId="265"/>
            <ac:spMk id="4" creationId="{7105C55D-8E1D-4EF1-93BF-F323EBD9CDAF}"/>
          </ac:spMkLst>
        </pc:spChg>
        <pc:spChg chg="del">
          <ac:chgData name="조 정일" userId="354756addc42d051" providerId="LiveId" clId="{CA9A0299-2105-4211-A22E-D8321ACADADE}" dt="2021-05-16T12:45:29.855" v="1358" actId="478"/>
          <ac:spMkLst>
            <pc:docMk/>
            <pc:sldMk cId="336399546" sldId="265"/>
            <ac:spMk id="5" creationId="{A825A7D9-D455-4003-88A0-56983F279711}"/>
          </ac:spMkLst>
        </pc:spChg>
        <pc:spChg chg="del">
          <ac:chgData name="조 정일" userId="354756addc42d051" providerId="LiveId" clId="{CA9A0299-2105-4211-A22E-D8321ACADADE}" dt="2021-05-16T12:45:35.880" v="1361" actId="478"/>
          <ac:spMkLst>
            <pc:docMk/>
            <pc:sldMk cId="336399546" sldId="265"/>
            <ac:spMk id="6" creationId="{4BF3FDEE-FCE8-4E40-AD44-7B3A63FE2C08}"/>
          </ac:spMkLst>
        </pc:spChg>
        <pc:spChg chg="add mod">
          <ac:chgData name="조 정일" userId="354756addc42d051" providerId="LiveId" clId="{CA9A0299-2105-4211-A22E-D8321ACADADE}" dt="2021-05-16T13:17:29.609" v="1525" actId="20577"/>
          <ac:spMkLst>
            <pc:docMk/>
            <pc:sldMk cId="336399546" sldId="265"/>
            <ac:spMk id="8" creationId="{7BA0579B-205B-411E-8FFF-177FA95551FD}"/>
          </ac:spMkLst>
        </pc:spChg>
        <pc:spChg chg="add mod">
          <ac:chgData name="조 정일" userId="354756addc42d051" providerId="LiveId" clId="{CA9A0299-2105-4211-A22E-D8321ACADADE}" dt="2021-05-16T12:46:15.358" v="1441" actId="20577"/>
          <ac:spMkLst>
            <pc:docMk/>
            <pc:sldMk cId="336399546" sldId="265"/>
            <ac:spMk id="9" creationId="{53A31A54-1593-4ED8-AC12-7DEBBCE2900A}"/>
          </ac:spMkLst>
        </pc:spChg>
        <pc:spChg chg="add del mod">
          <ac:chgData name="조 정일" userId="354756addc42d051" providerId="LiveId" clId="{CA9A0299-2105-4211-A22E-D8321ACADADE}" dt="2021-05-16T12:51:36.372" v="1451" actId="478"/>
          <ac:spMkLst>
            <pc:docMk/>
            <pc:sldMk cId="336399546" sldId="265"/>
            <ac:spMk id="10" creationId="{665CEBB2-1911-464A-934A-921E8B61F443}"/>
          </ac:spMkLst>
        </pc:spChg>
        <pc:spChg chg="add mod">
          <ac:chgData name="조 정일" userId="354756addc42d051" providerId="LiveId" clId="{CA9A0299-2105-4211-A22E-D8321ACADADE}" dt="2021-05-16T12:53:09.506" v="1478" actId="1076"/>
          <ac:spMkLst>
            <pc:docMk/>
            <pc:sldMk cId="336399546" sldId="265"/>
            <ac:spMk id="13" creationId="{BE2B5ED8-42A6-4103-9D8C-2D9BC136CDE0}"/>
          </ac:spMkLst>
        </pc:spChg>
        <pc:picChg chg="mod">
          <ac:chgData name="조 정일" userId="354756addc42d051" providerId="LiveId" clId="{CA9A0299-2105-4211-A22E-D8321ACADADE}" dt="2021-05-16T12:52:19.715" v="1465" actId="1076"/>
          <ac:picMkLst>
            <pc:docMk/>
            <pc:sldMk cId="336399546" sldId="265"/>
            <ac:picMk id="7" creationId="{A217035E-D6BC-4DFD-922F-CF0586B96CDC}"/>
          </ac:picMkLst>
        </pc:picChg>
        <pc:picChg chg="add mod">
          <ac:chgData name="조 정일" userId="354756addc42d051" providerId="LiveId" clId="{CA9A0299-2105-4211-A22E-D8321ACADADE}" dt="2021-05-16T12:52:24.701" v="1472" actId="1035"/>
          <ac:picMkLst>
            <pc:docMk/>
            <pc:sldMk cId="336399546" sldId="265"/>
            <ac:picMk id="11" creationId="{BA31AFEC-B81D-4968-985A-397098E85BB7}"/>
          </ac:picMkLst>
        </pc:picChg>
        <pc:picChg chg="add mod">
          <ac:chgData name="조 정일" userId="354756addc42d051" providerId="LiveId" clId="{CA9A0299-2105-4211-A22E-D8321ACADADE}" dt="2021-05-16T12:52:14.911" v="1464" actId="1036"/>
          <ac:picMkLst>
            <pc:docMk/>
            <pc:sldMk cId="336399546" sldId="265"/>
            <ac:picMk id="12" creationId="{431CB47F-F10A-4F26-8D13-055030965B61}"/>
          </ac:picMkLst>
        </pc:picChg>
      </pc:sldChg>
      <pc:sldChg chg="delSp modSp del mod">
        <pc:chgData name="조 정일" userId="354756addc42d051" providerId="LiveId" clId="{CA9A0299-2105-4211-A22E-D8321ACADADE}" dt="2021-05-16T12:53:19.619" v="1479" actId="2696"/>
        <pc:sldMkLst>
          <pc:docMk/>
          <pc:sldMk cId="3771282540" sldId="266"/>
        </pc:sldMkLst>
        <pc:picChg chg="del mod">
          <ac:chgData name="조 정일" userId="354756addc42d051" providerId="LiveId" clId="{CA9A0299-2105-4211-A22E-D8321ACADADE}" dt="2021-05-16T12:51:41.714" v="1454" actId="21"/>
          <ac:picMkLst>
            <pc:docMk/>
            <pc:sldMk cId="3771282540" sldId="266"/>
            <ac:picMk id="3" creationId="{9F893727-E8CD-456E-9FBC-3A2C4E3A0E5E}"/>
          </ac:picMkLst>
        </pc:picChg>
        <pc:picChg chg="del">
          <ac:chgData name="조 정일" userId="354756addc42d051" providerId="LiveId" clId="{CA9A0299-2105-4211-A22E-D8321ACADADE}" dt="2021-05-16T12:51:41.714" v="1454" actId="21"/>
          <ac:picMkLst>
            <pc:docMk/>
            <pc:sldMk cId="3771282540" sldId="266"/>
            <ac:picMk id="9" creationId="{6BE6C8C3-ADCD-40E3-AD1E-0F97D94ACBEC}"/>
          </ac:picMkLst>
        </pc:picChg>
      </pc:sldChg>
      <pc:sldChg chg="addSp delSp modSp mod delAnim">
        <pc:chgData name="조 정일" userId="354756addc42d051" providerId="LiveId" clId="{CA9A0299-2105-4211-A22E-D8321ACADADE}" dt="2021-05-16T13:51:48.945" v="1775" actId="20577"/>
        <pc:sldMkLst>
          <pc:docMk/>
          <pc:sldMk cId="2839702948" sldId="267"/>
        </pc:sldMkLst>
        <pc:spChg chg="del">
          <ac:chgData name="조 정일" userId="354756addc42d051" providerId="LiveId" clId="{CA9A0299-2105-4211-A22E-D8321ACADADE}" dt="2021-05-16T13:16:23.238" v="1494" actId="478"/>
          <ac:spMkLst>
            <pc:docMk/>
            <pc:sldMk cId="2839702948" sldId="267"/>
            <ac:spMk id="4" creationId="{7105C55D-8E1D-4EF1-93BF-F323EBD9CDAF}"/>
          </ac:spMkLst>
        </pc:spChg>
        <pc:spChg chg="del">
          <ac:chgData name="조 정일" userId="354756addc42d051" providerId="LiveId" clId="{CA9A0299-2105-4211-A22E-D8321ACADADE}" dt="2021-05-16T13:16:28.633" v="1498" actId="478"/>
          <ac:spMkLst>
            <pc:docMk/>
            <pc:sldMk cId="2839702948" sldId="267"/>
            <ac:spMk id="5" creationId="{A825A7D9-D455-4003-88A0-56983F279711}"/>
          </ac:spMkLst>
        </pc:spChg>
        <pc:spChg chg="del">
          <ac:chgData name="조 정일" userId="354756addc42d051" providerId="LiveId" clId="{CA9A0299-2105-4211-A22E-D8321ACADADE}" dt="2021-05-16T13:18:05.647" v="1551" actId="478"/>
          <ac:spMkLst>
            <pc:docMk/>
            <pc:sldMk cId="2839702948" sldId="267"/>
            <ac:spMk id="6" creationId="{4BF3FDEE-FCE8-4E40-AD44-7B3A63FE2C08}"/>
          </ac:spMkLst>
        </pc:spChg>
        <pc:spChg chg="del mod">
          <ac:chgData name="조 정일" userId="354756addc42d051" providerId="LiveId" clId="{CA9A0299-2105-4211-A22E-D8321ACADADE}" dt="2021-05-16T13:22:07.365" v="1575"/>
          <ac:spMkLst>
            <pc:docMk/>
            <pc:sldMk cId="2839702948" sldId="267"/>
            <ac:spMk id="8" creationId="{3E1863AF-4DC1-453A-9BAE-7FB74A72E238}"/>
          </ac:spMkLst>
        </pc:spChg>
        <pc:spChg chg="add mod">
          <ac:chgData name="조 정일" userId="354756addc42d051" providerId="LiveId" clId="{CA9A0299-2105-4211-A22E-D8321ACADADE}" dt="2021-05-16T13:17:06.634" v="1515" actId="20577"/>
          <ac:spMkLst>
            <pc:docMk/>
            <pc:sldMk cId="2839702948" sldId="267"/>
            <ac:spMk id="9" creationId="{C7508E8E-C213-46AE-AF2A-FBC8A634E37F}"/>
          </ac:spMkLst>
        </pc:spChg>
        <pc:spChg chg="add mod">
          <ac:chgData name="조 정일" userId="354756addc42d051" providerId="LiveId" clId="{CA9A0299-2105-4211-A22E-D8321ACADADE}" dt="2021-05-16T13:51:48.945" v="1775" actId="20577"/>
          <ac:spMkLst>
            <pc:docMk/>
            <pc:sldMk cId="2839702948" sldId="267"/>
            <ac:spMk id="11" creationId="{343316F1-23BD-4F3E-A85F-42DE336E8C73}"/>
          </ac:spMkLst>
        </pc:spChg>
        <pc:spChg chg="add mod">
          <ac:chgData name="조 정일" userId="354756addc42d051" providerId="LiveId" clId="{CA9A0299-2105-4211-A22E-D8321ACADADE}" dt="2021-05-16T13:51:43.580" v="1767" actId="1036"/>
          <ac:spMkLst>
            <pc:docMk/>
            <pc:sldMk cId="2839702948" sldId="267"/>
            <ac:spMk id="13" creationId="{EBEF124F-571E-447B-9C1B-B9C991E72B1D}"/>
          </ac:spMkLst>
        </pc:spChg>
        <pc:spChg chg="add mod">
          <ac:chgData name="조 정일" userId="354756addc42d051" providerId="LiveId" clId="{CA9A0299-2105-4211-A22E-D8321ACADADE}" dt="2021-05-16T13:51:43.580" v="1767" actId="1036"/>
          <ac:spMkLst>
            <pc:docMk/>
            <pc:sldMk cId="2839702948" sldId="267"/>
            <ac:spMk id="16" creationId="{9DF3F176-3109-45C7-9DF7-6761EDFF3109}"/>
          </ac:spMkLst>
        </pc:spChg>
        <pc:picChg chg="add mod">
          <ac:chgData name="조 정일" userId="354756addc42d051" providerId="LiveId" clId="{CA9A0299-2105-4211-A22E-D8321ACADADE}" dt="2021-05-16T13:22:04.904" v="1573" actId="14100"/>
          <ac:picMkLst>
            <pc:docMk/>
            <pc:sldMk cId="2839702948" sldId="267"/>
            <ac:picMk id="3" creationId="{2C7D1829-9C36-4262-994C-FCE8F6608E09}"/>
          </ac:picMkLst>
        </pc:picChg>
        <pc:picChg chg="mod">
          <ac:chgData name="조 정일" userId="354756addc42d051" providerId="LiveId" clId="{CA9A0299-2105-4211-A22E-D8321ACADADE}" dt="2021-05-16T13:51:43.580" v="1767" actId="1036"/>
          <ac:picMkLst>
            <pc:docMk/>
            <pc:sldMk cId="2839702948" sldId="267"/>
            <ac:picMk id="10" creationId="{F89372E3-D9E6-4EA1-943B-A8099CB559EE}"/>
          </ac:picMkLst>
        </pc:picChg>
        <pc:picChg chg="del mod">
          <ac:chgData name="조 정일" userId="354756addc42d051" providerId="LiveId" clId="{CA9A0299-2105-4211-A22E-D8321ACADADE}" dt="2021-05-16T13:50:59.773" v="1746" actId="21"/>
          <ac:picMkLst>
            <pc:docMk/>
            <pc:sldMk cId="2839702948" sldId="267"/>
            <ac:picMk id="12" creationId="{AD1DA0D4-C663-435D-9DBA-1BFD0E5557CA}"/>
          </ac:picMkLst>
        </pc:picChg>
        <pc:picChg chg="add mod">
          <ac:chgData name="조 정일" userId="354756addc42d051" providerId="LiveId" clId="{CA9A0299-2105-4211-A22E-D8321ACADADE}" dt="2021-05-16T13:25:48.472" v="1586" actId="14100"/>
          <ac:picMkLst>
            <pc:docMk/>
            <pc:sldMk cId="2839702948" sldId="267"/>
            <ac:picMk id="14" creationId="{0D31417E-BC3E-4452-A999-0DF4EBF3FE9A}"/>
          </ac:picMkLst>
        </pc:picChg>
        <pc:picChg chg="add del mod">
          <ac:chgData name="조 정일" userId="354756addc42d051" providerId="LiveId" clId="{CA9A0299-2105-4211-A22E-D8321ACADADE}" dt="2021-05-16T13:51:05.331" v="1748" actId="21"/>
          <ac:picMkLst>
            <pc:docMk/>
            <pc:sldMk cId="2839702948" sldId="267"/>
            <ac:picMk id="17" creationId="{72001527-CF7E-424E-A5FF-9C2E3BC3121E}"/>
          </ac:picMkLst>
        </pc:picChg>
      </pc:sldChg>
      <pc:sldChg chg="addSp delSp modSp mod delAnim">
        <pc:chgData name="조 정일" userId="354756addc42d051" providerId="LiveId" clId="{CA9A0299-2105-4211-A22E-D8321ACADADE}" dt="2021-05-16T14:09:11.953" v="1844" actId="1036"/>
        <pc:sldMkLst>
          <pc:docMk/>
          <pc:sldMk cId="2003557784" sldId="268"/>
        </pc:sldMkLst>
        <pc:spChg chg="del">
          <ac:chgData name="조 정일" userId="354756addc42d051" providerId="LiveId" clId="{CA9A0299-2105-4211-A22E-D8321ACADADE}" dt="2021-05-16T13:51:29.984" v="1752" actId="478"/>
          <ac:spMkLst>
            <pc:docMk/>
            <pc:sldMk cId="2003557784" sldId="268"/>
            <ac:spMk id="4" creationId="{7105C55D-8E1D-4EF1-93BF-F323EBD9CDAF}"/>
          </ac:spMkLst>
        </pc:spChg>
        <pc:spChg chg="del">
          <ac:chgData name="조 정일" userId="354756addc42d051" providerId="LiveId" clId="{CA9A0299-2105-4211-A22E-D8321ACADADE}" dt="2021-05-16T13:51:23.711" v="1750" actId="478"/>
          <ac:spMkLst>
            <pc:docMk/>
            <pc:sldMk cId="2003557784" sldId="268"/>
            <ac:spMk id="5" creationId="{A825A7D9-D455-4003-88A0-56983F279711}"/>
          </ac:spMkLst>
        </pc:spChg>
        <pc:spChg chg="del">
          <ac:chgData name="조 정일" userId="354756addc42d051" providerId="LiveId" clId="{CA9A0299-2105-4211-A22E-D8321ACADADE}" dt="2021-05-16T13:52:15.974" v="1825" actId="478"/>
          <ac:spMkLst>
            <pc:docMk/>
            <pc:sldMk cId="2003557784" sldId="268"/>
            <ac:spMk id="6" creationId="{4BF3FDEE-FCE8-4E40-AD44-7B3A63FE2C08}"/>
          </ac:spMkLst>
        </pc:spChg>
        <pc:spChg chg="add mod">
          <ac:chgData name="조 정일" userId="354756addc42d051" providerId="LiveId" clId="{CA9A0299-2105-4211-A22E-D8321ACADADE}" dt="2021-05-16T13:51:24.888" v="1751"/>
          <ac:spMkLst>
            <pc:docMk/>
            <pc:sldMk cId="2003557784" sldId="268"/>
            <ac:spMk id="8" creationId="{1AA3A746-4769-4AC9-8DB2-C95571AE49D1}"/>
          </ac:spMkLst>
        </pc:spChg>
        <pc:spChg chg="add mod">
          <ac:chgData name="조 정일" userId="354756addc42d051" providerId="LiveId" clId="{CA9A0299-2105-4211-A22E-D8321ACADADE}" dt="2021-05-16T13:52:14.688" v="1824"/>
          <ac:spMkLst>
            <pc:docMk/>
            <pc:sldMk cId="2003557784" sldId="268"/>
            <ac:spMk id="10" creationId="{4804C7B2-C1A7-484D-9238-8DB6D8C3D676}"/>
          </ac:spMkLst>
        </pc:spChg>
        <pc:picChg chg="mod">
          <ac:chgData name="조 정일" userId="354756addc42d051" providerId="LiveId" clId="{CA9A0299-2105-4211-A22E-D8321ACADADE}" dt="2021-05-16T13:52:31.857" v="1831" actId="1076"/>
          <ac:picMkLst>
            <pc:docMk/>
            <pc:sldMk cId="2003557784" sldId="268"/>
            <ac:picMk id="3" creationId="{484F4B72-1779-4C85-88BA-13D5D32EA72A}"/>
          </ac:picMkLst>
        </pc:picChg>
        <pc:picChg chg="add mod">
          <ac:chgData name="조 정일" userId="354756addc42d051" providerId="LiveId" clId="{CA9A0299-2105-4211-A22E-D8321ACADADE}" dt="2021-05-16T13:52:38.075" v="1833" actId="14100"/>
          <ac:picMkLst>
            <pc:docMk/>
            <pc:sldMk cId="2003557784" sldId="268"/>
            <ac:picMk id="7" creationId="{9B532127-1311-4C94-BCAD-3A683EC1161F}"/>
          </ac:picMkLst>
        </pc:picChg>
        <pc:picChg chg="mod">
          <ac:chgData name="조 정일" userId="354756addc42d051" providerId="LiveId" clId="{CA9A0299-2105-4211-A22E-D8321ACADADE}" dt="2021-05-16T14:09:11.953" v="1844" actId="1036"/>
          <ac:picMkLst>
            <pc:docMk/>
            <pc:sldMk cId="2003557784" sldId="268"/>
            <ac:picMk id="9" creationId="{D8551843-ECA0-4D34-A3B9-CA46A455E225}"/>
          </ac:picMkLst>
        </pc:picChg>
      </pc:sldChg>
      <pc:sldChg chg="modSp add del mod">
        <pc:chgData name="조 정일" userId="354756addc42d051" providerId="LiveId" clId="{CA9A0299-2105-4211-A22E-D8321ACADADE}" dt="2021-05-16T13:20:55.199" v="1555" actId="47"/>
        <pc:sldMkLst>
          <pc:docMk/>
          <pc:sldMk cId="801244681" sldId="269"/>
        </pc:sldMkLst>
        <pc:spChg chg="mod">
          <ac:chgData name="조 정일" userId="354756addc42d051" providerId="LiveId" clId="{CA9A0299-2105-4211-A22E-D8321ACADADE}" dt="2021-05-16T13:17:15.201" v="1523" actId="20577"/>
          <ac:spMkLst>
            <pc:docMk/>
            <pc:sldMk cId="801244681" sldId="269"/>
            <ac:spMk id="8" creationId="{7BA0579B-205B-411E-8FFF-177FA95551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D176A4-1B46-4EDA-A521-D115D5FEF7D8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6F3A55-B0E9-419E-A038-54AB80BF07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032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https://iotbyhvm.ooo/coap-vs-mqtt/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3A55-B0E9-419E-A038-54AB80BF07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183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https://blog.naver.com/lghmms/222105220159</a:t>
            </a:r>
          </a:p>
          <a:p>
            <a:r>
              <a:rPr lang="en-US" altLang="ko-KR" dirty="0"/>
              <a:t>https://blog.naver.com/wisestone2007/222098236666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3A55-B0E9-419E-A038-54AB80BF07D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161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https://blog.naver.com/lghmms/222105220159</a:t>
            </a:r>
          </a:p>
          <a:p>
            <a:r>
              <a:rPr lang="en-US" altLang="ko-KR" dirty="0"/>
              <a:t>https://blog.naver.com/wisestone2007/222098236666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3A55-B0E9-419E-A038-54AB80BF07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316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https://blog.naver.com/lghmms/222105220159</a:t>
            </a:r>
          </a:p>
          <a:p>
            <a:r>
              <a:rPr lang="en-US" altLang="ko-KR" dirty="0"/>
              <a:t>https://blog.naver.com/wisestone2007/222098236666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3A55-B0E9-419E-A038-54AB80BF07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4945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https://blog.naver.com/lghmms/222105220159</a:t>
            </a:r>
          </a:p>
          <a:p>
            <a:r>
              <a:rPr lang="en-US" altLang="ko-KR" dirty="0"/>
              <a:t>https://blog.naver.com/wisestone2007/222098236666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3A55-B0E9-419E-A038-54AB80BF07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895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https://blog.naver.com/lghmms/222105220159</a:t>
            </a:r>
          </a:p>
          <a:p>
            <a:r>
              <a:rPr lang="en-US" altLang="ko-KR" dirty="0"/>
              <a:t>https://blog.naver.com/wisestone2007/222098236666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3A55-B0E9-419E-A038-54AB80BF07D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6829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https://blog.naver.com/lghmms/222105220159</a:t>
            </a:r>
          </a:p>
          <a:p>
            <a:r>
              <a:rPr lang="en-US" altLang="ko-KR" dirty="0"/>
              <a:t>https://blog.naver.com/wisestone2007/222098236666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3A55-B0E9-419E-A038-54AB80BF07D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06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https://blog.naver.com/lghmms/222105220159</a:t>
            </a:r>
          </a:p>
          <a:p>
            <a:r>
              <a:rPr lang="en-US" altLang="ko-KR" dirty="0"/>
              <a:t>https://blog.naver.com/wisestone2007/222098236666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3A55-B0E9-419E-A038-54AB80BF07D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646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https://blog.naver.com/lghmms/222105220159</a:t>
            </a:r>
          </a:p>
          <a:p>
            <a:r>
              <a:rPr lang="en-US" altLang="ko-KR" dirty="0"/>
              <a:t>https://blog.naver.com/wisestone2007/222098236666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3A55-B0E9-419E-A038-54AB80BF07D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337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https://blog.naver.com/lghmms/222105220159</a:t>
            </a:r>
          </a:p>
          <a:p>
            <a:r>
              <a:rPr lang="en-US" altLang="ko-KR" dirty="0"/>
              <a:t>https://blog.naver.com/wisestone2007/222098236666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6F3A55-B0E9-419E-A038-54AB80BF07D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624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4D8-A24B-4B5A-A055-03C650E69B4B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F51A-631B-4C57-9ACF-DD5F9BFF6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639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4D8-A24B-4B5A-A055-03C650E69B4B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F51A-631B-4C57-9ACF-DD5F9BFF6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6553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4D8-A24B-4B5A-A055-03C650E69B4B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F51A-631B-4C57-9ACF-DD5F9BFF6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912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4D8-A24B-4B5A-A055-03C650E69B4B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F51A-631B-4C57-9ACF-DD5F9BFF6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7754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4D8-A24B-4B5A-A055-03C650E69B4B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F51A-631B-4C57-9ACF-DD5F9BFF6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283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4D8-A24B-4B5A-A055-03C650E69B4B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F51A-631B-4C57-9ACF-DD5F9BFF6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96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4D8-A24B-4B5A-A055-03C650E69B4B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F51A-631B-4C57-9ACF-DD5F9BFF6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79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4D8-A24B-4B5A-A055-03C650E69B4B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F51A-631B-4C57-9ACF-DD5F9BFF6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57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4D8-A24B-4B5A-A055-03C650E69B4B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F51A-631B-4C57-9ACF-DD5F9BFF6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84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4D8-A24B-4B5A-A055-03C650E69B4B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F51A-631B-4C57-9ACF-DD5F9BFF6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8833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074D8-A24B-4B5A-A055-03C650E69B4B}" type="datetimeFigureOut">
              <a:rPr lang="ko-KR" altLang="en-US" smtClean="0"/>
              <a:t>2021-05-16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AF51A-631B-4C57-9ACF-DD5F9BFF6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25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</a:defRPr>
            </a:lvl1pPr>
          </a:lstStyle>
          <a:p>
            <a:fld id="{4D9074D8-A24B-4B5A-A055-03C650E69B4B}" type="datetimeFigureOut">
              <a:rPr lang="ko-KR" altLang="en-US" smtClean="0"/>
              <a:pPr/>
              <a:t>2021-05-16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</a:defRPr>
            </a:lvl1pPr>
          </a:lstStyle>
          <a:p>
            <a:fld id="{745AF51A-631B-4C57-9ACF-DD5F9BFF6F51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702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바른고딕" panose="020B0603020101020101" pitchFamily="50" charset="-127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바른고딕" panose="020B0603020101020101" pitchFamily="50" charset="-127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바른고딕" panose="020B0603020101020101" pitchFamily="50" charset="-127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바른고딕" panose="020B0603020101020101" pitchFamily="50" charset="-127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repo.eclipse.org/content/repositories/paho-releases/org/eclipse/paho/mqtt-client/0.4.0/" TargetMode="External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825A7D9-D455-4003-88A0-56983F279711}"/>
              </a:ext>
            </a:extLst>
          </p:cNvPr>
          <p:cNvSpPr/>
          <p:nvPr/>
        </p:nvSpPr>
        <p:spPr bwMode="auto">
          <a:xfrm>
            <a:off x="323528" y="421159"/>
            <a:ext cx="8352928" cy="43884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MQTT &amp; COAP </a:t>
            </a:r>
            <a:r>
              <a:rPr lang="ko-KR" altLang="en-US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프로토콜</a:t>
            </a:r>
          </a:p>
        </p:txBody>
      </p:sp>
      <p:pic>
        <p:nvPicPr>
          <p:cNvPr id="1026" name="Picture 2" descr="COAP vs MQTT | Difference between COAP and MQTT protocols">
            <a:extLst>
              <a:ext uri="{FF2B5EF4-FFF2-40B4-BE49-F238E27FC236}">
                <a16:creationId xmlns:a16="http://schemas.microsoft.com/office/drawing/2014/main" id="{E1404A25-AE63-45CC-8BCE-6645EEE04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7067" y="877337"/>
            <a:ext cx="6146669" cy="2251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0D2BF33-C075-4728-8D17-C7DF190068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14"/>
          <a:stretch/>
        </p:blipFill>
        <p:spPr>
          <a:xfrm>
            <a:off x="1216266" y="3167135"/>
            <a:ext cx="6287470" cy="3690865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C99C6B7A-8229-4186-90FE-77C2CF652D94}"/>
              </a:ext>
            </a:extLst>
          </p:cNvPr>
          <p:cNvSpPr/>
          <p:nvPr/>
        </p:nvSpPr>
        <p:spPr>
          <a:xfrm>
            <a:off x="1159498" y="3167135"/>
            <a:ext cx="6372520" cy="1480280"/>
          </a:xfrm>
          <a:prstGeom prst="rect">
            <a:avLst/>
          </a:prstGeom>
          <a:noFill/>
          <a:ln w="3810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21439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84F4B72-1779-4C85-88BA-13D5D32EA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2" y="1289852"/>
            <a:ext cx="6253561" cy="331958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551843-ECA0-4D34-A3B9-CA46A455E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895" y="4881335"/>
            <a:ext cx="6711022" cy="1854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B532127-1311-4C94-BCAD-3A683EC116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459" y="1473856"/>
            <a:ext cx="2687938" cy="2673938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AA3A746-4769-4AC9-8DB2-C95571AE49D1}"/>
              </a:ext>
            </a:extLst>
          </p:cNvPr>
          <p:cNvSpPr/>
          <p:nvPr/>
        </p:nvSpPr>
        <p:spPr bwMode="auto">
          <a:xfrm>
            <a:off x="323528" y="421159"/>
            <a:ext cx="8352928" cy="43884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MQTT </a:t>
            </a:r>
            <a:r>
              <a:rPr lang="ko-KR" altLang="en-US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성능테스트 </a:t>
            </a:r>
            <a:r>
              <a:rPr lang="en-US" altLang="ko-KR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(2. 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JSR223</a:t>
            </a:r>
            <a:r>
              <a:rPr lang="en-US" altLang="ko-KR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04C7B2-C1A7-484D-9238-8DB6D8C3D676}"/>
              </a:ext>
            </a:extLst>
          </p:cNvPr>
          <p:cNvSpPr txBox="1"/>
          <p:nvPr/>
        </p:nvSpPr>
        <p:spPr>
          <a:xfrm>
            <a:off x="265421" y="982075"/>
            <a:ext cx="8352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JSR223 Sampler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 후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Java Code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</a:p>
        </p:txBody>
      </p:sp>
    </p:spTree>
    <p:extLst>
      <p:ext uri="{BB962C8B-B14F-4D97-AF65-F5344CB8AC3E}">
        <p14:creationId xmlns:p14="http://schemas.microsoft.com/office/powerpoint/2010/main" val="200355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92AAF663-A789-4690-9D27-608A27E61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911" y="3830249"/>
            <a:ext cx="8035047" cy="1079335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3584F73-CA40-4047-B32C-70D6BE404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11" y="5401970"/>
            <a:ext cx="7324725" cy="109537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9796B08-CB73-4262-9B02-73FC0272B513}"/>
              </a:ext>
            </a:extLst>
          </p:cNvPr>
          <p:cNvSpPr/>
          <p:nvPr/>
        </p:nvSpPr>
        <p:spPr bwMode="auto">
          <a:xfrm>
            <a:off x="323528" y="421159"/>
            <a:ext cx="8352928" cy="43884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COAP </a:t>
            </a:r>
            <a:r>
              <a:rPr lang="ko-KR" altLang="en-US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성능테스트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C11857-01A4-4D04-8AEA-C2C3674CEA6F}"/>
              </a:ext>
            </a:extLst>
          </p:cNvPr>
          <p:cNvSpPr txBox="1"/>
          <p:nvPr/>
        </p:nvSpPr>
        <p:spPr>
          <a:xfrm>
            <a:off x="265421" y="982075"/>
            <a:ext cx="8352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샘플 환경 구성 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(Go-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GoAP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      https://github.com/plgd-dev/go-coap 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B4FD9BB-97DF-4C2C-84DC-37E3B25168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911" y="1311075"/>
            <a:ext cx="3742285" cy="20462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BA9324-EF7B-43EE-82FD-1BEA55A50937}"/>
              </a:ext>
            </a:extLst>
          </p:cNvPr>
          <p:cNvSpPr txBox="1"/>
          <p:nvPr/>
        </p:nvSpPr>
        <p:spPr>
          <a:xfrm>
            <a:off x="4390031" y="1382441"/>
            <a:ext cx="29817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0" i="0" dirty="0">
                <a:solidFill>
                  <a:srgbClr val="000000"/>
                </a:solidFill>
                <a:effectLst/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※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Go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언어 설치 필요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https://golang.org/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1D82D4-9352-4B5E-8E07-608BE299F4E3}"/>
              </a:ext>
            </a:extLst>
          </p:cNvPr>
          <p:cNvSpPr txBox="1"/>
          <p:nvPr/>
        </p:nvSpPr>
        <p:spPr>
          <a:xfrm>
            <a:off x="265421" y="3500634"/>
            <a:ext cx="8352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Server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A0C8E5-8304-40E8-837C-0BF5F60AA4B6}"/>
              </a:ext>
            </a:extLst>
          </p:cNvPr>
          <p:cNvSpPr txBox="1"/>
          <p:nvPr/>
        </p:nvSpPr>
        <p:spPr>
          <a:xfrm>
            <a:off x="265421" y="5010843"/>
            <a:ext cx="8352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Client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</a:p>
        </p:txBody>
      </p:sp>
    </p:spTree>
    <p:extLst>
      <p:ext uri="{BB962C8B-B14F-4D97-AF65-F5344CB8AC3E}">
        <p14:creationId xmlns:p14="http://schemas.microsoft.com/office/powerpoint/2010/main" val="3818719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F85A47-F804-4B6A-AB31-E6D51380EEF9}"/>
              </a:ext>
            </a:extLst>
          </p:cNvPr>
          <p:cNvSpPr/>
          <p:nvPr/>
        </p:nvSpPr>
        <p:spPr bwMode="auto">
          <a:xfrm>
            <a:off x="323528" y="421159"/>
            <a:ext cx="8352928" cy="43884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COAP </a:t>
            </a:r>
            <a:r>
              <a:rPr lang="ko-KR" altLang="en-US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성능테스트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697E8-2434-4BC9-8B4A-82B1D122C700}"/>
              </a:ext>
            </a:extLst>
          </p:cNvPr>
          <p:cNvSpPr txBox="1"/>
          <p:nvPr/>
        </p:nvSpPr>
        <p:spPr>
          <a:xfrm>
            <a:off x="265421" y="982075"/>
            <a:ext cx="8352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Coap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플러그인    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https://github.com/xmeter-net/coap-jmeter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3C419D-2756-4D8A-882C-DEA70EE61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52" y="1289852"/>
            <a:ext cx="3719601" cy="175499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0D8BB9-C70D-474C-92B9-346DD2A5D4D0}"/>
              </a:ext>
            </a:extLst>
          </p:cNvPr>
          <p:cNvSpPr txBox="1"/>
          <p:nvPr/>
        </p:nvSpPr>
        <p:spPr>
          <a:xfrm>
            <a:off x="265421" y="3236684"/>
            <a:ext cx="8352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</a:rPr>
              <a:t>2. Maven Build </a:t>
            </a:r>
            <a:endParaRPr lang="ko-KR" altLang="en-US" sz="1400" dirty="0">
              <a:latin typeface="나눔바른고딕" panose="020B0603020101020101" pitchFamily="50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6F36778B-8B09-4194-B23D-2F95FB07D9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2" y="3544461"/>
            <a:ext cx="6256705" cy="149954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6E406D5-46F3-4617-9F29-8248E9AC3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652" y="5846291"/>
            <a:ext cx="3228975" cy="5905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6D1C3C9-5429-4066-9BA8-ADC4BF01F660}"/>
              </a:ext>
            </a:extLst>
          </p:cNvPr>
          <p:cNvSpPr txBox="1"/>
          <p:nvPr/>
        </p:nvSpPr>
        <p:spPr>
          <a:xfrm>
            <a:off x="265421" y="5265368"/>
            <a:ext cx="8352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+mn-ea"/>
              </a:rPr>
              <a:t>3. Plugin </a:t>
            </a:r>
            <a:r>
              <a:rPr lang="ko-KR" altLang="en-US" sz="1400" dirty="0">
                <a:latin typeface="+mn-ea"/>
              </a:rPr>
              <a:t>파일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Jmeter</a:t>
            </a:r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복사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   생성된 </a:t>
            </a:r>
            <a:r>
              <a:rPr lang="en-US" altLang="ko-KR" sz="1400" dirty="0">
                <a:latin typeface="+mn-ea"/>
              </a:rPr>
              <a:t>Plugin</a:t>
            </a:r>
            <a:r>
              <a:rPr lang="ko-KR" altLang="en-US" sz="1400" dirty="0">
                <a:latin typeface="+mn-ea"/>
              </a:rPr>
              <a:t>파일</a:t>
            </a:r>
            <a:r>
              <a:rPr lang="en-US" altLang="ko-KR" sz="1400" dirty="0">
                <a:latin typeface="+mn-ea"/>
              </a:rPr>
              <a:t>(coap-xmeter-jar-with-dependencies.jar) </a:t>
            </a:r>
            <a:r>
              <a:rPr lang="ko-KR" altLang="en-US" sz="1400" dirty="0">
                <a:latin typeface="+mn-ea"/>
              </a:rPr>
              <a:t>을 </a:t>
            </a:r>
            <a:r>
              <a:rPr lang="en-US" altLang="ko-KR" sz="1400" dirty="0">
                <a:latin typeface="+mn-ea"/>
              </a:rPr>
              <a:t> \lib\</a:t>
            </a:r>
            <a:r>
              <a:rPr lang="en-US" altLang="ko-KR" sz="1400" dirty="0" err="1">
                <a:latin typeface="+mn-ea"/>
              </a:rPr>
              <a:t>ext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폴더에  복사</a:t>
            </a:r>
          </a:p>
        </p:txBody>
      </p:sp>
    </p:spTree>
    <p:extLst>
      <p:ext uri="{BB962C8B-B14F-4D97-AF65-F5344CB8AC3E}">
        <p14:creationId xmlns:p14="http://schemas.microsoft.com/office/powerpoint/2010/main" val="187984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125603E-F710-48C4-A892-D92FCC849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264" y="1289852"/>
            <a:ext cx="7200000" cy="24687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6DBFAF-47C7-4D01-A93D-478D345687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264" y="4143718"/>
            <a:ext cx="7200000" cy="2545646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D2A39B9-2358-4B0F-83D7-D9FC12C60779}"/>
              </a:ext>
            </a:extLst>
          </p:cNvPr>
          <p:cNvSpPr/>
          <p:nvPr/>
        </p:nvSpPr>
        <p:spPr bwMode="auto">
          <a:xfrm>
            <a:off x="323528" y="421159"/>
            <a:ext cx="8352928" cy="43884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COAP </a:t>
            </a:r>
            <a:r>
              <a:rPr lang="ko-KR" altLang="en-US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성능테스트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8DA23A-E39D-4901-99CF-AA2E15E464FD}"/>
              </a:ext>
            </a:extLst>
          </p:cNvPr>
          <p:cNvSpPr txBox="1"/>
          <p:nvPr/>
        </p:nvSpPr>
        <p:spPr>
          <a:xfrm>
            <a:off x="265421" y="982075"/>
            <a:ext cx="8352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CoAP Pub Sampler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28F275-5D82-4B90-B5E4-20B0FECD9604}"/>
              </a:ext>
            </a:extLst>
          </p:cNvPr>
          <p:cNvSpPr txBox="1"/>
          <p:nvPr/>
        </p:nvSpPr>
        <p:spPr>
          <a:xfrm>
            <a:off x="265421" y="3821147"/>
            <a:ext cx="8352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</a:rPr>
              <a:t>2. CoAP Sub Sampler</a:t>
            </a:r>
            <a:endParaRPr lang="ko-KR" altLang="en-US" sz="1400" dirty="0"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5259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C49FF56A-BF1A-4860-8AFF-216AB0189A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4940" t="54037"/>
          <a:stretch/>
        </p:blipFill>
        <p:spPr>
          <a:xfrm>
            <a:off x="586176" y="3375684"/>
            <a:ext cx="7746442" cy="1434363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755A55D-4E9B-49F7-B5AE-52AC4DA22C5E}"/>
              </a:ext>
            </a:extLst>
          </p:cNvPr>
          <p:cNvSpPr/>
          <p:nvPr/>
        </p:nvSpPr>
        <p:spPr bwMode="auto">
          <a:xfrm>
            <a:off x="323528" y="421159"/>
            <a:ext cx="8352928" cy="43884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COAP </a:t>
            </a:r>
            <a:r>
              <a:rPr lang="ko-KR" altLang="en-US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성능테스트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67E79D-89E6-4CD5-BEBB-2601F66AA1F9}"/>
              </a:ext>
            </a:extLst>
          </p:cNvPr>
          <p:cNvSpPr txBox="1"/>
          <p:nvPr/>
        </p:nvSpPr>
        <p:spPr>
          <a:xfrm>
            <a:off x="265421" y="982075"/>
            <a:ext cx="8352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Go-CoAP Server 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실행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57182E-DAEF-40CE-B346-A535D95460B6}"/>
              </a:ext>
            </a:extLst>
          </p:cNvPr>
          <p:cNvSpPr txBox="1"/>
          <p:nvPr/>
        </p:nvSpPr>
        <p:spPr>
          <a:xfrm>
            <a:off x="265421" y="3029292"/>
            <a:ext cx="8352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</a:rPr>
              <a:t>2. </a:t>
            </a:r>
            <a:r>
              <a:rPr lang="en-US" altLang="ko-KR" sz="1400" dirty="0" err="1">
                <a:latin typeface="나눔바른고딕" panose="020B0603020101020101" pitchFamily="50" charset="-127"/>
              </a:rPr>
              <a:t>Jmeter</a:t>
            </a:r>
            <a:r>
              <a:rPr lang="en-US" altLang="ko-KR" sz="1400" dirty="0">
                <a:latin typeface="나눔바른고딕" panose="020B0603020101020101" pitchFamily="50" charset="-127"/>
              </a:rPr>
              <a:t> </a:t>
            </a:r>
            <a:r>
              <a:rPr lang="ko-KR" altLang="en-US" sz="1400" dirty="0">
                <a:latin typeface="나눔바른고딕" panose="020B0603020101020101" pitchFamily="50" charset="-127"/>
              </a:rPr>
              <a:t>실행 후 결과 확인</a:t>
            </a:r>
            <a:r>
              <a:rPr lang="en-US" altLang="ko-KR" sz="1400" dirty="0">
                <a:latin typeface="나눔바른고딕" panose="020B0603020101020101" pitchFamily="50" charset="-127"/>
              </a:rPr>
              <a:t>(View Result Tree)</a:t>
            </a:r>
            <a:endParaRPr lang="ko-KR" altLang="en-US" sz="1400" dirty="0">
              <a:latin typeface="나눔바른고딕" panose="020B0603020101020101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FFFD37F-61EF-428E-A911-D3236D3156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176" y="1322381"/>
            <a:ext cx="4814476" cy="14366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80DE822-2DB0-4DA1-93A2-6C509C183B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4641" t="54924"/>
          <a:stretch/>
        </p:blipFill>
        <p:spPr>
          <a:xfrm>
            <a:off x="586176" y="5001296"/>
            <a:ext cx="7746442" cy="142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727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E55E6C4E-F971-448C-9418-D6C645B08B41}"/>
              </a:ext>
            </a:extLst>
          </p:cNvPr>
          <p:cNvSpPr/>
          <p:nvPr/>
        </p:nvSpPr>
        <p:spPr bwMode="auto">
          <a:xfrm>
            <a:off x="323528" y="421159"/>
            <a:ext cx="8352928" cy="43884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MQTT </a:t>
            </a:r>
            <a:r>
              <a:rPr lang="ko-KR" altLang="en-US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성능테스트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9CAE0AD-480E-40CA-8017-216411895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67" y="1411925"/>
            <a:ext cx="8195689" cy="242913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9ADBDB0-33AD-4095-AD9F-EF1B9FF81CBA}"/>
              </a:ext>
            </a:extLst>
          </p:cNvPr>
          <p:cNvSpPr txBox="1"/>
          <p:nvPr/>
        </p:nvSpPr>
        <p:spPr>
          <a:xfrm>
            <a:off x="265421" y="982075"/>
            <a:ext cx="8352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MQTT Test Server     https://www.emqx.io/mqtt/public-mqtt5-broker        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9027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C0052A1-AF3E-42F8-B53B-F8C1944F7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909" y="5490162"/>
            <a:ext cx="3990975" cy="771525"/>
          </a:xfrm>
          <a:prstGeom prst="rect">
            <a:avLst/>
          </a:prstGeom>
        </p:spPr>
      </p:pic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2AEFC3-5AE9-442D-94CA-85C83ABF4147}"/>
              </a:ext>
            </a:extLst>
          </p:cNvPr>
          <p:cNvSpPr/>
          <p:nvPr/>
        </p:nvSpPr>
        <p:spPr bwMode="auto">
          <a:xfrm>
            <a:off x="323528" y="421159"/>
            <a:ext cx="8352928" cy="43884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MQTT </a:t>
            </a:r>
            <a:r>
              <a:rPr lang="ko-KR" altLang="en-US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성능테스트 </a:t>
            </a:r>
            <a:r>
              <a:rPr lang="en-US" altLang="ko-KR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(1. Plugin)</a:t>
            </a:r>
            <a:endParaRPr lang="ko-KR" altLang="en-US" sz="1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916466-E08E-4153-B60B-24684992B4E5}"/>
              </a:ext>
            </a:extLst>
          </p:cNvPr>
          <p:cNvSpPr txBox="1"/>
          <p:nvPr/>
        </p:nvSpPr>
        <p:spPr>
          <a:xfrm>
            <a:off x="265421" y="982075"/>
            <a:ext cx="8352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MQTT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PlugIn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r>
              <a:rPr lang="ko-KR" altLang="en-US" sz="1400" dirty="0">
                <a:latin typeface="나눔바른고딕" panose="020B0603020101020101" pitchFamily="50" charset="-127"/>
              </a:rPr>
              <a:t>https://github.com/xmeter-net/mqtt-jmeter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6384B5F-53F0-461B-A5D8-3A027FD34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900" y="1315776"/>
            <a:ext cx="6523349" cy="30825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985261-5CD6-4DC2-8BD6-8A3F36AFC0F6}"/>
              </a:ext>
            </a:extLst>
          </p:cNvPr>
          <p:cNvSpPr txBox="1"/>
          <p:nvPr/>
        </p:nvSpPr>
        <p:spPr>
          <a:xfrm>
            <a:off x="265421" y="4906423"/>
            <a:ext cx="8352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</a:rPr>
              <a:t>2. </a:t>
            </a:r>
            <a:r>
              <a:rPr lang="en-US" altLang="ko-KR" sz="1400" dirty="0">
                <a:latin typeface="+mn-ea"/>
              </a:rPr>
              <a:t>Plugin </a:t>
            </a:r>
            <a:r>
              <a:rPr lang="ko-KR" altLang="en-US" sz="1400" dirty="0">
                <a:latin typeface="+mn-ea"/>
              </a:rPr>
              <a:t>파일</a:t>
            </a:r>
            <a:r>
              <a:rPr lang="en-US" altLang="ko-KR" sz="1400" dirty="0">
                <a:latin typeface="+mn-ea"/>
              </a:rPr>
              <a:t> </a:t>
            </a:r>
            <a:r>
              <a:rPr lang="en-US" altLang="ko-KR" sz="1400" dirty="0" err="1">
                <a:latin typeface="+mn-ea"/>
              </a:rPr>
              <a:t>Jmeter</a:t>
            </a:r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복사</a:t>
            </a:r>
            <a:endParaRPr lang="en-US" altLang="ko-KR" sz="1400" dirty="0">
              <a:latin typeface="+mn-ea"/>
            </a:endParaRPr>
          </a:p>
          <a:p>
            <a:r>
              <a:rPr lang="ko-KR" altLang="en-US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</a:rPr>
              <a:t>Plugin</a:t>
            </a:r>
            <a:r>
              <a:rPr lang="ko-KR" altLang="en-US" sz="1400" dirty="0">
                <a:latin typeface="+mn-ea"/>
              </a:rPr>
              <a:t>파일</a:t>
            </a:r>
            <a:r>
              <a:rPr lang="en-US" altLang="ko-KR" sz="1400" dirty="0">
                <a:latin typeface="+mn-ea"/>
              </a:rPr>
              <a:t>(mqtt-xmeter-1.13-jar-with-dependencies.jar) </a:t>
            </a:r>
            <a:r>
              <a:rPr lang="ko-KR" altLang="en-US" sz="1400" dirty="0">
                <a:latin typeface="+mn-ea"/>
              </a:rPr>
              <a:t>을 </a:t>
            </a:r>
            <a:r>
              <a:rPr lang="en-US" altLang="ko-KR" sz="1400" dirty="0">
                <a:latin typeface="+mn-ea"/>
              </a:rPr>
              <a:t> \lib\</a:t>
            </a:r>
            <a:r>
              <a:rPr lang="en-US" altLang="ko-KR" sz="1400" dirty="0" err="1">
                <a:latin typeface="+mn-ea"/>
              </a:rPr>
              <a:t>ext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폴더에  복사</a:t>
            </a:r>
            <a:endParaRPr lang="ko-KR" altLang="en-US" sz="1400" dirty="0">
              <a:latin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90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A217035E-D6BC-4DFD-922F-CF0586B96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69" y="1412433"/>
            <a:ext cx="7843101" cy="2158794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A0579B-205B-411E-8FFF-177FA95551FD}"/>
              </a:ext>
            </a:extLst>
          </p:cNvPr>
          <p:cNvSpPr/>
          <p:nvPr/>
        </p:nvSpPr>
        <p:spPr bwMode="auto">
          <a:xfrm>
            <a:off x="323528" y="421159"/>
            <a:ext cx="8352928" cy="43884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MQTT </a:t>
            </a:r>
            <a:r>
              <a:rPr lang="ko-KR" altLang="en-US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성능테스트 </a:t>
            </a:r>
            <a:r>
              <a:rPr lang="en-US" altLang="ko-KR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(1. Plugin)</a:t>
            </a:r>
            <a:endParaRPr lang="ko-KR" altLang="en-US" sz="1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A31A54-1593-4ED8-AC12-7DEBBCE2900A}"/>
              </a:ext>
            </a:extLst>
          </p:cNvPr>
          <p:cNvSpPr txBox="1"/>
          <p:nvPr/>
        </p:nvSpPr>
        <p:spPr>
          <a:xfrm>
            <a:off x="265421" y="982075"/>
            <a:ext cx="83529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MTQQ Sampler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추가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Connect , Pub Sampler , Sub Sampler , </a:t>
            </a:r>
            <a:r>
              <a:rPr lang="en-US" altLang="ko-KR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DisConnect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31AFEC-B81D-4968-985A-397098E85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70" y="3624277"/>
            <a:ext cx="7860789" cy="218355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31CB47F-F10A-4F26-8D13-055030965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70" y="5189480"/>
            <a:ext cx="7843101" cy="165363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BAECD51-B6B6-4B86-9269-4E787BB16F6F}"/>
              </a:ext>
            </a:extLst>
          </p:cNvPr>
          <p:cNvSpPr/>
          <p:nvPr/>
        </p:nvSpPr>
        <p:spPr>
          <a:xfrm>
            <a:off x="5019472" y="4367719"/>
            <a:ext cx="2509737" cy="350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E2B5ED8-42A6-4103-9D8C-2D9BC136CDE0}"/>
              </a:ext>
            </a:extLst>
          </p:cNvPr>
          <p:cNvSpPr/>
          <p:nvPr/>
        </p:nvSpPr>
        <p:spPr>
          <a:xfrm>
            <a:off x="4218561" y="5875925"/>
            <a:ext cx="2509737" cy="3501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99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F89372E3-D9E6-4EA1-943B-A8099CB5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47" y="4823040"/>
            <a:ext cx="3667125" cy="581025"/>
          </a:xfrm>
          <a:prstGeom prst="rect">
            <a:avLst/>
          </a:prstGeom>
        </p:spPr>
      </p:pic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7508E8E-C213-46AE-AF2A-FBC8A634E37F}"/>
              </a:ext>
            </a:extLst>
          </p:cNvPr>
          <p:cNvSpPr/>
          <p:nvPr/>
        </p:nvSpPr>
        <p:spPr bwMode="auto">
          <a:xfrm>
            <a:off x="323528" y="421159"/>
            <a:ext cx="8352928" cy="43884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MQTT </a:t>
            </a:r>
            <a:r>
              <a:rPr lang="ko-KR" altLang="en-US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성능테스트 </a:t>
            </a:r>
            <a:r>
              <a:rPr lang="en-US" altLang="ko-KR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(2. </a:t>
            </a:r>
            <a:r>
              <a:rPr lang="en-US" altLang="ko-KR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JSR223</a:t>
            </a:r>
            <a:r>
              <a:rPr lang="en-US" altLang="ko-KR" sz="1800" b="1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/>
              </a:rPr>
              <a:t>)</a:t>
            </a:r>
            <a:endParaRPr lang="ko-KR" altLang="en-US" sz="1800" b="1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3316F1-23BD-4F3E-A85F-42DE336E8C73}"/>
              </a:ext>
            </a:extLst>
          </p:cNvPr>
          <p:cNvSpPr txBox="1"/>
          <p:nvPr/>
        </p:nvSpPr>
        <p:spPr>
          <a:xfrm>
            <a:off x="265421" y="982075"/>
            <a:ext cx="83529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MTQQ Java Library(Jar)         </a:t>
            </a:r>
            <a:r>
              <a:rPr lang="ko-KR" altLang="en-US" sz="1400" dirty="0">
                <a:latin typeface="나눔바른고딕" panose="020B0603020101020101" pitchFamily="50" charset="-127"/>
              </a:rPr>
              <a:t>https://github.com/eclipse/paho.mqtt.java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C7D1829-9C36-4262-994C-FCE8F6608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48" y="1346758"/>
            <a:ext cx="4053952" cy="21045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BEF124F-571E-447B-9C1B-B9C991E72B1D}"/>
              </a:ext>
            </a:extLst>
          </p:cNvPr>
          <p:cNvSpPr txBox="1"/>
          <p:nvPr/>
        </p:nvSpPr>
        <p:spPr>
          <a:xfrm>
            <a:off x="265421" y="3973170"/>
            <a:ext cx="835292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나눔바른고딕" panose="020B0603020101020101" pitchFamily="50" charset="-127"/>
              </a:rPr>
              <a:t>2. MQTT Client Library </a:t>
            </a:r>
            <a:r>
              <a:rPr lang="ko-KR" altLang="en-US" sz="1400" dirty="0">
                <a:latin typeface="나눔바른고딕" panose="020B0603020101020101" pitchFamily="50" charset="-127"/>
              </a:rPr>
              <a:t>파일 </a:t>
            </a:r>
            <a:r>
              <a:rPr lang="en-US" altLang="ko-KR" sz="1400" dirty="0" err="1">
                <a:latin typeface="+mn-ea"/>
              </a:rPr>
              <a:t>Jmeter</a:t>
            </a:r>
            <a:r>
              <a:rPr lang="en-US" altLang="ko-KR" sz="1400" dirty="0">
                <a:latin typeface="+mn-ea"/>
              </a:rPr>
              <a:t>  </a:t>
            </a:r>
            <a:r>
              <a:rPr lang="ko-KR" altLang="en-US" sz="1400" dirty="0">
                <a:latin typeface="+mn-ea"/>
              </a:rPr>
              <a:t>복사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</a:t>
            </a:r>
            <a:r>
              <a:rPr lang="en-US" altLang="ko-KR" sz="1400" dirty="0">
                <a:latin typeface="+mn-ea"/>
                <a:hlinkClick r:id="rId5"/>
              </a:rPr>
              <a:t>https://repo.eclipse.org/content/repositories/paho-releases/org/eclipse/paho/mqtt-client/0.4.0/</a:t>
            </a:r>
            <a:endParaRPr lang="en-US" altLang="ko-KR" sz="1400" dirty="0">
              <a:latin typeface="+mn-ea"/>
            </a:endParaRPr>
          </a:p>
          <a:p>
            <a:r>
              <a:rPr lang="en-US" altLang="ko-KR" sz="1400" dirty="0">
                <a:latin typeface="+mn-ea"/>
              </a:rPr>
              <a:t>    mqtt-client-0.4.0.jar </a:t>
            </a:r>
            <a:r>
              <a:rPr lang="ko-KR" altLang="en-US" sz="1400" dirty="0">
                <a:latin typeface="+mn-ea"/>
              </a:rPr>
              <a:t>다운로드 후 </a:t>
            </a:r>
            <a:r>
              <a:rPr lang="en-US" altLang="ko-KR" sz="1400" dirty="0">
                <a:latin typeface="+mn-ea"/>
              </a:rPr>
              <a:t>/lib/</a:t>
            </a:r>
            <a:r>
              <a:rPr lang="en-US" altLang="ko-KR" sz="1400" dirty="0" err="1">
                <a:latin typeface="+mn-ea"/>
              </a:rPr>
              <a:t>ext</a:t>
            </a:r>
            <a:r>
              <a:rPr lang="en-US" altLang="ko-KR" sz="1400" dirty="0">
                <a:latin typeface="+mn-ea"/>
              </a:rPr>
              <a:t> </a:t>
            </a:r>
            <a:r>
              <a:rPr lang="ko-KR" altLang="en-US" sz="1400" dirty="0">
                <a:latin typeface="+mn-ea"/>
              </a:rPr>
              <a:t>복사</a:t>
            </a:r>
            <a:endParaRPr lang="en-US" altLang="ko-KR" sz="1400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D31417E-BC3E-4452-A999-0DF4EBF3FE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6841" y="1694020"/>
            <a:ext cx="4291602" cy="17345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DF3F176-3109-45C7-9DF7-6761EDFF3109}"/>
              </a:ext>
            </a:extLst>
          </p:cNvPr>
          <p:cNvSpPr txBox="1"/>
          <p:nvPr/>
        </p:nvSpPr>
        <p:spPr>
          <a:xfrm>
            <a:off x="518047" y="4179034"/>
            <a:ext cx="8430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39702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358</TotalTime>
  <Words>481</Words>
  <Application>Microsoft Office PowerPoint</Application>
  <PresentationFormat>화면 슬라이드 쇼(4:3)</PresentationFormat>
  <Paragraphs>63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6" baseType="lpstr">
      <vt:lpstr>나눔바른고딕</vt:lpstr>
      <vt:lpstr>맑은 고딕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정일</dc:creator>
  <cp:lastModifiedBy>조 정일</cp:lastModifiedBy>
  <cp:revision>19</cp:revision>
  <dcterms:created xsi:type="dcterms:W3CDTF">2021-05-14T04:39:33Z</dcterms:created>
  <dcterms:modified xsi:type="dcterms:W3CDTF">2021-05-16T14:10:13Z</dcterms:modified>
</cp:coreProperties>
</file>