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71FB2-72F0-339A-D7E9-DCB32EB1A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5A94E-09A2-C10C-3397-73E675DCE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ADD52-8D96-47F8-5A00-0552405D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61500-55A4-6EC4-2B0F-1205E92E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7A4B0-7534-3EA1-B4DC-601AEC08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6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F03EF-418B-5451-D0DD-864E01D1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60FCD-31B4-3DCC-373B-AAD56ACD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FDEF4-036D-6C56-2EFA-731C5FF6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94069-9DA6-D3C5-4CC7-E4E6DB2E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60467-3E54-2CD3-2A94-59A221DD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5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91429E-E977-A676-9C33-8AACF12BB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45CB72-230C-F346-5403-1B28C6EF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771D9-201A-C5F1-C77F-03EFCEBD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003A3-A8CB-9AA7-653E-E1209C5D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55783-C985-AE40-DFEA-30094FE8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F6CAC-AF04-F66B-A10A-9EECFB5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4BD20-28E5-E153-ECBB-753A135E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00A3B-2D3A-3F6E-8F25-1B5017A5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1C4D6-3742-862B-76A8-17326FB6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1E44A-95F2-3CE9-F7FE-47389831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3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70AF8-3E6E-27E7-7250-B4601E8E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FF50C-F7A8-B32F-EBE0-B172F5EE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86CBB-FC55-6744-15C8-F6BA5D04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C50BE-C598-B9E1-98A4-8106D5F8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C205B-81B6-7C81-7057-8491B782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5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62BCD-DACD-4D8D-6AC5-B534C036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6E892-70D1-662A-477D-773CAC2A4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83883-1A94-60D1-D4B4-B35464B99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F2C72-99DA-2D61-0FA2-883323BF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D0701-48E0-AC52-516F-A6841EA5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A7082-A90C-7F8A-0BC9-06B1349E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4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6F9A5-0263-D81D-5D41-D5F51F1B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8613E-376C-7D48-3A68-1F779D80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F3A1D-71A3-AC8B-B080-3BD84433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3E21EB-AC18-5459-15D8-82F28A92C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2A4A0-A2F3-50A2-6237-EBA4CC3D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5936AF-1EB5-379E-FB4D-7332E3F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6011CF-E145-10F0-BCBE-F8AD68D2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E6A85-1886-B3D9-D345-44F55E85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9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1F761-89FA-F7F3-8F88-9F1F488B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3673E-CB8D-24F9-4828-45C4F196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D7B5D0-EE6C-BB8D-F405-586CDA99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21D216-9561-67BC-6D0B-775B19CD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E59759-DA35-D51E-46B4-4C1BA1F9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DE6D5-704D-84CD-962B-99218676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3C7C1-EA54-92E2-A62A-0399710E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1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0E17-9F5D-6944-9B69-1CA5A2CB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676F-875E-AEE5-18CB-50EBCD56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A5603-708D-EDBC-090C-C1FC9214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09428-3304-5D0A-CFB1-1A0E2927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B7F0E-9085-F588-AB1A-7C9AF09D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0B0CB-2658-52B9-7A38-77840DB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321EF-DB76-6DB5-28D5-6EDD1D8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903FE-47DA-0EC6-677D-67E1749E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119A04-5DEB-3831-5AC0-91CC9FA32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42BCF-0CB8-A449-303A-8B81C828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95970-D7DE-4C12-C6B5-EE839416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FF693-7ABD-9114-8E77-EE1E846F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A073D-485C-62E1-8D0B-D16E6AC1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227F9-5589-2396-EF30-681295BA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C4C6D-6289-82AF-68CB-4A6B82E59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5FB4-5056-4651-91DA-BF846876F51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23133-811E-9C2B-7EC9-7116C5E4C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DEDCF-5B16-7B24-63BE-BD6CC83EF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49C8-D53F-4349-A4D2-2BEC55E9F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44C7E-8861-2BFD-1177-874316B1A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69039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계산기 프로그램 만들기 </a:t>
            </a:r>
            <a:r>
              <a:rPr lang="en-US" altLang="ko-KR" sz="4000" dirty="0"/>
              <a:t>- </a:t>
            </a:r>
            <a:r>
              <a:rPr lang="ko-KR" altLang="en-US" sz="4000" dirty="0"/>
              <a:t>자연어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48E36-7B14-90CB-3FF4-14B4A2DD4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0042"/>
            <a:ext cx="9144000" cy="3717758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/>
              <a:t>계산할 숫자를 입력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입력한 값이 숫자인지확인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사직연산을 입력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입력한 사직연산이 맞는지 확인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계산할 숫자를 입력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입력한 값이 숫자인지 확인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결과값 출력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20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877B-D4C4-DC6F-BFC7-BD11F8EF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400" dirty="0"/>
              <a:t>계산기 프로그램 만들기 </a:t>
            </a:r>
            <a:r>
              <a:rPr lang="en-US" altLang="ko-KR" sz="4400" dirty="0"/>
              <a:t>- </a:t>
            </a:r>
            <a:r>
              <a:rPr lang="ko-KR" altLang="en-US" dirty="0"/>
              <a:t>알고리즘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7214B55B-C66F-1B4C-CE70-C35733035318}"/>
              </a:ext>
            </a:extLst>
          </p:cNvPr>
          <p:cNvSpPr/>
          <p:nvPr/>
        </p:nvSpPr>
        <p:spPr>
          <a:xfrm>
            <a:off x="1286385" y="1419755"/>
            <a:ext cx="1625600" cy="5418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시작하기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1F87D326-0162-0542-5E91-97E31C276381}"/>
              </a:ext>
            </a:extLst>
          </p:cNvPr>
          <p:cNvSpPr/>
          <p:nvPr/>
        </p:nvSpPr>
        <p:spPr>
          <a:xfrm>
            <a:off x="1337185" y="2144406"/>
            <a:ext cx="1524000" cy="437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값을 </a:t>
            </a:r>
            <a:r>
              <a:rPr lang="ko-KR" altLang="en-US" sz="1600" dirty="0" err="1"/>
              <a:t>입력받기</a:t>
            </a:r>
            <a:endParaRPr lang="ko-KR" altLang="en-US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92B07601-9CAC-8EE0-4C94-BA00CC52EC2E}"/>
              </a:ext>
            </a:extLst>
          </p:cNvPr>
          <p:cNvSpPr/>
          <p:nvPr/>
        </p:nvSpPr>
        <p:spPr>
          <a:xfrm>
            <a:off x="1299085" y="2745318"/>
            <a:ext cx="1600519" cy="682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입력값확인</a:t>
            </a:r>
            <a:endParaRPr lang="ko-KR" altLang="en-US" sz="12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C6269690-19C2-26BF-B242-2E54594DEC2F}"/>
              </a:ext>
            </a:extLst>
          </p:cNvPr>
          <p:cNvSpPr/>
          <p:nvPr/>
        </p:nvSpPr>
        <p:spPr>
          <a:xfrm>
            <a:off x="1344830" y="4970420"/>
            <a:ext cx="1524000" cy="437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사직연산입력받기</a:t>
            </a:r>
            <a:endParaRPr lang="ko-KR" altLang="en-US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8A8DA284-D5E3-2524-FB51-C0A2FE1FBD7C}"/>
              </a:ext>
            </a:extLst>
          </p:cNvPr>
          <p:cNvSpPr/>
          <p:nvPr/>
        </p:nvSpPr>
        <p:spPr>
          <a:xfrm>
            <a:off x="1305435" y="5540192"/>
            <a:ext cx="1600519" cy="682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입력값확인</a:t>
            </a:r>
            <a:endParaRPr lang="ko-KR" altLang="en-US" sz="1200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E0768478-D228-39D7-928A-4E1C9E20B754}"/>
              </a:ext>
            </a:extLst>
          </p:cNvPr>
          <p:cNvSpPr/>
          <p:nvPr/>
        </p:nvSpPr>
        <p:spPr>
          <a:xfrm>
            <a:off x="1339988" y="3530257"/>
            <a:ext cx="1524000" cy="437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값을 </a:t>
            </a:r>
            <a:r>
              <a:rPr lang="ko-KR" altLang="en-US" sz="1600" dirty="0" err="1"/>
              <a:t>입력받기</a:t>
            </a:r>
            <a:endParaRPr lang="ko-KR" altLang="en-US" dirty="0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31D366CF-BAAB-D4B5-0063-BEFA52D7B694}"/>
              </a:ext>
            </a:extLst>
          </p:cNvPr>
          <p:cNvSpPr/>
          <p:nvPr/>
        </p:nvSpPr>
        <p:spPr>
          <a:xfrm>
            <a:off x="1304268" y="4131169"/>
            <a:ext cx="1600519" cy="682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입력값확인</a:t>
            </a:r>
            <a:endParaRPr lang="ko-KR" altLang="en-US" sz="1200" dirty="0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EE4D0549-E895-877B-F5CA-1EC2129EAA37}"/>
              </a:ext>
            </a:extLst>
          </p:cNvPr>
          <p:cNvSpPr/>
          <p:nvPr/>
        </p:nvSpPr>
        <p:spPr>
          <a:xfrm>
            <a:off x="3665989" y="1778466"/>
            <a:ext cx="1524000" cy="541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r>
              <a:rPr lang="ko-KR" altLang="en-US" sz="1400" dirty="0" err="1"/>
              <a:t>입력시</a:t>
            </a:r>
            <a:endParaRPr lang="ko-KR" altLang="en-US" dirty="0"/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9B54D625-C06F-1735-6E2F-41BD63A81A22}"/>
              </a:ext>
            </a:extLst>
          </p:cNvPr>
          <p:cNvSpPr/>
          <p:nvPr/>
        </p:nvSpPr>
        <p:spPr>
          <a:xfrm>
            <a:off x="3617053" y="2560041"/>
            <a:ext cx="1524000" cy="541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-</a:t>
            </a:r>
            <a:r>
              <a:rPr lang="ko-KR" altLang="en-US" sz="1400" dirty="0" err="1"/>
              <a:t>입력시</a:t>
            </a:r>
            <a:endParaRPr lang="ko-KR" altLang="en-US" dirty="0"/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B92B3F75-E5B8-2A4A-260F-A36FAA442402}"/>
              </a:ext>
            </a:extLst>
          </p:cNvPr>
          <p:cNvSpPr/>
          <p:nvPr/>
        </p:nvSpPr>
        <p:spPr>
          <a:xfrm>
            <a:off x="3575108" y="3407330"/>
            <a:ext cx="1524001" cy="541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*</a:t>
            </a:r>
            <a:r>
              <a:rPr lang="ko-KR" altLang="en-US" sz="1400" dirty="0" err="1"/>
              <a:t>입력시</a:t>
            </a:r>
            <a:endParaRPr lang="ko-KR" altLang="en-US" dirty="0"/>
          </a:p>
        </p:txBody>
      </p: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768DAA12-3C49-C20F-AD93-6FB96CBD7EE9}"/>
              </a:ext>
            </a:extLst>
          </p:cNvPr>
          <p:cNvSpPr/>
          <p:nvPr/>
        </p:nvSpPr>
        <p:spPr>
          <a:xfrm>
            <a:off x="3568117" y="4214072"/>
            <a:ext cx="1524001" cy="541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</a:t>
            </a:r>
            <a:r>
              <a:rPr lang="ko-KR" altLang="en-US" sz="1400" dirty="0" err="1"/>
              <a:t>입력시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68D58D37-0369-CEB6-246D-8F5C13853713}"/>
              </a:ext>
            </a:extLst>
          </p:cNvPr>
          <p:cNvSpPr/>
          <p:nvPr/>
        </p:nvSpPr>
        <p:spPr>
          <a:xfrm>
            <a:off x="5482749" y="1801855"/>
            <a:ext cx="1524000" cy="437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더하기계산</a:t>
            </a:r>
            <a:endParaRPr lang="en-US" altLang="ko-KR" sz="1600" dirty="0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E02CD5A7-1105-73C5-8081-2FAC75FA712F}"/>
              </a:ext>
            </a:extLst>
          </p:cNvPr>
          <p:cNvSpPr/>
          <p:nvPr/>
        </p:nvSpPr>
        <p:spPr>
          <a:xfrm>
            <a:off x="5505003" y="2591819"/>
            <a:ext cx="1524000" cy="437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빼기 계산</a:t>
            </a:r>
            <a:endParaRPr lang="en-US" altLang="ko-KR" sz="1600" dirty="0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AE1F9F8-3460-C0B2-49E4-9398AB0D6419}"/>
              </a:ext>
            </a:extLst>
          </p:cNvPr>
          <p:cNvSpPr/>
          <p:nvPr/>
        </p:nvSpPr>
        <p:spPr>
          <a:xfrm>
            <a:off x="5534481" y="3397163"/>
            <a:ext cx="1524000" cy="437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곱하기계산</a:t>
            </a:r>
            <a:endParaRPr lang="en-US" altLang="ko-KR" sz="1600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D3311C6D-2251-A59F-875D-73614F25D708}"/>
              </a:ext>
            </a:extLst>
          </p:cNvPr>
          <p:cNvSpPr/>
          <p:nvPr/>
        </p:nvSpPr>
        <p:spPr>
          <a:xfrm>
            <a:off x="5526092" y="4269619"/>
            <a:ext cx="1524000" cy="437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나누기계산</a:t>
            </a:r>
            <a:endParaRPr lang="en-US" altLang="ko-KR" sz="1600" dirty="0"/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D9A33721-19F5-62E0-BC61-47AE4C51595E}"/>
              </a:ext>
            </a:extLst>
          </p:cNvPr>
          <p:cNvSpPr/>
          <p:nvPr/>
        </p:nvSpPr>
        <p:spPr>
          <a:xfrm>
            <a:off x="7902230" y="2928572"/>
            <a:ext cx="1092623" cy="6808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출력</a:t>
            </a:r>
            <a:endParaRPr lang="ko-KR" altLang="en-US" dirty="0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DDFFE26A-5956-A566-1BD9-43D605215271}"/>
              </a:ext>
            </a:extLst>
          </p:cNvPr>
          <p:cNvSpPr/>
          <p:nvPr/>
        </p:nvSpPr>
        <p:spPr>
          <a:xfrm>
            <a:off x="9348209" y="2963988"/>
            <a:ext cx="1625600" cy="5418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끝내기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98C613-CC04-11BE-D09F-D86DDC6817E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99185" y="1961621"/>
            <a:ext cx="0" cy="18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973A15-5D4A-B917-5A72-9B0F269C341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099185" y="2581498"/>
            <a:ext cx="160" cy="16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577A6E-EC8B-A75F-DD3D-2F3C773ACD7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099345" y="3427786"/>
            <a:ext cx="2643" cy="10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C2F138-B9EA-AD99-E80F-F0407C3DFF5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101988" y="3967349"/>
            <a:ext cx="2540" cy="16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DD231E-9605-D16D-AC3A-1C4665043843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104528" y="4813637"/>
            <a:ext cx="2302" cy="15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28ECB97-887A-FB8B-CCEA-EB3F1F74CD7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105695" y="5407512"/>
            <a:ext cx="1135" cy="13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D5AEBF8-4E59-535E-168A-978B5A98EAFA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706844" y="2494311"/>
            <a:ext cx="723598" cy="4608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CF6A3DC-C9A7-A2DB-6AA7-0678EA7142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395" y="3922062"/>
            <a:ext cx="636494" cy="460883"/>
          </a:xfrm>
          <a:prstGeom prst="bentConnector3">
            <a:avLst>
              <a:gd name="adj1" fmla="val 986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5B7F639-FCC6-0E45-BF7B-3CDEB0D54C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454" y="5340870"/>
            <a:ext cx="636494" cy="460883"/>
          </a:xfrm>
          <a:prstGeom prst="bentConnector3">
            <a:avLst>
              <a:gd name="adj1" fmla="val 986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4B63622-8C85-089F-8034-C86AD0FF094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38199" y="2362952"/>
            <a:ext cx="498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DB0C0BE-ADF2-CD9A-FA56-3F8073B0393E}"/>
              </a:ext>
            </a:extLst>
          </p:cNvPr>
          <p:cNvCxnSpPr>
            <a:cxnSpLocks/>
          </p:cNvCxnSpPr>
          <p:nvPr/>
        </p:nvCxnSpPr>
        <p:spPr>
          <a:xfrm>
            <a:off x="838199" y="3834255"/>
            <a:ext cx="498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FF6E157-B702-AF1D-2DF9-E36BED907DF4}"/>
              </a:ext>
            </a:extLst>
          </p:cNvPr>
          <p:cNvCxnSpPr>
            <a:cxnSpLocks/>
          </p:cNvCxnSpPr>
          <p:nvPr/>
        </p:nvCxnSpPr>
        <p:spPr>
          <a:xfrm>
            <a:off x="891259" y="5253064"/>
            <a:ext cx="460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F7CC67-B4CA-FC0A-1E2E-C24C89F1EE0F}"/>
              </a:ext>
            </a:extLst>
          </p:cNvPr>
          <p:cNvSpPr txBox="1"/>
          <p:nvPr/>
        </p:nvSpPr>
        <p:spPr>
          <a:xfrm>
            <a:off x="2206089" y="3212497"/>
            <a:ext cx="58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A45D29-B713-0499-C66B-2F31A8D2B30E}"/>
              </a:ext>
            </a:extLst>
          </p:cNvPr>
          <p:cNvSpPr txBox="1"/>
          <p:nvPr/>
        </p:nvSpPr>
        <p:spPr>
          <a:xfrm>
            <a:off x="2147822" y="4640653"/>
            <a:ext cx="58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0362B8-DD1C-2F0B-EDFA-116D4858C8DA}"/>
              </a:ext>
            </a:extLst>
          </p:cNvPr>
          <p:cNvSpPr txBox="1"/>
          <p:nvPr/>
        </p:nvSpPr>
        <p:spPr>
          <a:xfrm>
            <a:off x="2206089" y="6063582"/>
            <a:ext cx="58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FC2102-08F7-4C52-FFAE-CE0B45099A3F}"/>
              </a:ext>
            </a:extLst>
          </p:cNvPr>
          <p:cNvSpPr txBox="1"/>
          <p:nvPr/>
        </p:nvSpPr>
        <p:spPr>
          <a:xfrm>
            <a:off x="855876" y="2748937"/>
            <a:ext cx="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5AAE32-12A9-92B8-98F4-4DAF5FACC3DA}"/>
              </a:ext>
            </a:extLst>
          </p:cNvPr>
          <p:cNvSpPr txBox="1"/>
          <p:nvPr/>
        </p:nvSpPr>
        <p:spPr>
          <a:xfrm>
            <a:off x="833016" y="4165090"/>
            <a:ext cx="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B8CEE6-3116-20B5-0D17-13AD95503F62}"/>
              </a:ext>
            </a:extLst>
          </p:cNvPr>
          <p:cNvSpPr txBox="1"/>
          <p:nvPr/>
        </p:nvSpPr>
        <p:spPr>
          <a:xfrm>
            <a:off x="855876" y="5571311"/>
            <a:ext cx="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42E6C85-98F4-1251-FF2D-0A27ACCF6C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1373" y="3544723"/>
            <a:ext cx="4202259" cy="1153615"/>
          </a:xfrm>
          <a:prstGeom prst="bentConnector3">
            <a:avLst>
              <a:gd name="adj1" fmla="val -5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03209EC-AF84-03F8-6E49-C65F1BD34400}"/>
              </a:ext>
            </a:extLst>
          </p:cNvPr>
          <p:cNvCxnSpPr>
            <a:cxnSpLocks/>
          </p:cNvCxnSpPr>
          <p:nvPr/>
        </p:nvCxnSpPr>
        <p:spPr>
          <a:xfrm>
            <a:off x="3259310" y="2024751"/>
            <a:ext cx="55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E44E99B-67DA-2F2E-0F52-AE84526D9B8A}"/>
              </a:ext>
            </a:extLst>
          </p:cNvPr>
          <p:cNvCxnSpPr>
            <a:cxnSpLocks/>
          </p:cNvCxnSpPr>
          <p:nvPr/>
        </p:nvCxnSpPr>
        <p:spPr>
          <a:xfrm>
            <a:off x="3259310" y="2785717"/>
            <a:ext cx="53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434C484-BF79-8669-CB5D-A312B63D4333}"/>
              </a:ext>
            </a:extLst>
          </p:cNvPr>
          <p:cNvCxnSpPr>
            <a:cxnSpLocks/>
          </p:cNvCxnSpPr>
          <p:nvPr/>
        </p:nvCxnSpPr>
        <p:spPr>
          <a:xfrm>
            <a:off x="3259310" y="3597961"/>
            <a:ext cx="504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DE2D18E-87DB-1E82-A761-29359ADDF7AD}"/>
              </a:ext>
            </a:extLst>
          </p:cNvPr>
          <p:cNvCxnSpPr>
            <a:cxnSpLocks/>
          </p:cNvCxnSpPr>
          <p:nvPr/>
        </p:nvCxnSpPr>
        <p:spPr>
          <a:xfrm>
            <a:off x="3259310" y="4417667"/>
            <a:ext cx="53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AC1532F-5D14-6CA5-69F7-30D5304F3F18}"/>
              </a:ext>
            </a:extLst>
          </p:cNvPr>
          <p:cNvCxnSpPr>
            <a:cxnSpLocks/>
          </p:cNvCxnSpPr>
          <p:nvPr/>
        </p:nvCxnSpPr>
        <p:spPr>
          <a:xfrm>
            <a:off x="4963743" y="2020400"/>
            <a:ext cx="53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7D601-70AD-CF49-97A5-EE0041A71C60}"/>
              </a:ext>
            </a:extLst>
          </p:cNvPr>
          <p:cNvCxnSpPr>
            <a:cxnSpLocks/>
          </p:cNvCxnSpPr>
          <p:nvPr/>
        </p:nvCxnSpPr>
        <p:spPr>
          <a:xfrm>
            <a:off x="5001603" y="2791922"/>
            <a:ext cx="53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2AC47DB-6B14-5D20-22C3-6F85CB13DBDB}"/>
              </a:ext>
            </a:extLst>
          </p:cNvPr>
          <p:cNvCxnSpPr>
            <a:cxnSpLocks/>
          </p:cNvCxnSpPr>
          <p:nvPr/>
        </p:nvCxnSpPr>
        <p:spPr>
          <a:xfrm>
            <a:off x="4971363" y="3629340"/>
            <a:ext cx="53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F9A8B5E-E6A5-9334-3A4B-994500F710D7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4939718" y="4485005"/>
            <a:ext cx="586374" cy="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B99F846-B879-BFC6-10F1-79A3E6465BDE}"/>
              </a:ext>
            </a:extLst>
          </p:cNvPr>
          <p:cNvCxnSpPr>
            <a:cxnSpLocks/>
          </p:cNvCxnSpPr>
          <p:nvPr/>
        </p:nvCxnSpPr>
        <p:spPr>
          <a:xfrm>
            <a:off x="8815331" y="3234921"/>
            <a:ext cx="53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FB44ABCD-0512-0125-20AD-C77ADAE3085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050092" y="3530257"/>
            <a:ext cx="433974" cy="9579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29B8BC72-5CD4-44FD-A215-832C5B6683F8}"/>
              </a:ext>
            </a:extLst>
          </p:cNvPr>
          <p:cNvCxnSpPr>
            <a:cxnSpLocks/>
          </p:cNvCxnSpPr>
          <p:nvPr/>
        </p:nvCxnSpPr>
        <p:spPr>
          <a:xfrm flipV="1">
            <a:off x="7050092" y="2699663"/>
            <a:ext cx="433974" cy="9579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FA4C57B-5E1E-B6C8-7463-4F0DAD8F6DE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06749" y="2020401"/>
            <a:ext cx="477317" cy="1008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C4AF856-F2B8-1F02-7E82-B5A91A7B3920}"/>
              </a:ext>
            </a:extLst>
          </p:cNvPr>
          <p:cNvCxnSpPr>
            <a:cxnSpLocks/>
          </p:cNvCxnSpPr>
          <p:nvPr/>
        </p:nvCxnSpPr>
        <p:spPr>
          <a:xfrm>
            <a:off x="7484066" y="3235167"/>
            <a:ext cx="41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051B4-06A8-D54F-E51F-B220BC34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497" y="1825625"/>
            <a:ext cx="3800912" cy="38872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600" dirty="0"/>
              <a:t>결과값 </a:t>
            </a:r>
            <a:r>
              <a:rPr lang="en-US" altLang="ko-KR" sz="1600" dirty="0"/>
              <a:t>= 0;</a:t>
            </a:r>
          </a:p>
          <a:p>
            <a:pPr marL="0" indent="0">
              <a:buNone/>
            </a:pPr>
            <a:r>
              <a:rPr lang="ko-KR" altLang="en-US" sz="1600" dirty="0"/>
              <a:t>변수</a:t>
            </a:r>
            <a:r>
              <a:rPr lang="en-US" altLang="ko-KR" sz="1600" dirty="0"/>
              <a:t>1=</a:t>
            </a:r>
            <a:r>
              <a:rPr lang="ko-KR" altLang="en-US" sz="1600" dirty="0" err="1"/>
              <a:t>입력받기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변수</a:t>
            </a:r>
            <a:r>
              <a:rPr lang="en-US" altLang="ko-KR" sz="1600" dirty="0"/>
              <a:t>2=</a:t>
            </a:r>
            <a:r>
              <a:rPr lang="ko-KR" altLang="en-US" sz="1600" dirty="0" err="1"/>
              <a:t>입력받기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사칙연산</a:t>
            </a:r>
            <a:r>
              <a:rPr lang="en-US" altLang="ko-KR" sz="1600" dirty="0"/>
              <a:t>=</a:t>
            </a:r>
            <a:r>
              <a:rPr lang="ko-KR" altLang="en-US" sz="1600" dirty="0" err="1"/>
              <a:t>입력받기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확인하기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1,</a:t>
            </a:r>
            <a:r>
              <a:rPr lang="ko-KR" altLang="en-US" sz="1600" dirty="0"/>
              <a:t>변수</a:t>
            </a:r>
            <a:r>
              <a:rPr lang="en-US" altLang="ko-KR" sz="1600" dirty="0"/>
              <a:t>2,</a:t>
            </a:r>
            <a:r>
              <a:rPr lang="ko-KR" altLang="en-US" sz="1600" dirty="0"/>
              <a:t>사칙연산</a:t>
            </a:r>
            <a:r>
              <a:rPr lang="en-US" altLang="ko-KR" sz="1600" dirty="0"/>
              <a:t>){</a:t>
            </a:r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만약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1</a:t>
            </a:r>
            <a:r>
              <a:rPr lang="ko-KR" altLang="en-US" sz="1600" dirty="0"/>
              <a:t>숫자가 아니면</a:t>
            </a:r>
            <a:r>
              <a:rPr lang="en-US" altLang="ko-KR" sz="1600" dirty="0"/>
              <a:t>){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변수</a:t>
            </a:r>
            <a:r>
              <a:rPr lang="en-US" altLang="ko-KR" sz="1600" dirty="0"/>
              <a:t>1</a:t>
            </a:r>
            <a:r>
              <a:rPr lang="ko-KR" altLang="en-US" sz="1600" dirty="0" err="1"/>
              <a:t>다시받기</a:t>
            </a:r>
            <a:r>
              <a:rPr lang="ko-KR" altLang="en-US" sz="1600" dirty="0"/>
              <a:t>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ko-KR" altLang="en-US" sz="1600" dirty="0"/>
              <a:t>    만약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2</a:t>
            </a:r>
            <a:r>
              <a:rPr lang="ko-KR" altLang="en-US" sz="1600" dirty="0"/>
              <a:t>가숫자가 아니면</a:t>
            </a:r>
            <a:r>
              <a:rPr lang="en-US" altLang="ko-KR" sz="1600" dirty="0"/>
              <a:t>){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변수</a:t>
            </a:r>
            <a:r>
              <a:rPr lang="en-US" altLang="ko-KR" sz="1600" dirty="0"/>
              <a:t>2</a:t>
            </a:r>
            <a:r>
              <a:rPr lang="ko-KR" altLang="en-US" sz="1600" dirty="0" err="1"/>
              <a:t>다시받기</a:t>
            </a:r>
            <a:r>
              <a:rPr lang="ko-KR" altLang="en-US" sz="1600" dirty="0"/>
              <a:t>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ko-KR" altLang="en-US" sz="1600" dirty="0"/>
              <a:t>    만약</a:t>
            </a:r>
            <a:r>
              <a:rPr lang="en-US" altLang="ko-KR" sz="1600" dirty="0"/>
              <a:t>(</a:t>
            </a:r>
            <a:r>
              <a:rPr lang="ko-KR" altLang="en-US" sz="1600" dirty="0"/>
              <a:t>사칙연산이 아니면</a:t>
            </a:r>
            <a:r>
              <a:rPr lang="en-US" altLang="ko-KR" sz="1600" dirty="0"/>
              <a:t>){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err="1"/>
              <a:t>사칙연산다시받기</a:t>
            </a:r>
            <a:r>
              <a:rPr lang="ko-KR" altLang="en-US" sz="1600" dirty="0"/>
              <a:t>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 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0A41A2B-E552-BB28-0E8E-815D6A62DAB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계산기 프로그램 만들기 </a:t>
            </a:r>
            <a:r>
              <a:rPr lang="en-US" altLang="ko-KR" dirty="0"/>
              <a:t>- </a:t>
            </a:r>
            <a:r>
              <a:rPr lang="ko-KR" altLang="en-US" dirty="0"/>
              <a:t>의사코드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0A0BE6-22F4-1EEC-50D1-919F6844E855}"/>
              </a:ext>
            </a:extLst>
          </p:cNvPr>
          <p:cNvSpPr txBox="1">
            <a:spLocks/>
          </p:cNvSpPr>
          <p:nvPr/>
        </p:nvSpPr>
        <p:spPr>
          <a:xfrm>
            <a:off x="6879673" y="1843088"/>
            <a:ext cx="3800912" cy="388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계산기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,</a:t>
            </a:r>
            <a:r>
              <a:rPr lang="ko-KR" altLang="en-US" sz="1600" dirty="0"/>
              <a:t>변수</a:t>
            </a:r>
            <a:r>
              <a:rPr lang="en-US" altLang="ko-KR" sz="1600" dirty="0"/>
              <a:t>,</a:t>
            </a:r>
            <a:r>
              <a:rPr lang="ko-KR" altLang="en-US" sz="1600" dirty="0"/>
              <a:t>사칙연산</a:t>
            </a:r>
            <a:r>
              <a:rPr lang="en-US" altLang="ko-KR" sz="1600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case</a:t>
            </a:r>
            <a:r>
              <a:rPr lang="ko-KR" altLang="en-US" sz="1600" dirty="0"/>
              <a:t> </a:t>
            </a:r>
            <a:r>
              <a:rPr lang="en-US" altLang="ko-KR" sz="1600" dirty="0"/>
              <a:t>“+” { </a:t>
            </a:r>
            <a:r>
              <a:rPr lang="ko-KR" altLang="en-US" sz="1600" dirty="0"/>
              <a:t>결과 </a:t>
            </a:r>
            <a:r>
              <a:rPr lang="en-US" altLang="ko-KR" sz="1600" dirty="0"/>
              <a:t>= </a:t>
            </a:r>
            <a:r>
              <a:rPr lang="ko-KR" altLang="en-US" sz="1600" dirty="0"/>
              <a:t>변수</a:t>
            </a:r>
            <a:r>
              <a:rPr lang="en-US" altLang="ko-KR" sz="1600" dirty="0"/>
              <a:t>1+</a:t>
            </a:r>
            <a:r>
              <a:rPr lang="ko-KR" altLang="en-US" sz="1600" dirty="0"/>
              <a:t>변수</a:t>
            </a:r>
            <a:r>
              <a:rPr lang="en-US" altLang="ko-KR" sz="1600" dirty="0"/>
              <a:t>2)</a:t>
            </a:r>
          </a:p>
          <a:p>
            <a:pPr marL="0" indent="0">
              <a:buNone/>
            </a:pPr>
            <a:r>
              <a:rPr lang="en-US" altLang="ko-KR" sz="1600" dirty="0"/>
              <a:t>     case</a:t>
            </a:r>
            <a:r>
              <a:rPr lang="ko-KR" altLang="en-US" sz="1600" dirty="0"/>
              <a:t> </a:t>
            </a:r>
            <a:r>
              <a:rPr lang="en-US" altLang="ko-KR" sz="1600" dirty="0"/>
              <a:t>“+” { </a:t>
            </a:r>
            <a:r>
              <a:rPr lang="ko-KR" altLang="en-US" sz="1600" dirty="0"/>
              <a:t>결과 </a:t>
            </a:r>
            <a:r>
              <a:rPr lang="en-US" altLang="ko-KR" sz="1600" dirty="0"/>
              <a:t>= </a:t>
            </a:r>
            <a:r>
              <a:rPr lang="ko-KR" altLang="en-US" sz="1600" dirty="0"/>
              <a:t>변수</a:t>
            </a:r>
            <a:r>
              <a:rPr lang="en-US" altLang="ko-KR" sz="1600" dirty="0"/>
              <a:t>1+</a:t>
            </a:r>
            <a:r>
              <a:rPr lang="ko-KR" altLang="en-US" sz="1600" dirty="0"/>
              <a:t>변수</a:t>
            </a:r>
            <a:r>
              <a:rPr lang="en-US" altLang="ko-KR" sz="1600" dirty="0"/>
              <a:t>2)</a:t>
            </a:r>
          </a:p>
          <a:p>
            <a:pPr marL="0" indent="0">
              <a:buNone/>
            </a:pPr>
            <a:r>
              <a:rPr lang="en-US" altLang="ko-KR" sz="1600" dirty="0"/>
              <a:t>     case</a:t>
            </a:r>
            <a:r>
              <a:rPr lang="ko-KR" altLang="en-US" sz="1600" dirty="0"/>
              <a:t> </a:t>
            </a:r>
            <a:r>
              <a:rPr lang="en-US" altLang="ko-KR" sz="1600" dirty="0"/>
              <a:t>“+” { </a:t>
            </a:r>
            <a:r>
              <a:rPr lang="ko-KR" altLang="en-US" sz="1600" dirty="0"/>
              <a:t>결과 </a:t>
            </a:r>
            <a:r>
              <a:rPr lang="en-US" altLang="ko-KR" sz="1600" dirty="0"/>
              <a:t>= </a:t>
            </a:r>
            <a:r>
              <a:rPr lang="ko-KR" altLang="en-US" sz="1600" dirty="0"/>
              <a:t>변수</a:t>
            </a:r>
            <a:r>
              <a:rPr lang="en-US" altLang="ko-KR" sz="1600" dirty="0"/>
              <a:t>1+</a:t>
            </a:r>
            <a:r>
              <a:rPr lang="ko-KR" altLang="en-US" sz="1600" dirty="0"/>
              <a:t>변수</a:t>
            </a:r>
            <a:r>
              <a:rPr lang="en-US" altLang="ko-KR" sz="1600" dirty="0"/>
              <a:t>2)</a:t>
            </a:r>
          </a:p>
          <a:p>
            <a:pPr marL="0" indent="0">
              <a:buNone/>
            </a:pPr>
            <a:r>
              <a:rPr lang="en-US" altLang="ko-KR" sz="1600" dirty="0"/>
              <a:t>     case</a:t>
            </a:r>
            <a:r>
              <a:rPr lang="ko-KR" altLang="en-US" sz="1600" dirty="0"/>
              <a:t> </a:t>
            </a:r>
            <a:r>
              <a:rPr lang="en-US" altLang="ko-KR" sz="1600" dirty="0"/>
              <a:t>“+” { </a:t>
            </a:r>
            <a:r>
              <a:rPr lang="ko-KR" altLang="en-US" sz="1600" dirty="0"/>
              <a:t>결과 </a:t>
            </a:r>
            <a:r>
              <a:rPr lang="en-US" altLang="ko-KR" sz="1600" dirty="0"/>
              <a:t>= </a:t>
            </a:r>
            <a:r>
              <a:rPr lang="ko-KR" altLang="en-US" sz="1600" dirty="0"/>
              <a:t>변수</a:t>
            </a:r>
            <a:r>
              <a:rPr lang="en-US" altLang="ko-KR" sz="1600" dirty="0"/>
              <a:t>1+</a:t>
            </a:r>
            <a:r>
              <a:rPr lang="ko-KR" altLang="en-US" sz="1600" dirty="0"/>
              <a:t>변수</a:t>
            </a:r>
            <a:r>
              <a:rPr lang="en-US" altLang="ko-KR" sz="1600" dirty="0"/>
              <a:t>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Defult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잘못된입력입니다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확인하기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출력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6759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47274-72C6-B9E3-E74E-7685F0BE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청소당번</a:t>
            </a:r>
            <a:r>
              <a:rPr lang="ko-KR" altLang="en-US" dirty="0"/>
              <a:t> 정하기</a:t>
            </a:r>
            <a:r>
              <a:rPr lang="en-US" altLang="ko-KR" dirty="0"/>
              <a:t>!-</a:t>
            </a:r>
            <a:r>
              <a:rPr lang="ko-KR" altLang="en-US" dirty="0"/>
              <a:t>자연어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13D74-7650-168E-B25C-E593BC3C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인원수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당번 몇 명인지  정하기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당번 할 번호 정하기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당번인 사람 골라내기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청소</a:t>
            </a:r>
            <a:r>
              <a:rPr lang="en-US" altLang="ko-KR" dirty="0"/>
              <a:t>~!!!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09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D6C13D8-9B02-7029-654B-21419C40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청소당번</a:t>
            </a:r>
            <a:r>
              <a:rPr lang="ko-KR" altLang="en-US" dirty="0"/>
              <a:t> 정하기</a:t>
            </a:r>
            <a:r>
              <a:rPr lang="en-US" altLang="ko-KR" dirty="0"/>
              <a:t>! - </a:t>
            </a:r>
            <a:r>
              <a:rPr lang="ko-KR" altLang="en-US" dirty="0"/>
              <a:t>알고리즘</a:t>
            </a: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8FBAE427-EEB7-F9B6-E8C2-F7B371540994}"/>
              </a:ext>
            </a:extLst>
          </p:cNvPr>
          <p:cNvSpPr/>
          <p:nvPr/>
        </p:nvSpPr>
        <p:spPr>
          <a:xfrm>
            <a:off x="1286385" y="1419755"/>
            <a:ext cx="1625600" cy="5418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시작하기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F03EB782-DE4B-9574-61C1-71DB9EE1E994}"/>
              </a:ext>
            </a:extLst>
          </p:cNvPr>
          <p:cNvSpPr/>
          <p:nvPr/>
        </p:nvSpPr>
        <p:spPr>
          <a:xfrm>
            <a:off x="1337185" y="2144406"/>
            <a:ext cx="1524000" cy="7130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당번할사람받기</a:t>
            </a:r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B03705E5-2DE0-B2E6-F92E-0129290795A0}"/>
              </a:ext>
            </a:extLst>
          </p:cNvPr>
          <p:cNvSpPr/>
          <p:nvPr/>
        </p:nvSpPr>
        <p:spPr>
          <a:xfrm>
            <a:off x="1337185" y="4380553"/>
            <a:ext cx="1524000" cy="7130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당번몇명할지받기</a:t>
            </a:r>
            <a:endParaRPr lang="ko-KR" altLang="en-US" dirty="0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0812C36D-EFA2-472C-0B3F-685D5B33C258}"/>
              </a:ext>
            </a:extLst>
          </p:cNvPr>
          <p:cNvSpPr/>
          <p:nvPr/>
        </p:nvSpPr>
        <p:spPr>
          <a:xfrm>
            <a:off x="1299085" y="5463118"/>
            <a:ext cx="1600519" cy="682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숫자인지확인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0C15792-55FA-6177-2B87-27E9DECB7F5B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35016" y="5040283"/>
            <a:ext cx="1067252" cy="4608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3E38C3-3E96-B05E-ED82-5E5A678F5A1B}"/>
              </a:ext>
            </a:extLst>
          </p:cNvPr>
          <p:cNvCxnSpPr>
            <a:cxnSpLocks/>
          </p:cNvCxnSpPr>
          <p:nvPr/>
        </p:nvCxnSpPr>
        <p:spPr>
          <a:xfrm>
            <a:off x="838199" y="4737100"/>
            <a:ext cx="498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C51829-BEF1-F845-D103-F95C40E049E0}"/>
              </a:ext>
            </a:extLst>
          </p:cNvPr>
          <p:cNvSpPr txBox="1"/>
          <p:nvPr/>
        </p:nvSpPr>
        <p:spPr>
          <a:xfrm>
            <a:off x="855876" y="5466737"/>
            <a:ext cx="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AF823E39-DE39-3F94-0A1F-DBAAC51B16CA}"/>
              </a:ext>
            </a:extLst>
          </p:cNvPr>
          <p:cNvSpPr/>
          <p:nvPr/>
        </p:nvSpPr>
        <p:spPr>
          <a:xfrm>
            <a:off x="4270885" y="1764353"/>
            <a:ext cx="1524000" cy="7130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당번인번호만들기</a:t>
            </a:r>
            <a:endParaRPr lang="en-US" altLang="ko-KR" sz="160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99ADB68A-98C0-8DC4-3E08-2AEDD980EC68}"/>
              </a:ext>
            </a:extLst>
          </p:cNvPr>
          <p:cNvSpPr/>
          <p:nvPr/>
        </p:nvSpPr>
        <p:spPr>
          <a:xfrm>
            <a:off x="1222885" y="3151718"/>
            <a:ext cx="1600519" cy="682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숫자인지확인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E993735-806F-4306-E181-CAB7C84FAA3B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58816" y="2728883"/>
            <a:ext cx="1067252" cy="4608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D1C25B-1A21-C371-D29C-25CCE6100903}"/>
              </a:ext>
            </a:extLst>
          </p:cNvPr>
          <p:cNvCxnSpPr>
            <a:cxnSpLocks/>
          </p:cNvCxnSpPr>
          <p:nvPr/>
        </p:nvCxnSpPr>
        <p:spPr>
          <a:xfrm>
            <a:off x="761999" y="2425700"/>
            <a:ext cx="498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542DF3-1B5B-7E19-36F7-C22A489B150D}"/>
              </a:ext>
            </a:extLst>
          </p:cNvPr>
          <p:cNvSpPr txBox="1"/>
          <p:nvPr/>
        </p:nvSpPr>
        <p:spPr>
          <a:xfrm>
            <a:off x="779676" y="3155337"/>
            <a:ext cx="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14AFA27C-FA62-DC67-7965-D2003A12931C}"/>
              </a:ext>
            </a:extLst>
          </p:cNvPr>
          <p:cNvSpPr/>
          <p:nvPr/>
        </p:nvSpPr>
        <p:spPr>
          <a:xfrm>
            <a:off x="4283585" y="3415353"/>
            <a:ext cx="1524000" cy="7130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당번인번호와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당번할사람</a:t>
            </a:r>
            <a:r>
              <a:rPr lang="ko-KR" altLang="en-US" sz="1600" dirty="0"/>
              <a:t> 매칭</a:t>
            </a:r>
            <a:endParaRPr lang="en-US" altLang="ko-KR" sz="1600" dirty="0"/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3710C234-FAEE-4202-3B58-84C1A53BC307}"/>
              </a:ext>
            </a:extLst>
          </p:cNvPr>
          <p:cNvSpPr/>
          <p:nvPr/>
        </p:nvSpPr>
        <p:spPr>
          <a:xfrm>
            <a:off x="4549430" y="5024072"/>
            <a:ext cx="1092623" cy="6808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출력</a:t>
            </a:r>
            <a:endParaRPr lang="ko-KR" altLang="en-US" dirty="0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60811E89-4D21-475A-933C-22D06D8B18D9}"/>
              </a:ext>
            </a:extLst>
          </p:cNvPr>
          <p:cNvSpPr/>
          <p:nvPr/>
        </p:nvSpPr>
        <p:spPr>
          <a:xfrm>
            <a:off x="6732009" y="5021388"/>
            <a:ext cx="1625600" cy="5418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끝내기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F76EC5-BF6A-BE10-C323-E6DC3ED28E30}"/>
              </a:ext>
            </a:extLst>
          </p:cNvPr>
          <p:cNvCxnSpPr>
            <a:cxnSpLocks/>
          </p:cNvCxnSpPr>
          <p:nvPr/>
        </p:nvCxnSpPr>
        <p:spPr>
          <a:xfrm>
            <a:off x="2099185" y="1961621"/>
            <a:ext cx="0" cy="18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A5D317-C214-9E98-B37D-A59D6E61B488}"/>
              </a:ext>
            </a:extLst>
          </p:cNvPr>
          <p:cNvCxnSpPr>
            <a:cxnSpLocks/>
          </p:cNvCxnSpPr>
          <p:nvPr/>
        </p:nvCxnSpPr>
        <p:spPr>
          <a:xfrm>
            <a:off x="2026670" y="2882900"/>
            <a:ext cx="0" cy="18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B7EBB9-A3AF-E05C-C8C6-C237628709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023145" y="3834186"/>
            <a:ext cx="12540" cy="4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BAF58F-E9EA-4BF5-60C4-035C6799E520}"/>
              </a:ext>
            </a:extLst>
          </p:cNvPr>
          <p:cNvCxnSpPr>
            <a:cxnSpLocks/>
          </p:cNvCxnSpPr>
          <p:nvPr/>
        </p:nvCxnSpPr>
        <p:spPr>
          <a:xfrm>
            <a:off x="2099345" y="4900986"/>
            <a:ext cx="12540" cy="4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D306922-9EDC-3D84-3B75-AA7F427025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1373" y="3532023"/>
            <a:ext cx="4202259" cy="1153615"/>
          </a:xfrm>
          <a:prstGeom prst="bentConnector3">
            <a:avLst>
              <a:gd name="adj1" fmla="val -5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733B464-DDE3-E405-FA9B-77252CBDF03B}"/>
              </a:ext>
            </a:extLst>
          </p:cNvPr>
          <p:cNvCxnSpPr>
            <a:cxnSpLocks/>
          </p:cNvCxnSpPr>
          <p:nvPr/>
        </p:nvCxnSpPr>
        <p:spPr>
          <a:xfrm flipV="1">
            <a:off x="3259311" y="2006600"/>
            <a:ext cx="935374" cy="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9788865-3004-D638-D62C-92D3C435E43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982245" y="2477447"/>
            <a:ext cx="50640" cy="93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360649-DF0D-3239-01A4-2F2865328A63}"/>
              </a:ext>
            </a:extLst>
          </p:cNvPr>
          <p:cNvCxnSpPr>
            <a:cxnSpLocks/>
          </p:cNvCxnSpPr>
          <p:nvPr/>
        </p:nvCxnSpPr>
        <p:spPr>
          <a:xfrm flipH="1">
            <a:off x="5045745" y="4026847"/>
            <a:ext cx="50640" cy="93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8FEC8C-7545-1BB7-C3E8-40AD7D2BDBDC}"/>
              </a:ext>
            </a:extLst>
          </p:cNvPr>
          <p:cNvCxnSpPr>
            <a:cxnSpLocks/>
          </p:cNvCxnSpPr>
          <p:nvPr/>
        </p:nvCxnSpPr>
        <p:spPr>
          <a:xfrm flipV="1">
            <a:off x="5685011" y="5283200"/>
            <a:ext cx="935374" cy="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6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94A91-404E-BC8D-44E7-E2249708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함수 참여인원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뽑기통</a:t>
            </a:r>
            <a:r>
              <a:rPr lang="en-US" altLang="ko-KR" dirty="0"/>
              <a:t>=</a:t>
            </a:r>
            <a:r>
              <a:rPr lang="ko-KR" altLang="en-US" dirty="0"/>
              <a:t> 참여이름 받기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당번몇명인지인원받기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ko-KR" altLang="en-US" dirty="0"/>
              <a:t>함수 당첨번호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랜덤으로 </a:t>
            </a:r>
            <a:r>
              <a:rPr lang="ko-KR" altLang="en-US" dirty="0" err="1"/>
              <a:t>당첨번호만들기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ko-KR" altLang="en-US" dirty="0"/>
              <a:t>오브젝트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뽑기통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당첨번호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BAE639-D78E-C49B-075A-91F2D891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청소당번</a:t>
            </a:r>
            <a:r>
              <a:rPr lang="ko-KR" altLang="en-US" dirty="0"/>
              <a:t> 정하기</a:t>
            </a:r>
            <a:r>
              <a:rPr lang="en-US" altLang="ko-KR" dirty="0"/>
              <a:t>! - </a:t>
            </a:r>
            <a:r>
              <a:rPr lang="ko-KR" altLang="en-US" dirty="0"/>
              <a:t>의사코드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B33327-262C-E167-31D6-5A60B5AA1AA6}"/>
              </a:ext>
            </a:extLst>
          </p:cNvPr>
          <p:cNvSpPr txBox="1">
            <a:spLocks/>
          </p:cNvSpPr>
          <p:nvPr/>
        </p:nvSpPr>
        <p:spPr>
          <a:xfrm>
            <a:off x="6121400" y="1698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함수 비교</a:t>
            </a:r>
            <a:r>
              <a:rPr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151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266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계산기 프로그램 만들기 - 자연어</vt:lpstr>
      <vt:lpstr>계산기 프로그램 만들기 - 알고리즘</vt:lpstr>
      <vt:lpstr>PowerPoint 프레젠테이션</vt:lpstr>
      <vt:lpstr>청소당번 정하기!-자연어</vt:lpstr>
      <vt:lpstr>청소당번 정하기! - 알고리즘</vt:lpstr>
      <vt:lpstr>청소당번 정하기! - 의사코드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계산기 프로그램 만들기 - 자연어</dc:title>
  <dc:creator>jiwan</dc:creator>
  <cp:lastModifiedBy>jiwan</cp:lastModifiedBy>
  <cp:revision>3</cp:revision>
  <dcterms:created xsi:type="dcterms:W3CDTF">2023-04-16T06:06:27Z</dcterms:created>
  <dcterms:modified xsi:type="dcterms:W3CDTF">2023-04-17T10:58:49Z</dcterms:modified>
</cp:coreProperties>
</file>