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8.png"/><Relationship Id="rId6" Type="http://schemas.openxmlformats.org/officeDocument/2006/relationships/image" Target="../media/image10.png"/><Relationship Id="rId5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5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jpg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Numba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Fast loops without without Compilation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7983" cy="2897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01731"/>
            <a:ext cx="9262724" cy="350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1541" y="3252127"/>
            <a:ext cx="9207083" cy="3453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31541" y="6573357"/>
            <a:ext cx="9289949" cy="28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8471" cy="3787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4409" y="3787261"/>
            <a:ext cx="9307291" cy="28823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105725" y="4717900"/>
            <a:ext cx="8054999" cy="84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Example stolen from Jake:</a:t>
            </a:r>
          </a:p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http://jakevdp.github.com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6614" y="3830453"/>
            <a:ext cx="4027384" cy="302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88700" y="1759300"/>
            <a:ext cx="7346699" cy="45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Website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http://numba.pydata.org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Github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https://github.com/numba/numba</a:t>
            </a:r>
            <a:br>
              <a:rPr lang="en" sz="3000">
                <a:solidFill>
                  <a:schemeClr val="lt1"/>
                </a:solidFill>
              </a:rPr>
            </a:br>
            <a:br>
              <a:rPr lang="en" sz="3000">
                <a:solidFill>
                  <a:schemeClr val="lt1"/>
                </a:solidFill>
              </a:rPr>
            </a:br>
            <a:br>
              <a:rPr lang="en" sz="3000">
                <a:solidFill>
                  <a:schemeClr val="lt1"/>
                </a:solidFill>
              </a:rPr>
            </a:br>
            <a:r>
              <a:rPr lang="en" sz="3000">
                <a:solidFill>
                  <a:schemeClr val="lt1"/>
                </a:solidFill>
              </a:rPr>
              <a:t>Early stage, worth taking a look!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\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Why?</a:t>
            </a:r>
            <a:br>
              <a:rPr lang="en"/>
            </a:br>
            <a:r>
              <a:rPr lang="en"/>
              <a:t>Scientific Computing / Number crunching</a:t>
            </a: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Fast Loops!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125" y="2889050"/>
            <a:ext cx="5829942" cy="3823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475" y="1621765"/>
            <a:ext cx="6564913" cy="492444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153"/>
            <a:ext cx="9111248" cy="683484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457200" y="-245550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scikit-learn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260875"/>
            <a:ext cx="762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003650" y="-3391"/>
            <a:ext cx="13787730" cy="686478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type="title"/>
          </p:nvPr>
        </p:nvSpPr>
        <p:spPr>
          <a:xfrm>
            <a:off x="457200" y="-455499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scikit-image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Write Python code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Compile to C with Cython</a:t>
            </a:r>
            <a:br>
              <a:rPr lang="en"/>
            </a:b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Optional strong typing for speed</a:t>
            </a: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Cython : Fast loops with compiling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5306"/>
            <a:ext cx="9212561" cy="710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3351250" y="477675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pretty static :-/</a:t>
            </a: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1088600" y="134313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BUT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275" y="1277312"/>
            <a:ext cx="7046500" cy="5278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Travis Oliphant's new project</a:t>
            </a:r>
            <a:br>
              <a:rPr lang="en"/>
            </a:br>
            <a:r>
              <a:rPr lang="en"/>
              <a:t>http://numba.pydata.org</a:t>
            </a:r>
            <a:br>
              <a:rPr lang="en"/>
            </a:br>
            <a:br>
              <a:rPr lang="en"/>
            </a:br>
            <a:r>
              <a:rPr lang="en"/>
              <a:t>LLVM JIT via decorators!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Tight Numpy integration</a:t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Enter Numba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700450" y="-130325"/>
            <a:ext cx="10327800" cy="71675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45" y="-130325"/>
            <a:ext cx="7580646" cy="7533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