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2.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 name="Shape 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0" y="3886198"/>
            <a:ext cx="9144000" cy="29717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9" name="Shape 9"/>
          <p:cNvCxnSpPr/>
          <p:nvPr/>
        </p:nvCxnSpPr>
        <p:spPr>
          <a:xfrm>
            <a:off x="0" y="3886198"/>
            <a:ext cx="9144000" cy="0"/>
          </a:xfrm>
          <a:prstGeom prst="straightConnector1">
            <a:avLst/>
          </a:prstGeom>
          <a:noFill/>
          <a:ln cap="flat" cmpd="sng" w="28575">
            <a:solidFill>
              <a:schemeClr val="dk1"/>
            </a:solidFill>
            <a:prstDash val="solid"/>
            <a:round/>
            <a:headEnd len="med" w="med" type="none"/>
            <a:tailEnd len="med" w="med" type="none"/>
          </a:ln>
        </p:spPr>
      </p:cxnSp>
      <p:sp>
        <p:nvSpPr>
          <p:cNvPr id="10" name="Shape 10"/>
          <p:cNvSpPr txBox="1"/>
          <p:nvPr>
            <p:ph type="ctrTitle"/>
          </p:nvPr>
        </p:nvSpPr>
        <p:spPr>
          <a:xfrm>
            <a:off x="685800" y="2157750"/>
            <a:ext cx="7772400" cy="1650599"/>
          </a:xfrm>
          <a:prstGeom prst="rect">
            <a:avLst/>
          </a:prstGeom>
          <a:noFill/>
          <a:ln>
            <a:noFill/>
          </a:ln>
        </p:spPr>
        <p:txBody>
          <a:bodyPr anchorCtr="0" anchor="b" bIns="91425" lIns="91425" rIns="91425" tIns="91425"/>
          <a:lstStyle>
            <a:lvl1pPr rtl="0" algn="l">
              <a:spcBef>
                <a:spcPts val="0"/>
              </a:spcBef>
              <a:buClr>
                <a:schemeClr val="dk2"/>
              </a:buClr>
              <a:buSzPct val="100000"/>
              <a:buFont typeface="Trebuchet MS"/>
              <a:buNone/>
              <a:defRPr b="1" baseline="0" i="0" sz="4800" u="none" cap="none" strike="noStrike">
                <a:solidFill>
                  <a:schemeClr val="dk2"/>
                </a:solidFill>
                <a:latin typeface="Trebuchet MS"/>
                <a:ea typeface="Trebuchet MS"/>
                <a:cs typeface="Trebuchet MS"/>
                <a:sym typeface="Trebuchet MS"/>
              </a:defRPr>
            </a:lvl1pPr>
            <a:lvl2pPr rtl="0" algn="l">
              <a:spcBef>
                <a:spcPts val="0"/>
              </a:spcBef>
              <a:buClr>
                <a:schemeClr val="dk2"/>
              </a:buClr>
              <a:buSzPct val="100000"/>
              <a:buFont typeface="Trebuchet MS"/>
              <a:buNone/>
              <a:defRPr b="1" baseline="0" i="0" sz="4800" u="none" cap="none" strike="noStrike">
                <a:solidFill>
                  <a:schemeClr val="dk2"/>
                </a:solidFill>
                <a:latin typeface="Trebuchet MS"/>
                <a:ea typeface="Trebuchet MS"/>
                <a:cs typeface="Trebuchet MS"/>
                <a:sym typeface="Trebuchet MS"/>
              </a:defRPr>
            </a:lvl2pPr>
            <a:lvl3pPr rtl="0" algn="l">
              <a:spcBef>
                <a:spcPts val="0"/>
              </a:spcBef>
              <a:buClr>
                <a:schemeClr val="dk2"/>
              </a:buClr>
              <a:buSzPct val="100000"/>
              <a:buFont typeface="Trebuchet MS"/>
              <a:buNone/>
              <a:defRPr b="1" baseline="0" i="0" sz="4800" u="none" cap="none" strike="noStrike">
                <a:solidFill>
                  <a:schemeClr val="dk2"/>
                </a:solidFill>
                <a:latin typeface="Trebuchet MS"/>
                <a:ea typeface="Trebuchet MS"/>
                <a:cs typeface="Trebuchet MS"/>
                <a:sym typeface="Trebuchet MS"/>
              </a:defRPr>
            </a:lvl3pPr>
            <a:lvl4pPr rtl="0" algn="l">
              <a:spcBef>
                <a:spcPts val="0"/>
              </a:spcBef>
              <a:buClr>
                <a:schemeClr val="dk2"/>
              </a:buClr>
              <a:buSzPct val="100000"/>
              <a:buFont typeface="Trebuchet MS"/>
              <a:buNone/>
              <a:defRPr b="1" baseline="0" i="0" sz="4800" u="none" cap="none" strike="noStrike">
                <a:solidFill>
                  <a:schemeClr val="dk2"/>
                </a:solidFill>
                <a:latin typeface="Trebuchet MS"/>
                <a:ea typeface="Trebuchet MS"/>
                <a:cs typeface="Trebuchet MS"/>
                <a:sym typeface="Trebuchet MS"/>
              </a:defRPr>
            </a:lvl4pPr>
            <a:lvl5pPr rtl="0" algn="l">
              <a:spcBef>
                <a:spcPts val="0"/>
              </a:spcBef>
              <a:buClr>
                <a:schemeClr val="dk2"/>
              </a:buClr>
              <a:buSzPct val="100000"/>
              <a:buFont typeface="Trebuchet MS"/>
              <a:buNone/>
              <a:defRPr b="1" baseline="0" i="0" sz="4800" u="none" cap="none" strike="noStrike">
                <a:solidFill>
                  <a:schemeClr val="dk2"/>
                </a:solidFill>
                <a:latin typeface="Trebuchet MS"/>
                <a:ea typeface="Trebuchet MS"/>
                <a:cs typeface="Trebuchet MS"/>
                <a:sym typeface="Trebuchet MS"/>
              </a:defRPr>
            </a:lvl5pPr>
            <a:lvl6pPr rtl="0" algn="l">
              <a:spcBef>
                <a:spcPts val="0"/>
              </a:spcBef>
              <a:buClr>
                <a:schemeClr val="dk2"/>
              </a:buClr>
              <a:buSzPct val="100000"/>
              <a:buFont typeface="Trebuchet MS"/>
              <a:buNone/>
              <a:defRPr b="1" baseline="0" i="0" sz="4800" u="none" cap="none" strike="noStrike">
                <a:solidFill>
                  <a:schemeClr val="dk2"/>
                </a:solidFill>
                <a:latin typeface="Trebuchet MS"/>
                <a:ea typeface="Trebuchet MS"/>
                <a:cs typeface="Trebuchet MS"/>
                <a:sym typeface="Trebuchet MS"/>
              </a:defRPr>
            </a:lvl6pPr>
            <a:lvl7pPr rtl="0" algn="l">
              <a:spcBef>
                <a:spcPts val="0"/>
              </a:spcBef>
              <a:buClr>
                <a:schemeClr val="dk2"/>
              </a:buClr>
              <a:buSzPct val="100000"/>
              <a:buFont typeface="Trebuchet MS"/>
              <a:buNone/>
              <a:defRPr b="1" baseline="0" i="0" sz="4800" u="none" cap="none" strike="noStrike">
                <a:solidFill>
                  <a:schemeClr val="dk2"/>
                </a:solidFill>
                <a:latin typeface="Trebuchet MS"/>
                <a:ea typeface="Trebuchet MS"/>
                <a:cs typeface="Trebuchet MS"/>
                <a:sym typeface="Trebuchet MS"/>
              </a:defRPr>
            </a:lvl7pPr>
            <a:lvl8pPr rtl="0" algn="l">
              <a:spcBef>
                <a:spcPts val="0"/>
              </a:spcBef>
              <a:buClr>
                <a:schemeClr val="dk2"/>
              </a:buClr>
              <a:buSzPct val="100000"/>
              <a:buFont typeface="Trebuchet MS"/>
              <a:buNone/>
              <a:defRPr b="1" baseline="0" i="0" sz="4800" u="none" cap="none" strike="noStrike">
                <a:solidFill>
                  <a:schemeClr val="dk2"/>
                </a:solidFill>
                <a:latin typeface="Trebuchet MS"/>
                <a:ea typeface="Trebuchet MS"/>
                <a:cs typeface="Trebuchet MS"/>
                <a:sym typeface="Trebuchet MS"/>
              </a:defRPr>
            </a:lvl8pPr>
            <a:lvl9pPr rtl="0" algn="l">
              <a:spcBef>
                <a:spcPts val="0"/>
              </a:spcBef>
              <a:buClr>
                <a:schemeClr val="dk2"/>
              </a:buClr>
              <a:buSzPct val="100000"/>
              <a:buFont typeface="Trebuchet MS"/>
              <a:buNone/>
              <a:defRPr b="1" baseline="0" i="0" sz="4800" u="none" cap="none" strike="noStrike">
                <a:solidFill>
                  <a:schemeClr val="dk2"/>
                </a:solidFill>
                <a:latin typeface="Trebuchet MS"/>
                <a:ea typeface="Trebuchet MS"/>
                <a:cs typeface="Trebuchet MS"/>
                <a:sym typeface="Trebuchet MS"/>
              </a:defRPr>
            </a:lvl9pPr>
          </a:lstStyle>
          <a:p/>
        </p:txBody>
      </p:sp>
      <p:sp>
        <p:nvSpPr>
          <p:cNvPr id="11" name="Shape 11"/>
          <p:cNvSpPr txBox="1"/>
          <p:nvPr>
            <p:ph idx="1" type="subTitle"/>
          </p:nvPr>
        </p:nvSpPr>
        <p:spPr>
          <a:xfrm>
            <a:off x="685800" y="3953037"/>
            <a:ext cx="7772400" cy="1259400"/>
          </a:xfrm>
          <a:prstGeom prst="rect">
            <a:avLst/>
          </a:prstGeom>
          <a:noFill/>
          <a:ln>
            <a:noFill/>
          </a:ln>
        </p:spPr>
        <p:txBody>
          <a:bodyPr anchorCtr="0" anchor="t" bIns="91425" lIns="91425" rIns="91425" tIns="91425"/>
          <a:lstStyle>
            <a:lvl1pPr rtl="0" algn="l">
              <a:spcBef>
                <a:spcPts val="0"/>
              </a:spcBef>
              <a:buClr>
                <a:schemeClr val="lt2"/>
              </a:buClr>
              <a:buSzPct val="100000"/>
              <a:buFont typeface="Trebuchet MS"/>
              <a:buNone/>
              <a:defRPr b="0" baseline="0" i="0" sz="3600" u="none" cap="none" strike="noStrike">
                <a:solidFill>
                  <a:schemeClr val="lt2"/>
                </a:solidFill>
                <a:latin typeface="Trebuchet MS"/>
                <a:ea typeface="Trebuchet MS"/>
                <a:cs typeface="Trebuchet MS"/>
                <a:sym typeface="Trebuchet MS"/>
              </a:defRPr>
            </a:lvl1pPr>
            <a:lvl2pPr rtl="0" algn="l">
              <a:spcBef>
                <a:spcPts val="0"/>
              </a:spcBef>
              <a:buClr>
                <a:schemeClr val="lt2"/>
              </a:buClr>
              <a:buSzPct val="100000"/>
              <a:buFont typeface="Trebuchet MS"/>
              <a:buNone/>
              <a:defRPr b="0" baseline="0" i="0" sz="3600" u="none" cap="none" strike="noStrike">
                <a:solidFill>
                  <a:schemeClr val="lt2"/>
                </a:solidFill>
                <a:latin typeface="Trebuchet MS"/>
                <a:ea typeface="Trebuchet MS"/>
                <a:cs typeface="Trebuchet MS"/>
                <a:sym typeface="Trebuchet MS"/>
              </a:defRPr>
            </a:lvl2pPr>
            <a:lvl3pPr rtl="0" algn="l">
              <a:spcBef>
                <a:spcPts val="0"/>
              </a:spcBef>
              <a:buClr>
                <a:schemeClr val="lt2"/>
              </a:buClr>
              <a:buSzPct val="100000"/>
              <a:buFont typeface="Trebuchet MS"/>
              <a:buNone/>
              <a:defRPr b="0" baseline="0" i="0" sz="3600" u="none" cap="none" strike="noStrike">
                <a:solidFill>
                  <a:schemeClr val="lt2"/>
                </a:solidFill>
                <a:latin typeface="Trebuchet MS"/>
                <a:ea typeface="Trebuchet MS"/>
                <a:cs typeface="Trebuchet MS"/>
                <a:sym typeface="Trebuchet MS"/>
              </a:defRPr>
            </a:lvl3pPr>
            <a:lvl4pPr rtl="0" algn="l">
              <a:spcBef>
                <a:spcPts val="0"/>
              </a:spcBef>
              <a:buClr>
                <a:schemeClr val="lt2"/>
              </a:buClr>
              <a:buSzPct val="100000"/>
              <a:buFont typeface="Trebuchet MS"/>
              <a:buNone/>
              <a:defRPr b="0" baseline="0" i="0" sz="3600" u="none" cap="none" strike="noStrike">
                <a:solidFill>
                  <a:schemeClr val="lt2"/>
                </a:solidFill>
                <a:latin typeface="Trebuchet MS"/>
                <a:ea typeface="Trebuchet MS"/>
                <a:cs typeface="Trebuchet MS"/>
                <a:sym typeface="Trebuchet MS"/>
              </a:defRPr>
            </a:lvl4pPr>
            <a:lvl5pPr rtl="0" algn="l">
              <a:spcBef>
                <a:spcPts val="0"/>
              </a:spcBef>
              <a:buClr>
                <a:schemeClr val="lt2"/>
              </a:buClr>
              <a:buSzPct val="100000"/>
              <a:buFont typeface="Trebuchet MS"/>
              <a:buNone/>
              <a:defRPr b="0" baseline="0" i="0" sz="3600" u="none" cap="none" strike="noStrike">
                <a:solidFill>
                  <a:schemeClr val="lt2"/>
                </a:solidFill>
                <a:latin typeface="Trebuchet MS"/>
                <a:ea typeface="Trebuchet MS"/>
                <a:cs typeface="Trebuchet MS"/>
                <a:sym typeface="Trebuchet MS"/>
              </a:defRPr>
            </a:lvl5pPr>
            <a:lvl6pPr rtl="0" algn="l">
              <a:spcBef>
                <a:spcPts val="0"/>
              </a:spcBef>
              <a:buClr>
                <a:schemeClr val="lt2"/>
              </a:buClr>
              <a:buSzPct val="100000"/>
              <a:buFont typeface="Trebuchet MS"/>
              <a:buNone/>
              <a:defRPr b="0" baseline="0" i="0" sz="3600" u="none" cap="none" strike="noStrike">
                <a:solidFill>
                  <a:schemeClr val="lt2"/>
                </a:solidFill>
                <a:latin typeface="Trebuchet MS"/>
                <a:ea typeface="Trebuchet MS"/>
                <a:cs typeface="Trebuchet MS"/>
                <a:sym typeface="Trebuchet MS"/>
              </a:defRPr>
            </a:lvl6pPr>
            <a:lvl7pPr rtl="0" algn="l">
              <a:spcBef>
                <a:spcPts val="0"/>
              </a:spcBef>
              <a:buClr>
                <a:schemeClr val="lt2"/>
              </a:buClr>
              <a:buSzPct val="100000"/>
              <a:buFont typeface="Trebuchet MS"/>
              <a:buNone/>
              <a:defRPr b="0" baseline="0" i="0" sz="3600" u="none" cap="none" strike="noStrike">
                <a:solidFill>
                  <a:schemeClr val="lt2"/>
                </a:solidFill>
                <a:latin typeface="Trebuchet MS"/>
                <a:ea typeface="Trebuchet MS"/>
                <a:cs typeface="Trebuchet MS"/>
                <a:sym typeface="Trebuchet MS"/>
              </a:defRPr>
            </a:lvl7pPr>
            <a:lvl8pPr rtl="0" algn="l">
              <a:spcBef>
                <a:spcPts val="0"/>
              </a:spcBef>
              <a:buClr>
                <a:schemeClr val="lt2"/>
              </a:buClr>
              <a:buSzPct val="100000"/>
              <a:buFont typeface="Trebuchet MS"/>
              <a:buNone/>
              <a:defRPr b="0" baseline="0" i="0" sz="3600" u="none" cap="none" strike="noStrike">
                <a:solidFill>
                  <a:schemeClr val="lt2"/>
                </a:solidFill>
                <a:latin typeface="Trebuchet MS"/>
                <a:ea typeface="Trebuchet MS"/>
                <a:cs typeface="Trebuchet MS"/>
                <a:sym typeface="Trebuchet MS"/>
              </a:defRPr>
            </a:lvl8pPr>
            <a:lvl9pPr rtl="0" algn="l">
              <a:spcBef>
                <a:spcPts val="0"/>
              </a:spcBef>
              <a:buClr>
                <a:schemeClr val="lt2"/>
              </a:buClr>
              <a:buSzPct val="100000"/>
              <a:buFont typeface="Trebuchet MS"/>
              <a:buNone/>
              <a:defRPr b="0" baseline="0" i="0" sz="3600" u="none" cap="none" strike="noStrike">
                <a:solidFill>
                  <a:schemeClr val="lt2"/>
                </a:solidFill>
                <a:latin typeface="Trebuchet MS"/>
                <a:ea typeface="Trebuchet MS"/>
                <a:cs typeface="Trebuchet MS"/>
                <a:sym typeface="Trebuchet M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4" name="Shape 14"/>
          <p:cNvCxnSpPr/>
          <p:nvPr/>
        </p:nvCxnSpPr>
        <p:spPr>
          <a:xfrm>
            <a:off x="0" y="1503571"/>
            <a:ext cx="9144000" cy="0"/>
          </a:xfrm>
          <a:prstGeom prst="straightConnector1">
            <a:avLst/>
          </a:prstGeom>
          <a:noFill/>
          <a:ln cap="flat" cmpd="sng" w="28575">
            <a:solidFill>
              <a:schemeClr val="dk1"/>
            </a:solidFill>
            <a:prstDash val="solid"/>
            <a:round/>
            <a:headEnd len="med" w="med" type="none"/>
            <a:tailEnd len="med" w="med" type="none"/>
          </a:ln>
        </p:spPr>
      </p:cxnSp>
      <p:sp>
        <p:nvSpPr>
          <p:cNvPr id="15" name="Shape 15"/>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Trebuchet MS"/>
              <a:buNone/>
              <a:defRPr b="1" sz="3600">
                <a:solidFill>
                  <a:schemeClr val="lt1"/>
                </a:solidFill>
                <a:latin typeface="Trebuchet MS"/>
                <a:ea typeface="Trebuchet MS"/>
                <a:cs typeface="Trebuchet MS"/>
                <a:sym typeface="Trebuchet MS"/>
              </a:defRPr>
            </a:lvl1pPr>
            <a:lvl2pPr rtl="0" algn="l">
              <a:spcBef>
                <a:spcPts val="0"/>
              </a:spcBef>
              <a:buSzPct val="100000"/>
              <a:buFont typeface="Trebuchet MS"/>
              <a:buNone/>
              <a:defRPr b="1" sz="3600">
                <a:solidFill>
                  <a:schemeClr val="lt1"/>
                </a:solidFill>
                <a:latin typeface="Trebuchet MS"/>
                <a:ea typeface="Trebuchet MS"/>
                <a:cs typeface="Trebuchet MS"/>
                <a:sym typeface="Trebuchet MS"/>
              </a:defRPr>
            </a:lvl2pPr>
            <a:lvl3pPr rtl="0" algn="l">
              <a:spcBef>
                <a:spcPts val="0"/>
              </a:spcBef>
              <a:buSzPct val="100000"/>
              <a:buFont typeface="Trebuchet MS"/>
              <a:buNone/>
              <a:defRPr b="1" sz="3600">
                <a:solidFill>
                  <a:schemeClr val="lt1"/>
                </a:solidFill>
                <a:latin typeface="Trebuchet MS"/>
                <a:ea typeface="Trebuchet MS"/>
                <a:cs typeface="Trebuchet MS"/>
                <a:sym typeface="Trebuchet MS"/>
              </a:defRPr>
            </a:lvl3pPr>
            <a:lvl4pPr rtl="0" algn="l">
              <a:spcBef>
                <a:spcPts val="0"/>
              </a:spcBef>
              <a:buSzPct val="100000"/>
              <a:buFont typeface="Trebuchet MS"/>
              <a:buNone/>
              <a:defRPr b="1" sz="3600">
                <a:solidFill>
                  <a:schemeClr val="lt1"/>
                </a:solidFill>
                <a:latin typeface="Trebuchet MS"/>
                <a:ea typeface="Trebuchet MS"/>
                <a:cs typeface="Trebuchet MS"/>
                <a:sym typeface="Trebuchet MS"/>
              </a:defRPr>
            </a:lvl4pPr>
            <a:lvl5pPr rtl="0" algn="l">
              <a:spcBef>
                <a:spcPts val="0"/>
              </a:spcBef>
              <a:buSzPct val="100000"/>
              <a:buFont typeface="Trebuchet MS"/>
              <a:buNone/>
              <a:defRPr b="1" sz="3600">
                <a:solidFill>
                  <a:schemeClr val="lt1"/>
                </a:solidFill>
                <a:latin typeface="Trebuchet MS"/>
                <a:ea typeface="Trebuchet MS"/>
                <a:cs typeface="Trebuchet MS"/>
                <a:sym typeface="Trebuchet MS"/>
              </a:defRPr>
            </a:lvl5pPr>
            <a:lvl6pPr rtl="0" algn="l">
              <a:spcBef>
                <a:spcPts val="0"/>
              </a:spcBef>
              <a:buSzPct val="100000"/>
              <a:buFont typeface="Trebuchet MS"/>
              <a:buNone/>
              <a:defRPr b="1" sz="3600">
                <a:solidFill>
                  <a:schemeClr val="lt1"/>
                </a:solidFill>
                <a:latin typeface="Trebuchet MS"/>
                <a:ea typeface="Trebuchet MS"/>
                <a:cs typeface="Trebuchet MS"/>
                <a:sym typeface="Trebuchet MS"/>
              </a:defRPr>
            </a:lvl6pPr>
            <a:lvl7pPr rtl="0" algn="l">
              <a:spcBef>
                <a:spcPts val="0"/>
              </a:spcBef>
              <a:buSzPct val="100000"/>
              <a:buFont typeface="Trebuchet MS"/>
              <a:buNone/>
              <a:defRPr b="1" sz="3600">
                <a:solidFill>
                  <a:schemeClr val="lt1"/>
                </a:solidFill>
                <a:latin typeface="Trebuchet MS"/>
                <a:ea typeface="Trebuchet MS"/>
                <a:cs typeface="Trebuchet MS"/>
                <a:sym typeface="Trebuchet MS"/>
              </a:defRPr>
            </a:lvl7pPr>
            <a:lvl8pPr rtl="0" algn="l">
              <a:spcBef>
                <a:spcPts val="0"/>
              </a:spcBef>
              <a:buSzPct val="100000"/>
              <a:buFont typeface="Trebuchet MS"/>
              <a:buNone/>
              <a:defRPr b="1" sz="3600">
                <a:solidFill>
                  <a:schemeClr val="lt1"/>
                </a:solidFill>
                <a:latin typeface="Trebuchet MS"/>
                <a:ea typeface="Trebuchet MS"/>
                <a:cs typeface="Trebuchet MS"/>
                <a:sym typeface="Trebuchet MS"/>
              </a:defRPr>
            </a:lvl8pPr>
            <a:lvl9pPr rtl="0" algn="l">
              <a:spcBef>
                <a:spcPts val="0"/>
              </a:spcBef>
              <a:buSzPct val="100000"/>
              <a:buFont typeface="Trebuchet MS"/>
              <a:buNone/>
              <a:defRPr b="1" sz="3600">
                <a:solidFill>
                  <a:schemeClr val="lt1"/>
                </a:solidFill>
                <a:latin typeface="Trebuchet MS"/>
                <a:ea typeface="Trebuchet MS"/>
                <a:cs typeface="Trebuchet MS"/>
                <a:sym typeface="Trebuchet MS"/>
              </a:defRPr>
            </a:lvl9pPr>
          </a:lstStyle>
          <a:p/>
        </p:txBody>
      </p:sp>
      <p:sp>
        <p:nvSpPr>
          <p:cNvPr id="16" name="Shape 1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9" name="Shape 19"/>
          <p:cNvCxnSpPr/>
          <p:nvPr/>
        </p:nvCxnSpPr>
        <p:spPr>
          <a:xfrm>
            <a:off x="0" y="1503571"/>
            <a:ext cx="9144000" cy="0"/>
          </a:xfrm>
          <a:prstGeom prst="straightConnector1">
            <a:avLst/>
          </a:prstGeom>
          <a:noFill/>
          <a:ln cap="flat" cmpd="sng" w="28575">
            <a:solidFill>
              <a:schemeClr val="dk1"/>
            </a:solidFill>
            <a:prstDash val="solid"/>
            <a:round/>
            <a:headEnd len="med" w="med" type="none"/>
            <a:tailEnd len="med" w="med" type="none"/>
          </a:ln>
        </p:spPr>
      </p:cxnSp>
      <p:sp>
        <p:nvSpPr>
          <p:cNvPr id="20" name="Shape 20"/>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Trebuchet MS"/>
              <a:buNone/>
              <a:defRPr b="1" sz="3600">
                <a:solidFill>
                  <a:schemeClr val="lt1"/>
                </a:solidFill>
                <a:latin typeface="Trebuchet MS"/>
                <a:ea typeface="Trebuchet MS"/>
                <a:cs typeface="Trebuchet MS"/>
                <a:sym typeface="Trebuchet MS"/>
              </a:defRPr>
            </a:lvl1pPr>
            <a:lvl2pPr rtl="0" algn="l">
              <a:spcBef>
                <a:spcPts val="0"/>
              </a:spcBef>
              <a:buSzPct val="100000"/>
              <a:buFont typeface="Trebuchet MS"/>
              <a:buNone/>
              <a:defRPr b="1" sz="3600">
                <a:solidFill>
                  <a:schemeClr val="lt1"/>
                </a:solidFill>
                <a:latin typeface="Trebuchet MS"/>
                <a:ea typeface="Trebuchet MS"/>
                <a:cs typeface="Trebuchet MS"/>
                <a:sym typeface="Trebuchet MS"/>
              </a:defRPr>
            </a:lvl2pPr>
            <a:lvl3pPr rtl="0" algn="l">
              <a:spcBef>
                <a:spcPts val="0"/>
              </a:spcBef>
              <a:buSzPct val="100000"/>
              <a:buFont typeface="Trebuchet MS"/>
              <a:buNone/>
              <a:defRPr b="1" sz="3600">
                <a:solidFill>
                  <a:schemeClr val="lt1"/>
                </a:solidFill>
                <a:latin typeface="Trebuchet MS"/>
                <a:ea typeface="Trebuchet MS"/>
                <a:cs typeface="Trebuchet MS"/>
                <a:sym typeface="Trebuchet MS"/>
              </a:defRPr>
            </a:lvl3pPr>
            <a:lvl4pPr rtl="0" algn="l">
              <a:spcBef>
                <a:spcPts val="0"/>
              </a:spcBef>
              <a:buSzPct val="100000"/>
              <a:buFont typeface="Trebuchet MS"/>
              <a:buNone/>
              <a:defRPr b="1" sz="3600">
                <a:solidFill>
                  <a:schemeClr val="lt1"/>
                </a:solidFill>
                <a:latin typeface="Trebuchet MS"/>
                <a:ea typeface="Trebuchet MS"/>
                <a:cs typeface="Trebuchet MS"/>
                <a:sym typeface="Trebuchet MS"/>
              </a:defRPr>
            </a:lvl4pPr>
            <a:lvl5pPr rtl="0" algn="l">
              <a:spcBef>
                <a:spcPts val="0"/>
              </a:spcBef>
              <a:buSzPct val="100000"/>
              <a:buFont typeface="Trebuchet MS"/>
              <a:buNone/>
              <a:defRPr b="1" sz="3600">
                <a:solidFill>
                  <a:schemeClr val="lt1"/>
                </a:solidFill>
                <a:latin typeface="Trebuchet MS"/>
                <a:ea typeface="Trebuchet MS"/>
                <a:cs typeface="Trebuchet MS"/>
                <a:sym typeface="Trebuchet MS"/>
              </a:defRPr>
            </a:lvl5pPr>
            <a:lvl6pPr rtl="0" algn="l">
              <a:spcBef>
                <a:spcPts val="0"/>
              </a:spcBef>
              <a:buSzPct val="100000"/>
              <a:buFont typeface="Trebuchet MS"/>
              <a:buNone/>
              <a:defRPr b="1" sz="3600">
                <a:solidFill>
                  <a:schemeClr val="lt1"/>
                </a:solidFill>
                <a:latin typeface="Trebuchet MS"/>
                <a:ea typeface="Trebuchet MS"/>
                <a:cs typeface="Trebuchet MS"/>
                <a:sym typeface="Trebuchet MS"/>
              </a:defRPr>
            </a:lvl6pPr>
            <a:lvl7pPr rtl="0" algn="l">
              <a:spcBef>
                <a:spcPts val="0"/>
              </a:spcBef>
              <a:buSzPct val="100000"/>
              <a:buFont typeface="Trebuchet MS"/>
              <a:buNone/>
              <a:defRPr b="1" sz="3600">
                <a:solidFill>
                  <a:schemeClr val="lt1"/>
                </a:solidFill>
                <a:latin typeface="Trebuchet MS"/>
                <a:ea typeface="Trebuchet MS"/>
                <a:cs typeface="Trebuchet MS"/>
                <a:sym typeface="Trebuchet MS"/>
              </a:defRPr>
            </a:lvl7pPr>
            <a:lvl8pPr rtl="0" algn="l">
              <a:spcBef>
                <a:spcPts val="0"/>
              </a:spcBef>
              <a:buSzPct val="100000"/>
              <a:buFont typeface="Trebuchet MS"/>
              <a:buNone/>
              <a:defRPr b="1" sz="3600">
                <a:solidFill>
                  <a:schemeClr val="lt1"/>
                </a:solidFill>
                <a:latin typeface="Trebuchet MS"/>
                <a:ea typeface="Trebuchet MS"/>
                <a:cs typeface="Trebuchet MS"/>
                <a:sym typeface="Trebuchet MS"/>
              </a:defRPr>
            </a:lvl8pPr>
            <a:lvl9pPr rtl="0" algn="l">
              <a:spcBef>
                <a:spcPts val="0"/>
              </a:spcBef>
              <a:buSzPct val="100000"/>
              <a:buFont typeface="Trebuchet MS"/>
              <a:buNone/>
              <a:defRPr b="1" sz="3600">
                <a:solidFill>
                  <a:schemeClr val="lt1"/>
                </a:solidFill>
                <a:latin typeface="Trebuchet MS"/>
                <a:ea typeface="Trebuchet MS"/>
                <a:cs typeface="Trebuchet MS"/>
                <a:sym typeface="Trebuchet MS"/>
              </a:defRPr>
            </a:lvl9pPr>
          </a:lstStyle>
          <a:p/>
        </p:txBody>
      </p:sp>
      <p:sp>
        <p:nvSpPr>
          <p:cNvPr id="21" name="Shape 21"/>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22" name="Shape 22"/>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5" name="Shape 25"/>
          <p:cNvCxnSpPr/>
          <p:nvPr/>
        </p:nvCxnSpPr>
        <p:spPr>
          <a:xfrm>
            <a:off x="0" y="1503571"/>
            <a:ext cx="9144000" cy="0"/>
          </a:xfrm>
          <a:prstGeom prst="straightConnector1">
            <a:avLst/>
          </a:prstGeom>
          <a:noFill/>
          <a:ln cap="flat" cmpd="sng" w="28575">
            <a:solidFill>
              <a:schemeClr val="dk1"/>
            </a:solidFill>
            <a:prstDash val="solid"/>
            <a:round/>
            <a:headEnd len="med" w="med" type="none"/>
            <a:tailEnd len="med" w="med" type="none"/>
          </a:ln>
        </p:spPr>
      </p:cxnSp>
      <p:sp>
        <p:nvSpPr>
          <p:cNvPr id="26" name="Shape 26"/>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Trebuchet MS"/>
              <a:buNone/>
              <a:defRPr b="1" sz="3600">
                <a:solidFill>
                  <a:schemeClr val="lt1"/>
                </a:solidFill>
                <a:latin typeface="Trebuchet MS"/>
                <a:ea typeface="Trebuchet MS"/>
                <a:cs typeface="Trebuchet MS"/>
                <a:sym typeface="Trebuchet MS"/>
              </a:defRPr>
            </a:lvl1pPr>
            <a:lvl2pPr rtl="0" algn="l">
              <a:spcBef>
                <a:spcPts val="0"/>
              </a:spcBef>
              <a:buSzPct val="100000"/>
              <a:buFont typeface="Trebuchet MS"/>
              <a:buNone/>
              <a:defRPr b="1" sz="3600">
                <a:solidFill>
                  <a:schemeClr val="lt1"/>
                </a:solidFill>
                <a:latin typeface="Trebuchet MS"/>
                <a:ea typeface="Trebuchet MS"/>
                <a:cs typeface="Trebuchet MS"/>
                <a:sym typeface="Trebuchet MS"/>
              </a:defRPr>
            </a:lvl2pPr>
            <a:lvl3pPr rtl="0" algn="l">
              <a:spcBef>
                <a:spcPts val="0"/>
              </a:spcBef>
              <a:buSzPct val="100000"/>
              <a:buFont typeface="Trebuchet MS"/>
              <a:buNone/>
              <a:defRPr b="1" sz="3600">
                <a:solidFill>
                  <a:schemeClr val="lt1"/>
                </a:solidFill>
                <a:latin typeface="Trebuchet MS"/>
                <a:ea typeface="Trebuchet MS"/>
                <a:cs typeface="Trebuchet MS"/>
                <a:sym typeface="Trebuchet MS"/>
              </a:defRPr>
            </a:lvl3pPr>
            <a:lvl4pPr rtl="0" algn="l">
              <a:spcBef>
                <a:spcPts val="0"/>
              </a:spcBef>
              <a:buSzPct val="100000"/>
              <a:buFont typeface="Trebuchet MS"/>
              <a:buNone/>
              <a:defRPr b="1" sz="3600">
                <a:solidFill>
                  <a:schemeClr val="lt1"/>
                </a:solidFill>
                <a:latin typeface="Trebuchet MS"/>
                <a:ea typeface="Trebuchet MS"/>
                <a:cs typeface="Trebuchet MS"/>
                <a:sym typeface="Trebuchet MS"/>
              </a:defRPr>
            </a:lvl4pPr>
            <a:lvl5pPr rtl="0" algn="l">
              <a:spcBef>
                <a:spcPts val="0"/>
              </a:spcBef>
              <a:buSzPct val="100000"/>
              <a:buFont typeface="Trebuchet MS"/>
              <a:buNone/>
              <a:defRPr b="1" sz="3600">
                <a:solidFill>
                  <a:schemeClr val="lt1"/>
                </a:solidFill>
                <a:latin typeface="Trebuchet MS"/>
                <a:ea typeface="Trebuchet MS"/>
                <a:cs typeface="Trebuchet MS"/>
                <a:sym typeface="Trebuchet MS"/>
              </a:defRPr>
            </a:lvl5pPr>
            <a:lvl6pPr rtl="0" algn="l">
              <a:spcBef>
                <a:spcPts val="0"/>
              </a:spcBef>
              <a:buSzPct val="100000"/>
              <a:buFont typeface="Trebuchet MS"/>
              <a:buNone/>
              <a:defRPr b="1" sz="3600">
                <a:solidFill>
                  <a:schemeClr val="lt1"/>
                </a:solidFill>
                <a:latin typeface="Trebuchet MS"/>
                <a:ea typeface="Trebuchet MS"/>
                <a:cs typeface="Trebuchet MS"/>
                <a:sym typeface="Trebuchet MS"/>
              </a:defRPr>
            </a:lvl6pPr>
            <a:lvl7pPr rtl="0" algn="l">
              <a:spcBef>
                <a:spcPts val="0"/>
              </a:spcBef>
              <a:buSzPct val="100000"/>
              <a:buFont typeface="Trebuchet MS"/>
              <a:buNone/>
              <a:defRPr b="1" sz="3600">
                <a:solidFill>
                  <a:schemeClr val="lt1"/>
                </a:solidFill>
                <a:latin typeface="Trebuchet MS"/>
                <a:ea typeface="Trebuchet MS"/>
                <a:cs typeface="Trebuchet MS"/>
                <a:sym typeface="Trebuchet MS"/>
              </a:defRPr>
            </a:lvl7pPr>
            <a:lvl8pPr rtl="0" algn="l">
              <a:spcBef>
                <a:spcPts val="0"/>
              </a:spcBef>
              <a:buSzPct val="100000"/>
              <a:buFont typeface="Trebuchet MS"/>
              <a:buNone/>
              <a:defRPr b="1" sz="3600">
                <a:solidFill>
                  <a:schemeClr val="lt1"/>
                </a:solidFill>
                <a:latin typeface="Trebuchet MS"/>
                <a:ea typeface="Trebuchet MS"/>
                <a:cs typeface="Trebuchet MS"/>
                <a:sym typeface="Trebuchet MS"/>
              </a:defRPr>
            </a:lvl8pPr>
            <a:lvl9pPr rtl="0" algn="l">
              <a:spcBef>
                <a:spcPts val="0"/>
              </a:spcBef>
              <a:buSzPct val="100000"/>
              <a:buFont typeface="Trebuchet MS"/>
              <a:buNone/>
              <a:defRPr b="1" sz="3600">
                <a:solidFill>
                  <a:schemeClr val="lt1"/>
                </a:solidFill>
                <a:latin typeface="Trebuchet MS"/>
                <a:ea typeface="Trebuchet MS"/>
                <a:cs typeface="Trebuchet MS"/>
                <a:sym typeface="Trebuchet M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7" name="Shape 27"/>
        <p:cNvGrpSpPr/>
        <p:nvPr/>
      </p:nvGrpSpPr>
      <p:grpSpPr>
        <a:xfrm>
          <a:off x="0" y="0"/>
          <a:ext cx="0" cy="0"/>
          <a:chOff x="0" y="0"/>
          <a:chExt cx="0" cy="0"/>
        </a:xfrm>
      </p:grpSpPr>
      <p:sp>
        <p:nvSpPr>
          <p:cNvPr id="28" name="Shape 28"/>
          <p:cNvSpPr/>
          <p:nvPr/>
        </p:nvSpPr>
        <p:spPr>
          <a:xfrm>
            <a:off x="0" y="5633442"/>
            <a:ext cx="9144000" cy="12245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5633442"/>
            <a:ext cx="9144000" cy="0"/>
          </a:xfrm>
          <a:prstGeom prst="straightConnector1">
            <a:avLst/>
          </a:prstGeom>
          <a:noFill/>
          <a:ln cap="flat" cmpd="sng" w="28575">
            <a:solidFill>
              <a:schemeClr val="dk1"/>
            </a:solidFill>
            <a:prstDash val="solid"/>
            <a:round/>
            <a:headEnd len="med" w="med" type="none"/>
            <a:tailEnd len="med" w="med" type="none"/>
          </a:ln>
        </p:spPr>
      </p:cxnSp>
      <p:sp>
        <p:nvSpPr>
          <p:cNvPr id="30" name="Shape 30"/>
          <p:cNvSpPr txBox="1"/>
          <p:nvPr>
            <p:ph idx="1" type="body"/>
          </p:nvPr>
        </p:nvSpPr>
        <p:spPr>
          <a:xfrm>
            <a:off x="457200" y="5875078"/>
            <a:ext cx="8229600" cy="6927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lt1"/>
              </a:buClr>
              <a:buSzPct val="100000"/>
              <a:buFont typeface="Arial"/>
              <a:buChar char="●"/>
              <a:defRPr sz="1800">
                <a:solidFill>
                  <a:schemeClr val="lt1"/>
                </a:solidFill>
              </a:defRPr>
            </a:lvl1pPr>
            <a:lvl2pPr rtl="0" algn="ctr">
              <a:lnSpc>
                <a:spcPct val="100000"/>
              </a:lnSpc>
              <a:spcBef>
                <a:spcPts val="0"/>
              </a:spcBef>
              <a:spcAft>
                <a:spcPts val="0"/>
              </a:spcAft>
              <a:buClr>
                <a:schemeClr val="lt1"/>
              </a:buClr>
              <a:buSzPct val="100000"/>
              <a:buFont typeface="Courier New"/>
              <a:buChar char="o"/>
              <a:defRPr sz="1800">
                <a:solidFill>
                  <a:schemeClr val="lt1"/>
                </a:solidFill>
              </a:defRPr>
            </a:lvl2pPr>
            <a:lvl3pPr rtl="0" algn="ctr">
              <a:lnSpc>
                <a:spcPct val="100000"/>
              </a:lnSpc>
              <a:spcBef>
                <a:spcPts val="0"/>
              </a:spcBef>
              <a:spcAft>
                <a:spcPts val="0"/>
              </a:spcAft>
              <a:buClr>
                <a:schemeClr val="lt1"/>
              </a:buClr>
              <a:buSzPct val="100000"/>
              <a:buFont typeface="Wingdings"/>
              <a:buChar char="§"/>
              <a:defRPr sz="1800">
                <a:solidFill>
                  <a:schemeClr val="lt1"/>
                </a:solidFill>
              </a:defRPr>
            </a:lvl3pPr>
            <a:lvl4pPr rtl="0" algn="ctr">
              <a:lnSpc>
                <a:spcPct val="100000"/>
              </a:lnSpc>
              <a:spcBef>
                <a:spcPts val="0"/>
              </a:spcBef>
              <a:spcAft>
                <a:spcPts val="0"/>
              </a:spcAft>
              <a:buClr>
                <a:schemeClr val="lt1"/>
              </a:buClr>
              <a:buSzPct val="100000"/>
              <a:buFont typeface="Arial"/>
              <a:buChar char="●"/>
              <a:defRPr sz="1800">
                <a:solidFill>
                  <a:schemeClr val="lt1"/>
                </a:solidFill>
              </a:defRPr>
            </a:lvl4pPr>
            <a:lvl5pPr rtl="0" algn="ctr">
              <a:lnSpc>
                <a:spcPct val="100000"/>
              </a:lnSpc>
              <a:spcBef>
                <a:spcPts val="0"/>
              </a:spcBef>
              <a:spcAft>
                <a:spcPts val="0"/>
              </a:spcAft>
              <a:buClr>
                <a:schemeClr val="lt1"/>
              </a:buClr>
              <a:buSzPct val="100000"/>
              <a:buFont typeface="Courier New"/>
              <a:buChar char="o"/>
              <a:defRPr sz="1800">
                <a:solidFill>
                  <a:schemeClr val="lt1"/>
                </a:solidFill>
              </a:defRPr>
            </a:lvl5pPr>
            <a:lvl6pPr rtl="0" algn="ctr">
              <a:lnSpc>
                <a:spcPct val="100000"/>
              </a:lnSpc>
              <a:spcBef>
                <a:spcPts val="0"/>
              </a:spcBef>
              <a:spcAft>
                <a:spcPts val="0"/>
              </a:spcAft>
              <a:buClr>
                <a:schemeClr val="lt1"/>
              </a:buClr>
              <a:buSzPct val="100000"/>
              <a:buFont typeface="Wingdings"/>
              <a:buChar char="§"/>
              <a:defRPr sz="1800">
                <a:solidFill>
                  <a:schemeClr val="lt1"/>
                </a:solidFill>
              </a:defRPr>
            </a:lvl6pPr>
            <a:lvl7pPr rtl="0" algn="ctr">
              <a:lnSpc>
                <a:spcPct val="100000"/>
              </a:lnSpc>
              <a:spcBef>
                <a:spcPts val="0"/>
              </a:spcBef>
              <a:spcAft>
                <a:spcPts val="0"/>
              </a:spcAft>
              <a:buClr>
                <a:schemeClr val="lt1"/>
              </a:buClr>
              <a:buSzPct val="100000"/>
              <a:buFont typeface="Arial"/>
              <a:buChar char="●"/>
              <a:defRPr sz="1800">
                <a:solidFill>
                  <a:schemeClr val="lt1"/>
                </a:solidFill>
              </a:defRPr>
            </a:lvl7pPr>
            <a:lvl8pPr rtl="0" algn="ctr">
              <a:lnSpc>
                <a:spcPct val="100000"/>
              </a:lnSpc>
              <a:spcBef>
                <a:spcPts val="0"/>
              </a:spcBef>
              <a:spcAft>
                <a:spcPts val="0"/>
              </a:spcAft>
              <a:buClr>
                <a:schemeClr val="lt1"/>
              </a:buClr>
              <a:buSzPct val="100000"/>
              <a:buFont typeface="Courier New"/>
              <a:buChar char="o"/>
              <a:defRPr sz="1800">
                <a:solidFill>
                  <a:schemeClr val="lt1"/>
                </a:solidFill>
              </a:defRPr>
            </a:lvl8pPr>
            <a:lvl9pPr rtl="0" algn="ctr">
              <a:lnSpc>
                <a:spcPct val="100000"/>
              </a:lnSpc>
              <a:spcBef>
                <a:spcPts val="0"/>
              </a:spcBef>
              <a:spcAft>
                <a:spcPts val="0"/>
              </a:spcAft>
              <a:buClr>
                <a:schemeClr val="lt1"/>
              </a:buClr>
              <a:buSzPct val="100000"/>
              <a:buFont typeface="Wingdings"/>
              <a:buChar char="§"/>
              <a:defRPr sz="18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lt1"/>
              </a:buClr>
              <a:buSzPct val="100000"/>
              <a:buFont typeface="Trebuchet MS"/>
              <a:buNone/>
              <a:defRPr b="1" baseline="0" i="0" sz="3600" u="none" cap="none" strike="noStrike">
                <a:solidFill>
                  <a:schemeClr val="lt1"/>
                </a:solidFill>
                <a:latin typeface="Trebuchet MS"/>
                <a:ea typeface="Trebuchet MS"/>
                <a:cs typeface="Trebuchet MS"/>
                <a:sym typeface="Trebuchet MS"/>
              </a:defRPr>
            </a:lvl1pPr>
            <a:lvl2pPr rtl="0" algn="l">
              <a:spcBef>
                <a:spcPts val="0"/>
              </a:spcBef>
              <a:buClr>
                <a:schemeClr val="lt1"/>
              </a:buClr>
              <a:buSzPct val="100000"/>
              <a:buFont typeface="Trebuchet MS"/>
              <a:buNone/>
              <a:defRPr b="1" baseline="0" i="0" sz="3600" u="none" cap="none" strike="noStrike">
                <a:solidFill>
                  <a:schemeClr val="lt1"/>
                </a:solidFill>
                <a:latin typeface="Trebuchet MS"/>
                <a:ea typeface="Trebuchet MS"/>
                <a:cs typeface="Trebuchet MS"/>
                <a:sym typeface="Trebuchet MS"/>
              </a:defRPr>
            </a:lvl2pPr>
            <a:lvl3pPr rtl="0" algn="l">
              <a:spcBef>
                <a:spcPts val="0"/>
              </a:spcBef>
              <a:buClr>
                <a:schemeClr val="lt1"/>
              </a:buClr>
              <a:buSzPct val="100000"/>
              <a:buFont typeface="Trebuchet MS"/>
              <a:buNone/>
              <a:defRPr b="1" baseline="0" i="0" sz="3600" u="none" cap="none" strike="noStrike">
                <a:solidFill>
                  <a:schemeClr val="lt1"/>
                </a:solidFill>
                <a:latin typeface="Trebuchet MS"/>
                <a:ea typeface="Trebuchet MS"/>
                <a:cs typeface="Trebuchet MS"/>
                <a:sym typeface="Trebuchet MS"/>
              </a:defRPr>
            </a:lvl3pPr>
            <a:lvl4pPr rtl="0" algn="l">
              <a:spcBef>
                <a:spcPts val="0"/>
              </a:spcBef>
              <a:buClr>
                <a:schemeClr val="lt1"/>
              </a:buClr>
              <a:buSzPct val="100000"/>
              <a:buFont typeface="Trebuchet MS"/>
              <a:buNone/>
              <a:defRPr b="1" baseline="0" i="0" sz="3600" u="none" cap="none" strike="noStrike">
                <a:solidFill>
                  <a:schemeClr val="lt1"/>
                </a:solidFill>
                <a:latin typeface="Trebuchet MS"/>
                <a:ea typeface="Trebuchet MS"/>
                <a:cs typeface="Trebuchet MS"/>
                <a:sym typeface="Trebuchet MS"/>
              </a:defRPr>
            </a:lvl4pPr>
            <a:lvl5pPr rtl="0" algn="l">
              <a:spcBef>
                <a:spcPts val="0"/>
              </a:spcBef>
              <a:buClr>
                <a:schemeClr val="lt1"/>
              </a:buClr>
              <a:buSzPct val="100000"/>
              <a:buFont typeface="Trebuchet MS"/>
              <a:buNone/>
              <a:defRPr b="1" baseline="0" i="0" sz="3600" u="none" cap="none" strike="noStrike">
                <a:solidFill>
                  <a:schemeClr val="lt1"/>
                </a:solidFill>
                <a:latin typeface="Trebuchet MS"/>
                <a:ea typeface="Trebuchet MS"/>
                <a:cs typeface="Trebuchet MS"/>
                <a:sym typeface="Trebuchet MS"/>
              </a:defRPr>
            </a:lvl5pPr>
            <a:lvl6pPr rtl="0" algn="l">
              <a:spcBef>
                <a:spcPts val="0"/>
              </a:spcBef>
              <a:buClr>
                <a:schemeClr val="lt1"/>
              </a:buClr>
              <a:buSzPct val="100000"/>
              <a:buFont typeface="Trebuchet MS"/>
              <a:buNone/>
              <a:defRPr b="1" baseline="0" i="0" sz="3600" u="none" cap="none" strike="noStrike">
                <a:solidFill>
                  <a:schemeClr val="lt1"/>
                </a:solidFill>
                <a:latin typeface="Trebuchet MS"/>
                <a:ea typeface="Trebuchet MS"/>
                <a:cs typeface="Trebuchet MS"/>
                <a:sym typeface="Trebuchet MS"/>
              </a:defRPr>
            </a:lvl6pPr>
            <a:lvl7pPr rtl="0" algn="l">
              <a:spcBef>
                <a:spcPts val="0"/>
              </a:spcBef>
              <a:buClr>
                <a:schemeClr val="lt1"/>
              </a:buClr>
              <a:buSzPct val="100000"/>
              <a:buFont typeface="Trebuchet MS"/>
              <a:buNone/>
              <a:defRPr b="1" baseline="0" i="0" sz="3600" u="none" cap="none" strike="noStrike">
                <a:solidFill>
                  <a:schemeClr val="lt1"/>
                </a:solidFill>
                <a:latin typeface="Trebuchet MS"/>
                <a:ea typeface="Trebuchet MS"/>
                <a:cs typeface="Trebuchet MS"/>
                <a:sym typeface="Trebuchet MS"/>
              </a:defRPr>
            </a:lvl7pPr>
            <a:lvl8pPr rtl="0" algn="l">
              <a:spcBef>
                <a:spcPts val="0"/>
              </a:spcBef>
              <a:buClr>
                <a:schemeClr val="lt1"/>
              </a:buClr>
              <a:buSzPct val="100000"/>
              <a:buFont typeface="Trebuchet MS"/>
              <a:buNone/>
              <a:defRPr b="1" baseline="0" i="0" sz="3600" u="none" cap="none" strike="noStrike">
                <a:solidFill>
                  <a:schemeClr val="lt1"/>
                </a:solidFill>
                <a:latin typeface="Trebuchet MS"/>
                <a:ea typeface="Trebuchet MS"/>
                <a:cs typeface="Trebuchet MS"/>
                <a:sym typeface="Trebuchet MS"/>
              </a:defRPr>
            </a:lvl8pPr>
            <a:lvl9pPr rtl="0" algn="l">
              <a:spcBef>
                <a:spcPts val="0"/>
              </a:spcBef>
              <a:buClr>
                <a:schemeClr val="lt1"/>
              </a:buClr>
              <a:buSzPct val="100000"/>
              <a:buFont typeface="Trebuchet MS"/>
              <a:buNone/>
              <a:defRPr b="1" baseline="0" i="0" sz="3600" u="none" cap="none" strike="noStrike">
                <a:solidFill>
                  <a:schemeClr val="lt1"/>
                </a:solidFill>
                <a:latin typeface="Trebuchet MS"/>
                <a:ea typeface="Trebuchet MS"/>
                <a:cs typeface="Trebuchet MS"/>
                <a:sym typeface="Trebuchet MS"/>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lgn="l">
              <a:spcBef>
                <a:spcPts val="600"/>
              </a:spcBef>
              <a:buClr>
                <a:schemeClr val="dk2"/>
              </a:buClr>
              <a:buSzPct val="100000"/>
              <a:buFont typeface="Arial"/>
              <a:buChar char="●"/>
              <a:defRPr b="0" baseline="0" i="0" sz="3000" u="none" cap="none" strike="noStrike">
                <a:solidFill>
                  <a:schemeClr val="dk2"/>
                </a:solidFill>
                <a:latin typeface="Trebuchet MS"/>
                <a:ea typeface="Trebuchet MS"/>
                <a:cs typeface="Trebuchet MS"/>
                <a:sym typeface="Trebuchet MS"/>
              </a:defRPr>
            </a:lvl1pPr>
            <a:lvl2pPr rtl="0" algn="l">
              <a:spcBef>
                <a:spcPts val="480"/>
              </a:spcBef>
              <a:buClr>
                <a:schemeClr val="dk2"/>
              </a:buClr>
              <a:buSzPct val="100000"/>
              <a:buFont typeface="Courier New"/>
              <a:buChar char="o"/>
              <a:defRPr b="0" baseline="0" i="0" sz="2400" u="none" cap="none" strike="noStrike">
                <a:solidFill>
                  <a:schemeClr val="dk2"/>
                </a:solidFill>
                <a:latin typeface="Trebuchet MS"/>
                <a:ea typeface="Trebuchet MS"/>
                <a:cs typeface="Trebuchet MS"/>
                <a:sym typeface="Trebuchet MS"/>
              </a:defRPr>
            </a:lvl2pPr>
            <a:lvl3pPr rtl="0" algn="l">
              <a:spcBef>
                <a:spcPts val="480"/>
              </a:spcBef>
              <a:buClr>
                <a:schemeClr val="dk2"/>
              </a:buClr>
              <a:buSzPct val="100000"/>
              <a:buFont typeface="Wingdings"/>
              <a:buChar char="§"/>
              <a:defRPr b="0" baseline="0" i="0" sz="2400" u="none" cap="none" strike="noStrike">
                <a:solidFill>
                  <a:schemeClr val="dk2"/>
                </a:solidFill>
                <a:latin typeface="Trebuchet MS"/>
                <a:ea typeface="Trebuchet MS"/>
                <a:cs typeface="Trebuchet MS"/>
                <a:sym typeface="Trebuchet MS"/>
              </a:defRPr>
            </a:lvl3pPr>
            <a:lvl4pPr rtl="0" algn="l">
              <a:spcBef>
                <a:spcPts val="360"/>
              </a:spcBef>
              <a:buClr>
                <a:schemeClr val="dk2"/>
              </a:buClr>
              <a:buSzPct val="100000"/>
              <a:buFont typeface="Arial"/>
              <a:buChar char="●"/>
              <a:defRPr b="0" baseline="0" i="0" sz="1800" u="none" cap="none" strike="noStrike">
                <a:solidFill>
                  <a:schemeClr val="dk2"/>
                </a:solidFill>
                <a:latin typeface="Trebuchet MS"/>
                <a:ea typeface="Trebuchet MS"/>
                <a:cs typeface="Trebuchet MS"/>
                <a:sym typeface="Trebuchet MS"/>
              </a:defRPr>
            </a:lvl4pPr>
            <a:lvl5pPr rtl="0" algn="l">
              <a:spcBef>
                <a:spcPts val="360"/>
              </a:spcBef>
              <a:buClr>
                <a:schemeClr val="dk2"/>
              </a:buClr>
              <a:buSzPct val="100000"/>
              <a:buFont typeface="Courier New"/>
              <a:buChar char="o"/>
              <a:defRPr b="0" baseline="0" i="0" sz="1800" u="none" cap="none" strike="noStrike">
                <a:solidFill>
                  <a:schemeClr val="dk2"/>
                </a:solidFill>
                <a:latin typeface="Trebuchet MS"/>
                <a:ea typeface="Trebuchet MS"/>
                <a:cs typeface="Trebuchet MS"/>
                <a:sym typeface="Trebuchet MS"/>
              </a:defRPr>
            </a:lvl5pPr>
            <a:lvl6pPr rtl="0" algn="l">
              <a:spcBef>
                <a:spcPts val="360"/>
              </a:spcBef>
              <a:buClr>
                <a:schemeClr val="dk2"/>
              </a:buClr>
              <a:buSzPct val="100000"/>
              <a:buFont typeface="Wingdings"/>
              <a:buChar char="§"/>
              <a:defRPr b="0" baseline="0" i="0" sz="1800" u="none" cap="none" strike="noStrike">
                <a:solidFill>
                  <a:schemeClr val="dk2"/>
                </a:solidFill>
                <a:latin typeface="Trebuchet MS"/>
                <a:ea typeface="Trebuchet MS"/>
                <a:cs typeface="Trebuchet MS"/>
                <a:sym typeface="Trebuchet MS"/>
              </a:defRPr>
            </a:lvl6pPr>
            <a:lvl7pPr rtl="0" algn="l">
              <a:spcBef>
                <a:spcPts val="360"/>
              </a:spcBef>
              <a:buClr>
                <a:schemeClr val="dk2"/>
              </a:buClr>
              <a:buSzPct val="100000"/>
              <a:buFont typeface="Arial"/>
              <a:buChar char="●"/>
              <a:defRPr b="0" baseline="0" i="0" sz="1800" u="none" cap="none" strike="noStrike">
                <a:solidFill>
                  <a:schemeClr val="dk2"/>
                </a:solidFill>
                <a:latin typeface="Trebuchet MS"/>
                <a:ea typeface="Trebuchet MS"/>
                <a:cs typeface="Trebuchet MS"/>
                <a:sym typeface="Trebuchet MS"/>
              </a:defRPr>
            </a:lvl7pPr>
            <a:lvl8pPr rtl="0" algn="l">
              <a:spcBef>
                <a:spcPts val="360"/>
              </a:spcBef>
              <a:buClr>
                <a:schemeClr val="dk2"/>
              </a:buClr>
              <a:buSzPct val="100000"/>
              <a:buFont typeface="Courier New"/>
              <a:buChar char="o"/>
              <a:defRPr b="0" baseline="0" i="0" sz="1800" u="none" cap="none" strike="noStrike">
                <a:solidFill>
                  <a:schemeClr val="dk2"/>
                </a:solidFill>
                <a:latin typeface="Trebuchet MS"/>
                <a:ea typeface="Trebuchet MS"/>
                <a:cs typeface="Trebuchet MS"/>
                <a:sym typeface="Trebuchet MS"/>
              </a:defRPr>
            </a:lvl8pPr>
            <a:lvl9pPr rtl="0" algn="l">
              <a:spcBef>
                <a:spcPts val="360"/>
              </a:spcBef>
              <a:buClr>
                <a:schemeClr val="dk2"/>
              </a:buClr>
              <a:buSzPct val="100000"/>
              <a:buFont typeface="Wingdings"/>
              <a:buChar char="§"/>
              <a:defRPr b="0" baseline="0" i="0" sz="1800" u="none" cap="none" strike="noStrike">
                <a:solidFill>
                  <a:schemeClr val="dk2"/>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bit.ly/T0ZZ7E" TargetMode="External"/><Relationship Id="rId3" Type="http://schemas.openxmlformats.org/officeDocument/2006/relationships/hyperlink" Target="http://pypi.python.org/pypi/scikit-learn" TargetMode="External"/><Relationship Id="rId5" Type="http://schemas.openxmlformats.org/officeDocument/2006/relationships/hyperlink" Target="http://bit.ly/T0ZZ7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bit.ly/T0ZZ7E" TargetMode="External"/><Relationship Id="rId3" Type="http://schemas.openxmlformats.org/officeDocument/2006/relationships/hyperlink" Target="http://pypi.python.org/pypi/scikit-learn" TargetMode="External"/><Relationship Id="rId5" Type="http://schemas.openxmlformats.org/officeDocument/2006/relationships/hyperlink" Target="http://bit.ly/T0ZZ7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4.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hyperlink" Target="http://pypi.python.org/pypi/scikit-learn"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bit.ly/T0ZZ7E" TargetMode="External"/><Relationship Id="rId3" Type="http://schemas.openxmlformats.org/officeDocument/2006/relationships/hyperlink" Target="http://pypi.python.org/pypi/scikit-learn" TargetMode="External"/><Relationship Id="rId5" Type="http://schemas.openxmlformats.org/officeDocument/2006/relationships/hyperlink" Target="http://bit.ly/T0ZZ7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bit.ly/T0ZZ7E" TargetMode="External"/><Relationship Id="rId3" Type="http://schemas.openxmlformats.org/officeDocument/2006/relationships/hyperlink" Target="http://pypi.python.org/pypi/scikit-learn" TargetMode="External"/><Relationship Id="rId5" Type="http://schemas.openxmlformats.org/officeDocument/2006/relationships/hyperlink" Target="http://bit.ly/T0ZZ7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07.png"/><Relationship Id="rId3" Type="http://schemas.openxmlformats.org/officeDocument/2006/relationships/image" Target="../media/image0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 Id="rId3" Type="http://schemas.openxmlformats.org/officeDocument/2006/relationships/image" Target="../media/image0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 Id="rId3" Type="http://schemas.openxmlformats.org/officeDocument/2006/relationships/image" Target="../media/image0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 Id="rId3" Type="http://schemas.openxmlformats.org/officeDocument/2006/relationships/image" Target="../media/image01.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 Id="rId3" Type="http://schemas.openxmlformats.org/officeDocument/2006/relationships/image" Target="../media/image01.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06.png"/><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 Id="rId3" Type="http://schemas.openxmlformats.org/officeDocument/2006/relationships/image" Target="../media/image0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ph type="ctrTitle"/>
          </p:nvPr>
        </p:nvSpPr>
        <p:spPr>
          <a:xfrm>
            <a:off x="685800" y="2157750"/>
            <a:ext cx="7772400" cy="1650599"/>
          </a:xfrm>
          <a:prstGeom prst="rect">
            <a:avLst/>
          </a:prstGeom>
        </p:spPr>
        <p:txBody>
          <a:bodyPr anchorCtr="0" anchor="b" bIns="91425" lIns="91425" rIns="91425" tIns="91425">
            <a:noAutofit/>
          </a:bodyPr>
          <a:lstStyle/>
          <a:p>
            <a:pPr lvl="0" rtl="0">
              <a:spcBef>
                <a:spcPts val="0"/>
              </a:spcBef>
              <a:buNone/>
            </a:pPr>
            <a:r>
              <a:rPr lang="en" sz="6000"/>
              <a:t>Machine Learning</a:t>
            </a:r>
          </a:p>
          <a:p>
            <a:pPr>
              <a:spcBef>
                <a:spcPts val="0"/>
              </a:spcBef>
              <a:buNone/>
            </a:pPr>
            <a:r>
              <a:rPr lang="en"/>
              <a:t>with scikit-learn</a:t>
            </a:r>
          </a:p>
        </p:txBody>
      </p:sp>
      <p:sp>
        <p:nvSpPr>
          <p:cNvPr id="34" name="Shape 34"/>
          <p:cNvSpPr txBox="1"/>
          <p:nvPr>
            <p:ph idx="1" type="subTitle"/>
          </p:nvPr>
        </p:nvSpPr>
        <p:spPr>
          <a:xfrm>
            <a:off x="685800" y="3953037"/>
            <a:ext cx="7772400" cy="1259400"/>
          </a:xfrm>
          <a:prstGeom prst="rect">
            <a:avLst/>
          </a:prstGeom>
        </p:spPr>
        <p:txBody>
          <a:bodyPr anchorCtr="0" anchor="t" bIns="91425" lIns="91425" rIns="91425" tIns="91425">
            <a:noAutofit/>
          </a:bodyPr>
          <a:lstStyle/>
          <a:p>
            <a:pPr lvl="0" rtl="0">
              <a:spcBef>
                <a:spcPts val="0"/>
              </a:spcBef>
              <a:buNone/>
            </a:pPr>
            <a:r>
              <a:rPr lang="en"/>
              <a:t>Andreas Müller</a:t>
            </a:r>
          </a:p>
          <a:p>
            <a:pPr lvl="0" rtl="0">
              <a:spcBef>
                <a:spcPts val="0"/>
              </a:spcBef>
              <a:buNone/>
            </a:pPr>
            <a:r>
              <a:rPr lang="en"/>
              <a:t>amueller@ais.uni-bonn.de</a:t>
            </a:r>
          </a:p>
          <a:p>
            <a:pPr>
              <a:spcBef>
                <a:spcPts val="0"/>
              </a:spcBef>
              <a:buNone/>
            </a:pPr>
            <a:r>
              <a:rPr lang="en"/>
              <a:t>peekaboo-vision.blogspot.com</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ctrTitle"/>
          </p:nvPr>
        </p:nvSpPr>
        <p:spPr>
          <a:xfrm>
            <a:off x="685800" y="2157750"/>
            <a:ext cx="7772400" cy="1650599"/>
          </a:xfrm>
          <a:prstGeom prst="rect">
            <a:avLst/>
          </a:prstGeom>
        </p:spPr>
        <p:txBody>
          <a:bodyPr anchorCtr="0" anchor="b" bIns="91425" lIns="91425" rIns="91425" tIns="91425">
            <a:noAutofit/>
          </a:bodyPr>
          <a:lstStyle/>
          <a:p>
            <a:pPr>
              <a:spcBef>
                <a:spcPts val="0"/>
              </a:spcBef>
              <a:buNone/>
            </a:pPr>
            <a:r>
              <a:rPr lang="en"/>
              <a:t>what can we learn</a:t>
            </a:r>
          </a:p>
        </p:txBody>
      </p:sp>
      <p:sp>
        <p:nvSpPr>
          <p:cNvPr id="95" name="Shape 95"/>
          <p:cNvSpPr txBox="1"/>
          <p:nvPr>
            <p:ph idx="1" type="subTitle"/>
          </p:nvPr>
        </p:nvSpPr>
        <p:spPr>
          <a:xfrm>
            <a:off x="685800" y="3953037"/>
            <a:ext cx="7772400" cy="1259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sz="6000"/>
              <a:t>Classification</a:t>
            </a:r>
          </a:p>
        </p:txBody>
      </p:sp>
      <p:sp>
        <p:nvSpPr>
          <p:cNvPr id="101" name="Shape 101"/>
          <p:cNvSpPr txBox="1"/>
          <p:nvPr/>
        </p:nvSpPr>
        <p:spPr>
          <a:xfrm>
            <a:off x="548300" y="2106125"/>
            <a:ext cx="3698700" cy="25065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02" name="Shape 102"/>
          <p:cNvSpPr txBox="1"/>
          <p:nvPr/>
        </p:nvSpPr>
        <p:spPr>
          <a:xfrm>
            <a:off x="182757" y="2062625"/>
            <a:ext cx="4273199" cy="36207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0" rtl="0">
              <a:lnSpc>
                <a:spcPct val="115000"/>
              </a:lnSpc>
              <a:spcBef>
                <a:spcPts val="0"/>
              </a:spcBef>
              <a:buNone/>
            </a:pPr>
            <a:r>
              <a:rPr lang="en" sz="1000"/>
              <a:t>Hi friends,</a:t>
            </a:r>
            <a:br>
              <a:rPr lang="en" sz="1000"/>
            </a:br>
            <a:br>
              <a:rPr lang="en" sz="1000"/>
            </a:br>
            <a:r>
              <a:rPr lang="en" sz="1000"/>
              <a:t>I have finally released 0.12.1.</a:t>
            </a:r>
            <a:br>
              <a:rPr lang="en" sz="1000"/>
            </a:br>
            <a:br>
              <a:rPr lang="en" sz="1000"/>
            </a:br>
            <a:r>
              <a:rPr lang="en" sz="1000"/>
              <a:t>The tarball can be found on pypi:</a:t>
            </a:r>
            <a:br>
              <a:rPr lang="en" sz="1000"/>
            </a:br>
            <a:r>
              <a:rPr lang="en" sz="1000" u="sng">
                <a:hlinkClick r:id="rId3"/>
              </a:rPr>
              <a:t>http://pypi.python.org/pypi/scikit-learn</a:t>
            </a:r>
            <a:br>
              <a:rPr lang="en" sz="1000"/>
            </a:br>
            <a:br>
              <a:rPr lang="en" sz="1000"/>
            </a:br>
            <a:r>
              <a:rPr lang="en" sz="1000"/>
              <a:t>I am looking for volunteer to build windows binaries. I can't really give</a:t>
            </a:r>
            <a:br>
              <a:rPr lang="en" sz="1000"/>
            </a:br>
            <a:r>
              <a:rPr lang="en" sz="1000"/>
              <a:t>instruction, as I have never shipped windows binaries. The core idea is</a:t>
            </a:r>
            <a:br>
              <a:rPr lang="en" sz="1000"/>
            </a:br>
            <a:r>
              <a:rPr lang="en" sz="1000"/>
              <a:t>to run 'python setup.py bdist_wininst'. I know that they are caveat when</a:t>
            </a:r>
            <a:br>
              <a:rPr lang="en" sz="1000"/>
            </a:br>
            <a:r>
              <a:rPr lang="en" sz="1000"/>
              <a:t>doing these, as we had problem with them a while ago, but I am not sure</a:t>
            </a:r>
            <a:br>
              <a:rPr lang="en" sz="1000"/>
            </a:br>
            <a:r>
              <a:rPr lang="en" sz="1000"/>
              <a:t>how to proceed. Vlad, Fabian, any help with instructions?</a:t>
            </a:r>
            <a:br>
              <a:rPr lang="en" sz="1000"/>
            </a:br>
            <a:br>
              <a:rPr lang="en" sz="1000"/>
            </a:br>
            <a:r>
              <a:rPr lang="en" sz="1000"/>
              <a:t>Beside, I am going to bed, so I think that the binaries will be uploaded tomorrow </a:t>
            </a:r>
            <a:br>
              <a:rPr lang="en" sz="1000"/>
            </a:br>
            <a:br>
              <a:rPr lang="en" sz="1000"/>
            </a:br>
            <a:r>
              <a:rPr lang="en" sz="1000"/>
              <a:t>Gael</a:t>
            </a:r>
          </a:p>
          <a:p>
            <a:pPr>
              <a:spcBef>
                <a:spcPts val="0"/>
              </a:spcBef>
              <a:buNone/>
            </a:pPr>
            <a:r>
              <a:t/>
            </a:r>
            <a:endParaRPr sz="1000"/>
          </a:p>
        </p:txBody>
      </p:sp>
      <p:sp>
        <p:nvSpPr>
          <p:cNvPr id="103" name="Shape 103"/>
          <p:cNvSpPr txBox="1"/>
          <p:nvPr/>
        </p:nvSpPr>
        <p:spPr>
          <a:xfrm>
            <a:off x="4657379" y="2062625"/>
            <a:ext cx="4281899" cy="36207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0" rtl="0">
              <a:lnSpc>
                <a:spcPct val="115000"/>
              </a:lnSpc>
              <a:spcBef>
                <a:spcPts val="0"/>
              </a:spcBef>
              <a:buNone/>
            </a:pPr>
            <a:r>
              <a:rPr lang="en" sz="1000"/>
              <a:t>Check out what I'm talking about here:</a:t>
            </a:r>
            <a:r>
              <a:rPr lang="en" sz="1000">
                <a:hlinkClick r:id="rId4"/>
              </a:rPr>
              <a:t> </a:t>
            </a:r>
            <a:r>
              <a:rPr lang="en" sz="1000" u="sng">
                <a:hlinkClick r:id="rId5"/>
              </a:rPr>
              <a:t>http://bit.ly/T0ZZ7E</a:t>
            </a:r>
            <a:br>
              <a:rPr lang="en" sz="1000"/>
            </a:br>
            <a:br>
              <a:rPr lang="en" sz="1000"/>
            </a:br>
            <a:r>
              <a:rPr lang="en" sz="1000"/>
              <a:t>Hi, my dearie, We're doing pretty good here, how are you? You'll never believe it--I've been chubby for SO long I stopped those stupid fad diets and still hit my target weight! I wish I'd learned about this sooner. Oprah's guy? Dr. Oz? He says amazing things about this. Go ahead, be skeptical, but when you see me in my bikini, you'll KNOW it works lolol! Take care! Talk to you soon! </a:t>
            </a:r>
            <a:br>
              <a:rPr lang="en" sz="1000">
                <a:solidFill>
                  <a:srgbClr val="B4AD9E"/>
                </a:solidFill>
              </a:rPr>
            </a:br>
            <a:br>
              <a:rPr lang="en" sz="1000">
                <a:solidFill>
                  <a:srgbClr val="B4AD9E"/>
                </a:solidFill>
              </a:rPr>
            </a:br>
            <a:br>
              <a:rPr lang="en" sz="1000">
                <a:solidFill>
                  <a:srgbClr val="B4AD9E"/>
                </a:solidFill>
              </a:rPr>
            </a:br>
            <a:br>
              <a:rPr lang="en" sz="1000">
                <a:solidFill>
                  <a:srgbClr val="B4AD9E"/>
                </a:solidFill>
              </a:rPr>
            </a:br>
            <a:br>
              <a:rPr lang="en" sz="1000">
                <a:solidFill>
                  <a:srgbClr val="B4AD9E"/>
                </a:solidFill>
              </a:rPr>
            </a:br>
            <a:br>
              <a:rPr lang="en" sz="1000">
                <a:solidFill>
                  <a:srgbClr val="B4AD9E"/>
                </a:solidFill>
              </a:rPr>
            </a:br>
            <a:br>
              <a:rPr lang="en" sz="1000">
                <a:solidFill>
                  <a:srgbClr val="B4AD9E"/>
                </a:solidFill>
              </a:rPr>
            </a:br>
          </a:p>
          <a:p>
            <a:pPr lvl="0" rtl="0">
              <a:spcBef>
                <a:spcPts val="0"/>
              </a:spcBef>
              <a:buNone/>
            </a:pPr>
            <a:r>
              <a:t/>
            </a:r>
            <a:endParaRPr sz="100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sz="6000"/>
              <a:t>Classification</a:t>
            </a:r>
          </a:p>
        </p:txBody>
      </p:sp>
      <p:sp>
        <p:nvSpPr>
          <p:cNvPr id="109" name="Shape 109"/>
          <p:cNvSpPr txBox="1"/>
          <p:nvPr/>
        </p:nvSpPr>
        <p:spPr>
          <a:xfrm>
            <a:off x="548300" y="2106125"/>
            <a:ext cx="3698700" cy="25065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10" name="Shape 110"/>
          <p:cNvSpPr txBox="1"/>
          <p:nvPr/>
        </p:nvSpPr>
        <p:spPr>
          <a:xfrm>
            <a:off x="182757" y="2062625"/>
            <a:ext cx="4273199" cy="36207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0" rtl="0">
              <a:lnSpc>
                <a:spcPct val="115000"/>
              </a:lnSpc>
              <a:spcBef>
                <a:spcPts val="0"/>
              </a:spcBef>
              <a:buNone/>
            </a:pPr>
            <a:r>
              <a:rPr lang="en" sz="1000"/>
              <a:t>Hi friends,</a:t>
            </a:r>
            <a:br>
              <a:rPr lang="en" sz="1000"/>
            </a:br>
            <a:br>
              <a:rPr lang="en" sz="1000"/>
            </a:br>
            <a:r>
              <a:rPr lang="en" sz="1000"/>
              <a:t>I have finally released 0.12.1.</a:t>
            </a:r>
            <a:br>
              <a:rPr lang="en" sz="1000"/>
            </a:br>
            <a:br>
              <a:rPr lang="en" sz="1000"/>
            </a:br>
            <a:r>
              <a:rPr lang="en" sz="1000"/>
              <a:t>The tarball can be found on pypi:</a:t>
            </a:r>
            <a:br>
              <a:rPr lang="en" sz="1000"/>
            </a:br>
            <a:r>
              <a:rPr lang="en" sz="1000" u="sng">
                <a:hlinkClick r:id="rId3"/>
              </a:rPr>
              <a:t>http://pypi.python.org/pypi/scikit-learn</a:t>
            </a:r>
            <a:br>
              <a:rPr lang="en" sz="1000"/>
            </a:br>
            <a:br>
              <a:rPr lang="en" sz="1000"/>
            </a:br>
            <a:r>
              <a:rPr lang="en" sz="1000"/>
              <a:t>I am looking for volunteer to build windows binaries. I can't really give</a:t>
            </a:r>
            <a:br>
              <a:rPr lang="en" sz="1000"/>
            </a:br>
            <a:r>
              <a:rPr lang="en" sz="1000"/>
              <a:t>instruction, as I have never shipped windows binaries. The core idea is</a:t>
            </a:r>
            <a:br>
              <a:rPr lang="en" sz="1000"/>
            </a:br>
            <a:r>
              <a:rPr lang="en" sz="1000"/>
              <a:t>to run 'python setup.py bdist_wininst'. I know that they are caveat when</a:t>
            </a:r>
            <a:br>
              <a:rPr lang="en" sz="1000"/>
            </a:br>
            <a:r>
              <a:rPr lang="en" sz="1000"/>
              <a:t>doing these, as we had problem with them a while ago, but I am not sure</a:t>
            </a:r>
            <a:br>
              <a:rPr lang="en" sz="1000"/>
            </a:br>
            <a:r>
              <a:rPr lang="en" sz="1000"/>
              <a:t>how to proceed. Vlad, Fabian, any help with instructions?</a:t>
            </a:r>
            <a:br>
              <a:rPr lang="en" sz="1000"/>
            </a:br>
            <a:br>
              <a:rPr lang="en" sz="1000"/>
            </a:br>
            <a:r>
              <a:rPr lang="en" sz="1000"/>
              <a:t>Beside, I am going to bed, so I think that the binaries will be uploaded tomorrow </a:t>
            </a:r>
            <a:br>
              <a:rPr lang="en" sz="1000"/>
            </a:br>
            <a:br>
              <a:rPr lang="en" sz="1000"/>
            </a:br>
            <a:r>
              <a:rPr lang="en" sz="1000"/>
              <a:t>Gael</a:t>
            </a:r>
          </a:p>
          <a:p>
            <a:pPr lvl="0" rtl="0">
              <a:spcBef>
                <a:spcPts val="0"/>
              </a:spcBef>
              <a:buNone/>
            </a:pPr>
            <a:r>
              <a:t/>
            </a:r>
            <a:endParaRPr sz="1000"/>
          </a:p>
        </p:txBody>
      </p:sp>
      <p:sp>
        <p:nvSpPr>
          <p:cNvPr id="111" name="Shape 111"/>
          <p:cNvSpPr txBox="1"/>
          <p:nvPr/>
        </p:nvSpPr>
        <p:spPr>
          <a:xfrm>
            <a:off x="4657379" y="2062625"/>
            <a:ext cx="4281899" cy="36207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0" rtl="0">
              <a:lnSpc>
                <a:spcPct val="115000"/>
              </a:lnSpc>
              <a:spcBef>
                <a:spcPts val="0"/>
              </a:spcBef>
              <a:buNone/>
            </a:pPr>
            <a:r>
              <a:rPr lang="en" sz="1000"/>
              <a:t>Check out what I'm talking about here:</a:t>
            </a:r>
            <a:r>
              <a:rPr lang="en" sz="1000">
                <a:hlinkClick r:id="rId4"/>
              </a:rPr>
              <a:t> </a:t>
            </a:r>
            <a:r>
              <a:rPr lang="en" sz="1000" u="sng">
                <a:hlinkClick r:id="rId5"/>
              </a:rPr>
              <a:t>http://bit.ly/T0ZZ7E</a:t>
            </a:r>
            <a:br>
              <a:rPr lang="en" sz="1000"/>
            </a:br>
            <a:br>
              <a:rPr lang="en" sz="1000"/>
            </a:br>
            <a:r>
              <a:rPr lang="en" sz="1000"/>
              <a:t>Hi, my dearie, We're doing pretty good here, how are you? You'll never believe it--I've been chubby for SO long I stopped those stupid fad diets and still hit my target weight! I wish I'd learned about this sooner. Oprah's guy? Dr. Oz? He says amazing things about this. Go ahead, be skeptical, but when you see me in my bikini, you'll KNOW it works lolol! Take care! Talk to you soon! </a:t>
            </a:r>
            <a:br>
              <a:rPr lang="en" sz="1000">
                <a:solidFill>
                  <a:srgbClr val="B4AD9E"/>
                </a:solidFill>
              </a:rPr>
            </a:br>
            <a:br>
              <a:rPr lang="en" sz="1000">
                <a:solidFill>
                  <a:srgbClr val="B4AD9E"/>
                </a:solidFill>
              </a:rPr>
            </a:br>
            <a:br>
              <a:rPr lang="en" sz="1000">
                <a:solidFill>
                  <a:srgbClr val="B4AD9E"/>
                </a:solidFill>
              </a:rPr>
            </a:br>
            <a:br>
              <a:rPr lang="en" sz="1000">
                <a:solidFill>
                  <a:srgbClr val="B4AD9E"/>
                </a:solidFill>
              </a:rPr>
            </a:br>
            <a:br>
              <a:rPr lang="en" sz="1000">
                <a:solidFill>
                  <a:srgbClr val="B4AD9E"/>
                </a:solidFill>
              </a:rPr>
            </a:br>
            <a:br>
              <a:rPr lang="en" sz="1000">
                <a:solidFill>
                  <a:srgbClr val="B4AD9E"/>
                </a:solidFill>
              </a:rPr>
            </a:br>
            <a:br>
              <a:rPr lang="en" sz="1000">
                <a:solidFill>
                  <a:srgbClr val="B4AD9E"/>
                </a:solidFill>
              </a:rPr>
            </a:br>
          </a:p>
          <a:p>
            <a:pPr lvl="0" rtl="0">
              <a:spcBef>
                <a:spcPts val="0"/>
              </a:spcBef>
              <a:buNone/>
            </a:pPr>
            <a:r>
              <a:t/>
            </a:r>
            <a:endParaRPr sz="1000"/>
          </a:p>
        </p:txBody>
      </p:sp>
      <p:sp>
        <p:nvSpPr>
          <p:cNvPr id="112" name="Shape 112"/>
          <p:cNvSpPr txBox="1"/>
          <p:nvPr/>
        </p:nvSpPr>
        <p:spPr>
          <a:xfrm>
            <a:off x="268700" y="5781793"/>
            <a:ext cx="2402100" cy="861600"/>
          </a:xfrm>
          <a:prstGeom prst="rect">
            <a:avLst/>
          </a:prstGeom>
          <a:noFill/>
          <a:ln>
            <a:noFill/>
          </a:ln>
        </p:spPr>
        <p:txBody>
          <a:bodyPr anchorCtr="0" anchor="t" bIns="91425" lIns="91425" rIns="91425" tIns="91425">
            <a:noAutofit/>
          </a:bodyPr>
          <a:lstStyle/>
          <a:p>
            <a:pPr>
              <a:spcBef>
                <a:spcPts val="0"/>
              </a:spcBef>
              <a:buNone/>
            </a:pPr>
            <a:r>
              <a:rPr lang="en" sz="3000"/>
              <a:t>Ham</a:t>
            </a:r>
            <a:r>
              <a:rPr lang="en" sz="3600">
                <a:solidFill>
                  <a:srgbClr val="B4AD9E"/>
                </a:solidFill>
                <a:latin typeface="Trebuchet MS"/>
                <a:ea typeface="Trebuchet MS"/>
                <a:cs typeface="Trebuchet MS"/>
                <a:sym typeface="Trebuchet MS"/>
              </a:rPr>
              <a:t> 	</a:t>
            </a:r>
          </a:p>
        </p:txBody>
      </p:sp>
      <p:sp>
        <p:nvSpPr>
          <p:cNvPr id="113" name="Shape 113"/>
          <p:cNvSpPr txBox="1"/>
          <p:nvPr/>
        </p:nvSpPr>
        <p:spPr>
          <a:xfrm>
            <a:off x="4777975" y="5935475"/>
            <a:ext cx="3542099" cy="748500"/>
          </a:xfrm>
          <a:prstGeom prst="rect">
            <a:avLst/>
          </a:prstGeom>
          <a:noFill/>
          <a:ln>
            <a:noFill/>
          </a:ln>
        </p:spPr>
        <p:txBody>
          <a:bodyPr anchorCtr="0" anchor="t" bIns="91425" lIns="91425" rIns="91425" tIns="91425">
            <a:noAutofit/>
          </a:bodyPr>
          <a:lstStyle/>
          <a:p>
            <a:pPr>
              <a:spcBef>
                <a:spcPts val="0"/>
              </a:spcBef>
              <a:buNone/>
            </a:pPr>
            <a:r>
              <a:rPr lang="en" sz="3000"/>
              <a:t>Spam</a:t>
            </a:r>
          </a:p>
        </p:txBody>
      </p:sp>
      <p:sp>
        <p:nvSpPr>
          <p:cNvPr id="114" name="Shape 114"/>
          <p:cNvSpPr txBox="1"/>
          <p:nvPr/>
        </p:nvSpPr>
        <p:spPr>
          <a:xfrm>
            <a:off x="3345800" y="5683325"/>
            <a:ext cx="901199" cy="791700"/>
          </a:xfrm>
          <a:prstGeom prst="rect">
            <a:avLst/>
          </a:prstGeom>
          <a:noFill/>
          <a:ln>
            <a:noFill/>
          </a:ln>
        </p:spPr>
        <p:txBody>
          <a:bodyPr anchorCtr="0" anchor="t" bIns="91425" lIns="91425" rIns="91425" tIns="91425">
            <a:noAutofit/>
          </a:bodyPr>
          <a:lstStyle/>
          <a:p>
            <a:pPr>
              <a:spcBef>
                <a:spcPts val="0"/>
              </a:spcBef>
              <a:buNone/>
            </a:pPr>
            <a:r>
              <a:rPr lang="en" sz="6000">
                <a:solidFill>
                  <a:srgbClr val="38761D"/>
                </a:solidFill>
                <a:latin typeface="Trebuchet MS"/>
                <a:ea typeface="Trebuchet MS"/>
                <a:cs typeface="Trebuchet MS"/>
                <a:sym typeface="Trebuchet MS"/>
              </a:rPr>
              <a:t>✓ 	</a:t>
            </a:r>
          </a:p>
        </p:txBody>
      </p:sp>
      <p:sp>
        <p:nvSpPr>
          <p:cNvPr id="115" name="Shape 115"/>
          <p:cNvSpPr txBox="1"/>
          <p:nvPr/>
        </p:nvSpPr>
        <p:spPr>
          <a:xfrm>
            <a:off x="7875818" y="5814393"/>
            <a:ext cx="771899" cy="911399"/>
          </a:xfrm>
          <a:prstGeom prst="rect">
            <a:avLst/>
          </a:prstGeom>
          <a:noFill/>
          <a:ln>
            <a:noFill/>
          </a:ln>
        </p:spPr>
        <p:txBody>
          <a:bodyPr anchorCtr="0" anchor="ctr" bIns="91425" lIns="91425" rIns="91425" tIns="91425">
            <a:noAutofit/>
          </a:bodyPr>
          <a:lstStyle/>
          <a:p>
            <a:pPr lvl="0" rtl="0">
              <a:spcBef>
                <a:spcPts val="0"/>
              </a:spcBef>
              <a:buNone/>
            </a:pPr>
            <a:r>
              <a:rPr lang="en" sz="6000">
                <a:solidFill>
                  <a:srgbClr val="980000"/>
                </a:solidFill>
                <a:latin typeface="Trebuchet MS"/>
                <a:ea typeface="Trebuchet MS"/>
                <a:cs typeface="Trebuchet MS"/>
                <a:sym typeface="Trebuchet MS"/>
              </a:rPr>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sz="6000"/>
              <a:t>Ranking</a:t>
            </a:r>
          </a:p>
        </p:txBody>
      </p:sp>
      <p:sp>
        <p:nvSpPr>
          <p:cNvPr id="121" name="Shape 121"/>
          <p:cNvSpPr txBox="1"/>
          <p:nvPr>
            <p:ph idx="1" type="body"/>
          </p:nvPr>
        </p:nvSpPr>
        <p:spPr>
          <a:xfrm>
            <a:off x="457200" y="1600200"/>
            <a:ext cx="8229600" cy="4967700"/>
          </a:xfrm>
          <a:prstGeom prst="rect">
            <a:avLst/>
          </a:prstGeom>
        </p:spPr>
        <p:txBody>
          <a:bodyPr anchorCtr="0" anchor="t" bIns="91425" lIns="91425" rIns="91425" tIns="91425">
            <a:noAutofit/>
          </a:bodyPr>
          <a:lstStyle/>
          <a:p>
            <a:pPr>
              <a:spcBef>
                <a:spcPts val="0"/>
              </a:spcBef>
              <a:buNone/>
            </a:pPr>
            <a:r>
              <a:t/>
            </a:r>
            <a:endParaRPr/>
          </a:p>
        </p:txBody>
      </p:sp>
      <p:pic>
        <p:nvPicPr>
          <p:cNvPr id="122" name="Shape 122"/>
          <p:cNvPicPr preferRelativeResize="0"/>
          <p:nvPr/>
        </p:nvPicPr>
        <p:blipFill>
          <a:blip r:embed="rId3">
            <a:alphaModFix/>
          </a:blip>
          <a:stretch>
            <a:fillRect/>
          </a:stretch>
        </p:blipFill>
        <p:spPr>
          <a:xfrm>
            <a:off x="1987740" y="1539275"/>
            <a:ext cx="5168519" cy="516654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sz="6000"/>
              <a:t>Recommendations</a:t>
            </a:r>
          </a:p>
        </p:txBody>
      </p:sp>
      <p:sp>
        <p:nvSpPr>
          <p:cNvPr id="128" name="Shape 128"/>
          <p:cNvSpPr txBox="1"/>
          <p:nvPr>
            <p:ph idx="1" type="body"/>
          </p:nvPr>
        </p:nvSpPr>
        <p:spPr>
          <a:xfrm>
            <a:off x="457200" y="1600200"/>
            <a:ext cx="8229600" cy="4967700"/>
          </a:xfrm>
          <a:prstGeom prst="rect">
            <a:avLst/>
          </a:prstGeom>
        </p:spPr>
        <p:txBody>
          <a:bodyPr anchorCtr="0" anchor="t" bIns="91425" lIns="91425" rIns="91425" tIns="91425">
            <a:noAutofit/>
          </a:bodyPr>
          <a:lstStyle/>
          <a:p>
            <a:pPr>
              <a:spcBef>
                <a:spcPts val="0"/>
              </a:spcBef>
              <a:buNone/>
            </a:pPr>
            <a:r>
              <a:t/>
            </a:r>
            <a:endParaRPr/>
          </a:p>
        </p:txBody>
      </p:sp>
      <p:pic>
        <p:nvPicPr>
          <p:cNvPr id="129" name="Shape 129"/>
          <p:cNvPicPr preferRelativeResize="0"/>
          <p:nvPr/>
        </p:nvPicPr>
        <p:blipFill>
          <a:blip r:embed="rId3">
            <a:alphaModFix/>
          </a:blip>
          <a:stretch>
            <a:fillRect/>
          </a:stretch>
        </p:blipFill>
        <p:spPr>
          <a:xfrm>
            <a:off x="291252" y="1727026"/>
            <a:ext cx="8395547" cy="4783697"/>
          </a:xfrm>
          <a:prstGeom prst="rect">
            <a:avLst/>
          </a:prstGeom>
          <a:noFill/>
          <a:ln>
            <a:noFill/>
          </a:ln>
        </p:spPr>
      </p:pic>
      <p:sp>
        <p:nvSpPr>
          <p:cNvPr id="130" name="Shape 130"/>
          <p:cNvSpPr/>
          <p:nvPr/>
        </p:nvSpPr>
        <p:spPr>
          <a:xfrm>
            <a:off x="340500" y="4822323"/>
            <a:ext cx="8346299" cy="1688399"/>
          </a:xfrm>
          <a:prstGeom prst="rect">
            <a:avLst/>
          </a:prstGeom>
          <a:noFill/>
          <a:ln cap="flat" cmpd="sng" w="38100">
            <a:solidFill>
              <a:srgbClr val="00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sz="4800"/>
              <a:t>Many more</a:t>
            </a:r>
          </a:p>
        </p:txBody>
      </p:sp>
      <p:sp>
        <p:nvSpPr>
          <p:cNvPr id="136" name="Shape 13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t/>
            </a:r>
            <a:endParaRPr/>
          </a:p>
          <a:p>
            <a:pPr indent="-419100" lvl="0" marL="457200" rtl="0">
              <a:spcBef>
                <a:spcPts val="0"/>
              </a:spcBef>
              <a:buClr>
                <a:schemeClr val="dk2"/>
              </a:buClr>
              <a:buSzPct val="100000"/>
              <a:buFont typeface="Arial"/>
              <a:buChar char="●"/>
            </a:pPr>
            <a:r>
              <a:rPr lang="en"/>
              <a:t>Regression</a:t>
            </a:r>
          </a:p>
          <a:p>
            <a:pPr lvl="0" rtl="0">
              <a:spcBef>
                <a:spcPts val="0"/>
              </a:spcBef>
              <a:buNone/>
            </a:pPr>
            <a:r>
              <a:t/>
            </a:r>
            <a:endParaRPr/>
          </a:p>
          <a:p>
            <a:pPr indent="-419100" lvl="0" marL="457200" rtl="0">
              <a:spcBef>
                <a:spcPts val="0"/>
              </a:spcBef>
              <a:buClr>
                <a:schemeClr val="dk2"/>
              </a:buClr>
              <a:buSzPct val="100000"/>
              <a:buFont typeface="Arial"/>
              <a:buChar char="●"/>
            </a:pPr>
            <a:r>
              <a:rPr lang="en"/>
              <a:t>Clustering</a:t>
            </a:r>
          </a:p>
          <a:p>
            <a:pPr lvl="0" rtl="0">
              <a:spcBef>
                <a:spcPts val="0"/>
              </a:spcBef>
              <a:buNone/>
            </a:pPr>
            <a:r>
              <a:t/>
            </a:r>
            <a:endParaRPr/>
          </a:p>
          <a:p>
            <a:pPr indent="-419100" lvl="0" marL="457200" rtl="0">
              <a:spcBef>
                <a:spcPts val="0"/>
              </a:spcBef>
              <a:buClr>
                <a:schemeClr val="dk2"/>
              </a:buClr>
              <a:buSzPct val="100000"/>
              <a:buFont typeface="Arial"/>
              <a:buChar char="●"/>
            </a:pPr>
            <a:r>
              <a:rPr lang="en"/>
              <a:t>Dimensionality Reduction</a:t>
            </a:r>
            <a:br>
              <a:rPr lang="en"/>
            </a:br>
          </a:p>
          <a:p>
            <a:pPr indent="-419100" lvl="0" marL="457200" rtl="0">
              <a:spcBef>
                <a:spcPts val="0"/>
              </a:spcBef>
              <a:buClr>
                <a:schemeClr val="dk2"/>
              </a:buClr>
              <a:buSzPct val="100000"/>
              <a:buFont typeface="Arial"/>
              <a:buChar char="●"/>
            </a:pPr>
            <a:r>
              <a:rPr lang="en"/>
              <a:t>Feature Selection</a:t>
            </a:r>
          </a:p>
          <a:p>
            <a:pPr lvl="0">
              <a:spcBef>
                <a:spcPts val="0"/>
              </a:spcBef>
              <a:buNone/>
            </a:pPr>
            <a:r>
              <a:rPr lang="en"/>
              <a: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ctrTitle"/>
          </p:nvPr>
        </p:nvSpPr>
        <p:spPr>
          <a:xfrm>
            <a:off x="685800" y="2157750"/>
            <a:ext cx="7772400" cy="1650599"/>
          </a:xfrm>
          <a:prstGeom prst="rect">
            <a:avLst/>
          </a:prstGeom>
        </p:spPr>
        <p:txBody>
          <a:bodyPr anchorCtr="0" anchor="b" bIns="91425" lIns="91425" rIns="91425" tIns="91425">
            <a:noAutofit/>
          </a:bodyPr>
          <a:lstStyle/>
          <a:p>
            <a:pPr>
              <a:spcBef>
                <a:spcPts val="0"/>
              </a:spcBef>
              <a:buNone/>
            </a:pPr>
            <a:r>
              <a:rPr lang="en"/>
              <a:t>How do we learn?</a:t>
            </a:r>
          </a:p>
        </p:txBody>
      </p:sp>
      <p:sp>
        <p:nvSpPr>
          <p:cNvPr id="142" name="Shape 142"/>
          <p:cNvSpPr txBox="1"/>
          <p:nvPr>
            <p:ph idx="1" type="subTitle"/>
          </p:nvPr>
        </p:nvSpPr>
        <p:spPr>
          <a:xfrm>
            <a:off x="685800" y="3953037"/>
            <a:ext cx="7772400" cy="1259400"/>
          </a:xfrm>
          <a:prstGeom prst="rect">
            <a:avLst/>
          </a:prstGeom>
        </p:spPr>
        <p:txBody>
          <a:bodyPr anchorCtr="0" anchor="t" bIns="91425" lIns="91425" rIns="91425" tIns="91425">
            <a:noAutofit/>
          </a:bodyPr>
          <a:lstStyle/>
          <a:p>
            <a:pPr>
              <a:spcBef>
                <a:spcPts val="0"/>
              </a:spcBef>
              <a:buNone/>
            </a:pPr>
            <a:r>
              <a:rPr lang="en"/>
              <a:t>Data representation</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sz="4800"/>
              <a:t>Data as Vectors : E-Mails</a:t>
            </a:r>
          </a:p>
        </p:txBody>
      </p:sp>
      <p:sp>
        <p:nvSpPr>
          <p:cNvPr id="148" name="Shape 148"/>
          <p:cNvSpPr txBox="1"/>
          <p:nvPr>
            <p:ph idx="1" type="body"/>
          </p:nvPr>
        </p:nvSpPr>
        <p:spPr>
          <a:xfrm>
            <a:off x="5393010" y="1958575"/>
            <a:ext cx="3709200" cy="406800"/>
          </a:xfrm>
          <a:prstGeom prst="rect">
            <a:avLst/>
          </a:prstGeom>
        </p:spPr>
        <p:txBody>
          <a:bodyPr anchorCtr="0" anchor="t" bIns="91425" lIns="91425" rIns="91425" tIns="91425">
            <a:noAutofit/>
          </a:bodyPr>
          <a:lstStyle/>
          <a:p>
            <a:pPr>
              <a:spcBef>
                <a:spcPts val="0"/>
              </a:spcBef>
              <a:buNone/>
            </a:pPr>
            <a:r>
              <a:rPr lang="en" sz="2400"/>
              <a:t>0      3      2      0    1  ...</a:t>
            </a:r>
          </a:p>
        </p:txBody>
      </p:sp>
      <p:sp>
        <p:nvSpPr>
          <p:cNvPr id="149" name="Shape 149"/>
          <p:cNvSpPr txBox="1"/>
          <p:nvPr/>
        </p:nvSpPr>
        <p:spPr>
          <a:xfrm>
            <a:off x="457200" y="1618650"/>
            <a:ext cx="4273199" cy="36207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0" rtl="0">
              <a:lnSpc>
                <a:spcPct val="115000"/>
              </a:lnSpc>
              <a:spcBef>
                <a:spcPts val="0"/>
              </a:spcBef>
              <a:buNone/>
            </a:pPr>
            <a:r>
              <a:rPr lang="en" sz="1000"/>
              <a:t>Hi friends,</a:t>
            </a:r>
            <a:br>
              <a:rPr lang="en" sz="1000"/>
            </a:br>
            <a:br>
              <a:rPr lang="en" sz="1000"/>
            </a:br>
            <a:r>
              <a:rPr lang="en" sz="1000"/>
              <a:t>I have finally released 0.12.1.</a:t>
            </a:r>
            <a:br>
              <a:rPr lang="en" sz="1000"/>
            </a:br>
            <a:br>
              <a:rPr lang="en" sz="1000"/>
            </a:br>
            <a:r>
              <a:rPr lang="en" sz="1000"/>
              <a:t>The tarball can be found on pypi:</a:t>
            </a:r>
            <a:br>
              <a:rPr lang="en" sz="1000"/>
            </a:br>
            <a:r>
              <a:rPr lang="en" sz="1000" u="sng">
                <a:hlinkClick r:id="rId3"/>
              </a:rPr>
              <a:t>http://pypi.python.org/pypi/scikit-learn</a:t>
            </a:r>
            <a:br>
              <a:rPr lang="en" sz="1000"/>
            </a:br>
            <a:br>
              <a:rPr lang="en" sz="1000"/>
            </a:br>
            <a:r>
              <a:rPr lang="en" sz="1000"/>
              <a:t>I am looking for volunteer to build windows binaries. I can't really give</a:t>
            </a:r>
            <a:br>
              <a:rPr lang="en" sz="1000"/>
            </a:br>
            <a:r>
              <a:rPr lang="en" sz="1000"/>
              <a:t>instruction, as I have never shipped windows binaries. The core idea is</a:t>
            </a:r>
            <a:br>
              <a:rPr lang="en" sz="1000"/>
            </a:br>
            <a:r>
              <a:rPr lang="en" sz="1000"/>
              <a:t>to run 'python setup.py bdist_wininst'. I know that they are caveat when</a:t>
            </a:r>
            <a:br>
              <a:rPr lang="en" sz="1000"/>
            </a:br>
            <a:r>
              <a:rPr lang="en" sz="1000"/>
              <a:t>doing these, as we had problem with them a while ago, but I am not sure</a:t>
            </a:r>
            <a:br>
              <a:rPr lang="en" sz="1000"/>
            </a:br>
            <a:r>
              <a:rPr lang="en" sz="1000"/>
              <a:t>how to proceed. Vlad, Fabian, any help with instructions?</a:t>
            </a:r>
            <a:br>
              <a:rPr lang="en" sz="1000"/>
            </a:br>
            <a:br>
              <a:rPr lang="en" sz="1000"/>
            </a:br>
            <a:r>
              <a:rPr lang="en" sz="1000"/>
              <a:t>Beside, I am going to bed, so I think that the binaries will be uploaded tomorrow </a:t>
            </a:r>
            <a:br>
              <a:rPr lang="en" sz="1000"/>
            </a:br>
            <a:br>
              <a:rPr lang="en" sz="1000"/>
            </a:br>
            <a:r>
              <a:rPr lang="en" sz="1000"/>
              <a:t>Gael</a:t>
            </a:r>
          </a:p>
          <a:p>
            <a:pPr lvl="0" rtl="0">
              <a:spcBef>
                <a:spcPts val="0"/>
              </a:spcBef>
              <a:buNone/>
            </a:pPr>
            <a:r>
              <a:t/>
            </a:r>
            <a:endParaRPr sz="1000"/>
          </a:p>
        </p:txBody>
      </p:sp>
      <p:sp>
        <p:nvSpPr>
          <p:cNvPr id="150" name="Shape 150"/>
          <p:cNvSpPr txBox="1"/>
          <p:nvPr/>
        </p:nvSpPr>
        <p:spPr>
          <a:xfrm>
            <a:off x="5106850" y="1743000"/>
            <a:ext cx="839100" cy="382799"/>
          </a:xfrm>
          <a:prstGeom prst="rect">
            <a:avLst/>
          </a:prstGeom>
          <a:noFill/>
          <a:ln>
            <a:noFill/>
          </a:ln>
        </p:spPr>
        <p:txBody>
          <a:bodyPr anchorCtr="0" anchor="t" bIns="91425" lIns="91425" rIns="91425" tIns="91425">
            <a:noAutofit/>
          </a:bodyPr>
          <a:lstStyle/>
          <a:p>
            <a:pPr>
              <a:spcBef>
                <a:spcPts val="0"/>
              </a:spcBef>
              <a:buNone/>
            </a:pPr>
            <a:r>
              <a:rPr lang="en"/>
              <a:t>weight</a:t>
            </a:r>
          </a:p>
        </p:txBody>
      </p:sp>
      <p:sp>
        <p:nvSpPr>
          <p:cNvPr id="151" name="Shape 151"/>
          <p:cNvSpPr txBox="1"/>
          <p:nvPr/>
        </p:nvSpPr>
        <p:spPr>
          <a:xfrm>
            <a:off x="5853825" y="1743000"/>
            <a:ext cx="839100" cy="382799"/>
          </a:xfrm>
          <a:prstGeom prst="rect">
            <a:avLst/>
          </a:prstGeom>
          <a:noFill/>
          <a:ln>
            <a:noFill/>
          </a:ln>
        </p:spPr>
        <p:txBody>
          <a:bodyPr anchorCtr="0" anchor="t" bIns="91425" lIns="91425" rIns="91425" tIns="91425">
            <a:noAutofit/>
          </a:bodyPr>
          <a:lstStyle/>
          <a:p>
            <a:pPr lvl="0" rtl="0">
              <a:spcBef>
                <a:spcPts val="0"/>
              </a:spcBef>
              <a:buNone/>
            </a:pPr>
            <a:r>
              <a:rPr lang="en"/>
              <a:t>binaries</a:t>
            </a:r>
          </a:p>
        </p:txBody>
      </p:sp>
      <p:sp>
        <p:nvSpPr>
          <p:cNvPr id="152" name="Shape 152"/>
          <p:cNvSpPr txBox="1"/>
          <p:nvPr/>
        </p:nvSpPr>
        <p:spPr>
          <a:xfrm>
            <a:off x="6674710" y="1743000"/>
            <a:ext cx="839100" cy="382799"/>
          </a:xfrm>
          <a:prstGeom prst="rect">
            <a:avLst/>
          </a:prstGeom>
          <a:noFill/>
          <a:ln>
            <a:noFill/>
          </a:ln>
        </p:spPr>
        <p:txBody>
          <a:bodyPr anchorCtr="0" anchor="t" bIns="91425" lIns="91425" rIns="91425" tIns="91425">
            <a:noAutofit/>
          </a:bodyPr>
          <a:lstStyle/>
          <a:p>
            <a:pPr lvl="0" rtl="0">
              <a:spcBef>
                <a:spcPts val="0"/>
              </a:spcBef>
              <a:buNone/>
            </a:pPr>
            <a:r>
              <a:rPr lang="en"/>
              <a:t>python</a:t>
            </a:r>
          </a:p>
        </p:txBody>
      </p:sp>
      <p:sp>
        <p:nvSpPr>
          <p:cNvPr id="153" name="Shape 153"/>
          <p:cNvSpPr txBox="1"/>
          <p:nvPr/>
        </p:nvSpPr>
        <p:spPr>
          <a:xfrm>
            <a:off x="7513810" y="1743000"/>
            <a:ext cx="839100" cy="382799"/>
          </a:xfrm>
          <a:prstGeom prst="rect">
            <a:avLst/>
          </a:prstGeom>
          <a:noFill/>
          <a:ln>
            <a:noFill/>
          </a:ln>
        </p:spPr>
        <p:txBody>
          <a:bodyPr anchorCtr="0" anchor="t" bIns="91425" lIns="91425" rIns="91425" tIns="91425">
            <a:noAutofit/>
          </a:bodyPr>
          <a:lstStyle/>
          <a:p>
            <a:pPr lvl="0" rtl="0">
              <a:spcBef>
                <a:spcPts val="0"/>
              </a:spcBef>
              <a:buNone/>
            </a:pPr>
            <a:r>
              <a:rPr lang="en"/>
              <a:t>diet</a:t>
            </a:r>
          </a:p>
        </p:txBody>
      </p:sp>
      <p:sp>
        <p:nvSpPr>
          <p:cNvPr id="154" name="Shape 154"/>
          <p:cNvSpPr txBox="1"/>
          <p:nvPr/>
        </p:nvSpPr>
        <p:spPr>
          <a:xfrm>
            <a:off x="8008310" y="1743000"/>
            <a:ext cx="839100" cy="382799"/>
          </a:xfrm>
          <a:prstGeom prst="rect">
            <a:avLst/>
          </a:prstGeom>
          <a:noFill/>
          <a:ln>
            <a:noFill/>
          </a:ln>
        </p:spPr>
        <p:txBody>
          <a:bodyPr anchorCtr="0" anchor="t" bIns="91425" lIns="91425" rIns="91425" tIns="91425">
            <a:noAutofit/>
          </a:bodyPr>
          <a:lstStyle/>
          <a:p>
            <a:pPr lvl="0" rtl="0">
              <a:spcBef>
                <a:spcPts val="0"/>
              </a:spcBef>
              <a:buNone/>
            </a:pPr>
            <a:r>
              <a:rPr lang="en"/>
              <a:t>when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sz="4800"/>
              <a:t>Data as Vectors : E-Mails</a:t>
            </a:r>
          </a:p>
        </p:txBody>
      </p:sp>
      <p:sp>
        <p:nvSpPr>
          <p:cNvPr id="160" name="Shape 160"/>
          <p:cNvSpPr txBox="1"/>
          <p:nvPr>
            <p:ph idx="1" type="body"/>
          </p:nvPr>
        </p:nvSpPr>
        <p:spPr>
          <a:xfrm>
            <a:off x="5393010" y="1958575"/>
            <a:ext cx="3733500" cy="406800"/>
          </a:xfrm>
          <a:prstGeom prst="rect">
            <a:avLst/>
          </a:prstGeom>
        </p:spPr>
        <p:txBody>
          <a:bodyPr anchorCtr="0" anchor="t" bIns="91425" lIns="91425" rIns="91425" tIns="91425">
            <a:noAutofit/>
          </a:bodyPr>
          <a:lstStyle/>
          <a:p>
            <a:pPr lvl="0" rtl="0">
              <a:spcBef>
                <a:spcPts val="0"/>
              </a:spcBef>
              <a:buNone/>
            </a:pPr>
            <a:r>
              <a:rPr lang="en" sz="2400"/>
              <a:t>0      3      2      0    1  ...</a:t>
            </a:r>
          </a:p>
        </p:txBody>
      </p:sp>
      <p:sp>
        <p:nvSpPr>
          <p:cNvPr id="161" name="Shape 161"/>
          <p:cNvSpPr txBox="1"/>
          <p:nvPr/>
        </p:nvSpPr>
        <p:spPr>
          <a:xfrm>
            <a:off x="457200" y="1618650"/>
            <a:ext cx="4273199" cy="36207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0" rtl="0">
              <a:lnSpc>
                <a:spcPct val="115000"/>
              </a:lnSpc>
              <a:spcBef>
                <a:spcPts val="0"/>
              </a:spcBef>
              <a:buNone/>
            </a:pPr>
            <a:r>
              <a:rPr lang="en" sz="1000"/>
              <a:t>Hi friends,</a:t>
            </a:r>
            <a:br>
              <a:rPr lang="en" sz="1000"/>
            </a:br>
            <a:br>
              <a:rPr lang="en" sz="1000"/>
            </a:br>
            <a:r>
              <a:rPr lang="en" sz="1000"/>
              <a:t>I have finally released 0.12.1.</a:t>
            </a:r>
            <a:br>
              <a:rPr lang="en" sz="1000"/>
            </a:br>
            <a:br>
              <a:rPr lang="en" sz="1000"/>
            </a:br>
            <a:r>
              <a:rPr lang="en" sz="1000"/>
              <a:t>The tarball can be found on pypi:</a:t>
            </a:r>
            <a:br>
              <a:rPr lang="en" sz="1000"/>
            </a:br>
            <a:r>
              <a:rPr lang="en" sz="1000" u="sng">
                <a:hlinkClick r:id="rId3"/>
              </a:rPr>
              <a:t>http://pypi.python.org/pypi/scikit-learn</a:t>
            </a:r>
            <a:br>
              <a:rPr lang="en" sz="1000"/>
            </a:br>
            <a:br>
              <a:rPr lang="en" sz="1000"/>
            </a:br>
            <a:r>
              <a:rPr lang="en" sz="1000"/>
              <a:t>I am looking for volunteer to build windows binaries. I can't really give</a:t>
            </a:r>
            <a:br>
              <a:rPr lang="en" sz="1000"/>
            </a:br>
            <a:r>
              <a:rPr lang="en" sz="1000"/>
              <a:t>instruction, as I have never shipped windows binaries. The core idea is</a:t>
            </a:r>
            <a:br>
              <a:rPr lang="en" sz="1000"/>
            </a:br>
            <a:r>
              <a:rPr lang="en" sz="1000"/>
              <a:t>to run 'python setup.py bdist_wininst'. I know that they are caveat when</a:t>
            </a:r>
            <a:br>
              <a:rPr lang="en" sz="1000"/>
            </a:br>
            <a:r>
              <a:rPr lang="en" sz="1000"/>
              <a:t>doing these, as we had problem with them a while ago, but I am not sure</a:t>
            </a:r>
            <a:br>
              <a:rPr lang="en" sz="1000"/>
            </a:br>
            <a:r>
              <a:rPr lang="en" sz="1000"/>
              <a:t>how to proceed. Vlad, Fabian, any help with instructions?</a:t>
            </a:r>
            <a:br>
              <a:rPr lang="en" sz="1000"/>
            </a:br>
            <a:br>
              <a:rPr lang="en" sz="1000"/>
            </a:br>
            <a:r>
              <a:rPr lang="en" sz="1000"/>
              <a:t>Beside, I am going to bed, so I think that the binaries will be uploaded tomorrow </a:t>
            </a:r>
            <a:br>
              <a:rPr lang="en" sz="1000"/>
            </a:br>
            <a:br>
              <a:rPr lang="en" sz="1000"/>
            </a:br>
            <a:r>
              <a:rPr lang="en" sz="1000"/>
              <a:t>Gael</a:t>
            </a:r>
          </a:p>
          <a:p>
            <a:pPr lvl="0" rtl="0">
              <a:spcBef>
                <a:spcPts val="0"/>
              </a:spcBef>
              <a:buNone/>
            </a:pPr>
            <a:r>
              <a:t/>
            </a:r>
            <a:endParaRPr sz="1000"/>
          </a:p>
        </p:txBody>
      </p:sp>
      <p:sp>
        <p:nvSpPr>
          <p:cNvPr id="162" name="Shape 162"/>
          <p:cNvSpPr txBox="1"/>
          <p:nvPr/>
        </p:nvSpPr>
        <p:spPr>
          <a:xfrm>
            <a:off x="5106850" y="1743000"/>
            <a:ext cx="839100" cy="382799"/>
          </a:xfrm>
          <a:prstGeom prst="rect">
            <a:avLst/>
          </a:prstGeom>
          <a:noFill/>
          <a:ln>
            <a:noFill/>
          </a:ln>
        </p:spPr>
        <p:txBody>
          <a:bodyPr anchorCtr="0" anchor="t" bIns="91425" lIns="91425" rIns="91425" tIns="91425">
            <a:noAutofit/>
          </a:bodyPr>
          <a:lstStyle/>
          <a:p>
            <a:pPr lvl="0" rtl="0">
              <a:spcBef>
                <a:spcPts val="0"/>
              </a:spcBef>
              <a:buNone/>
            </a:pPr>
            <a:r>
              <a:rPr lang="en"/>
              <a:t>weight</a:t>
            </a:r>
          </a:p>
        </p:txBody>
      </p:sp>
      <p:sp>
        <p:nvSpPr>
          <p:cNvPr id="163" name="Shape 163"/>
          <p:cNvSpPr txBox="1"/>
          <p:nvPr/>
        </p:nvSpPr>
        <p:spPr>
          <a:xfrm>
            <a:off x="5853825" y="1743000"/>
            <a:ext cx="839100" cy="382799"/>
          </a:xfrm>
          <a:prstGeom prst="rect">
            <a:avLst/>
          </a:prstGeom>
          <a:noFill/>
          <a:ln>
            <a:noFill/>
          </a:ln>
        </p:spPr>
        <p:txBody>
          <a:bodyPr anchorCtr="0" anchor="t" bIns="91425" lIns="91425" rIns="91425" tIns="91425">
            <a:noAutofit/>
          </a:bodyPr>
          <a:lstStyle/>
          <a:p>
            <a:pPr lvl="0" rtl="0">
              <a:spcBef>
                <a:spcPts val="0"/>
              </a:spcBef>
              <a:buNone/>
            </a:pPr>
            <a:r>
              <a:rPr lang="en"/>
              <a:t>binaries</a:t>
            </a:r>
          </a:p>
        </p:txBody>
      </p:sp>
      <p:sp>
        <p:nvSpPr>
          <p:cNvPr id="164" name="Shape 164"/>
          <p:cNvSpPr txBox="1"/>
          <p:nvPr/>
        </p:nvSpPr>
        <p:spPr>
          <a:xfrm>
            <a:off x="6674710" y="1743000"/>
            <a:ext cx="839100" cy="382799"/>
          </a:xfrm>
          <a:prstGeom prst="rect">
            <a:avLst/>
          </a:prstGeom>
          <a:noFill/>
          <a:ln>
            <a:noFill/>
          </a:ln>
        </p:spPr>
        <p:txBody>
          <a:bodyPr anchorCtr="0" anchor="t" bIns="91425" lIns="91425" rIns="91425" tIns="91425">
            <a:noAutofit/>
          </a:bodyPr>
          <a:lstStyle/>
          <a:p>
            <a:pPr lvl="0" rtl="0">
              <a:spcBef>
                <a:spcPts val="0"/>
              </a:spcBef>
              <a:buNone/>
            </a:pPr>
            <a:r>
              <a:rPr lang="en"/>
              <a:t>python</a:t>
            </a:r>
          </a:p>
        </p:txBody>
      </p:sp>
      <p:sp>
        <p:nvSpPr>
          <p:cNvPr id="165" name="Shape 165"/>
          <p:cNvSpPr txBox="1"/>
          <p:nvPr/>
        </p:nvSpPr>
        <p:spPr>
          <a:xfrm>
            <a:off x="7513810" y="1743000"/>
            <a:ext cx="839100" cy="382799"/>
          </a:xfrm>
          <a:prstGeom prst="rect">
            <a:avLst/>
          </a:prstGeom>
          <a:noFill/>
          <a:ln>
            <a:noFill/>
          </a:ln>
        </p:spPr>
        <p:txBody>
          <a:bodyPr anchorCtr="0" anchor="t" bIns="91425" lIns="91425" rIns="91425" tIns="91425">
            <a:noAutofit/>
          </a:bodyPr>
          <a:lstStyle/>
          <a:p>
            <a:pPr lvl="0" rtl="0">
              <a:spcBef>
                <a:spcPts val="0"/>
              </a:spcBef>
              <a:buNone/>
            </a:pPr>
            <a:r>
              <a:rPr lang="en"/>
              <a:t>diet</a:t>
            </a:r>
          </a:p>
        </p:txBody>
      </p:sp>
      <p:sp>
        <p:nvSpPr>
          <p:cNvPr id="166" name="Shape 166"/>
          <p:cNvSpPr txBox="1"/>
          <p:nvPr>
            <p:ph idx="2" type="body"/>
          </p:nvPr>
        </p:nvSpPr>
        <p:spPr>
          <a:xfrm>
            <a:off x="5203310" y="2453075"/>
            <a:ext cx="4018799" cy="406800"/>
          </a:xfrm>
          <a:prstGeom prst="rect">
            <a:avLst/>
          </a:prstGeom>
        </p:spPr>
        <p:txBody>
          <a:bodyPr anchorCtr="0" anchor="t" bIns="91425" lIns="91425" rIns="91425" tIns="91425">
            <a:noAutofit/>
          </a:bodyPr>
          <a:lstStyle/>
          <a:p>
            <a:pPr lvl="0" rtl="0">
              <a:spcBef>
                <a:spcPts val="0"/>
              </a:spcBef>
              <a:buNone/>
            </a:pPr>
            <a:r>
              <a:rPr lang="en" sz="2400"/>
              <a:t>  1      0      0      1    1  ...</a:t>
            </a:r>
          </a:p>
        </p:txBody>
      </p:sp>
      <p:sp>
        <p:nvSpPr>
          <p:cNvPr id="167" name="Shape 167"/>
          <p:cNvSpPr txBox="1"/>
          <p:nvPr/>
        </p:nvSpPr>
        <p:spPr>
          <a:xfrm>
            <a:off x="747829" y="2803800"/>
            <a:ext cx="4281899" cy="36207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0" rtl="0">
              <a:lnSpc>
                <a:spcPct val="115000"/>
              </a:lnSpc>
              <a:spcBef>
                <a:spcPts val="0"/>
              </a:spcBef>
              <a:buNone/>
            </a:pPr>
            <a:r>
              <a:rPr lang="en" sz="1000"/>
              <a:t>Check out what I'm talking about here:</a:t>
            </a:r>
            <a:r>
              <a:rPr lang="en" sz="1000">
                <a:hlinkClick r:id="rId4"/>
              </a:rPr>
              <a:t> </a:t>
            </a:r>
            <a:r>
              <a:rPr lang="en" sz="1000" u="sng">
                <a:hlinkClick r:id="rId5"/>
              </a:rPr>
              <a:t>http://bit.ly/T0ZZ7E</a:t>
            </a:r>
            <a:br>
              <a:rPr lang="en" sz="1000"/>
            </a:br>
            <a:br>
              <a:rPr lang="en" sz="1000"/>
            </a:br>
            <a:r>
              <a:rPr lang="en" sz="1000"/>
              <a:t>Hi, my dearie, We're doing pretty good here, how are you? You'll never believe it--I've been chubby for SO long I stopped those stupid fad diets and still hit my target weight! I wish I'd learned about this sooner. Oprah's guy? Dr. Oz? He says amazing things about this. Go ahead, be skeptical, but when you see me in my bikini, you'll KNOW it works lolol! Take care! Talk to you soon! </a:t>
            </a:r>
            <a:br>
              <a:rPr lang="en" sz="1000">
                <a:solidFill>
                  <a:srgbClr val="B4AD9E"/>
                </a:solidFill>
              </a:rPr>
            </a:br>
            <a:br>
              <a:rPr lang="en" sz="1000">
                <a:solidFill>
                  <a:srgbClr val="B4AD9E"/>
                </a:solidFill>
              </a:rPr>
            </a:br>
            <a:br>
              <a:rPr lang="en" sz="1000">
                <a:solidFill>
                  <a:srgbClr val="B4AD9E"/>
                </a:solidFill>
              </a:rPr>
            </a:br>
            <a:br>
              <a:rPr lang="en" sz="1000">
                <a:solidFill>
                  <a:srgbClr val="B4AD9E"/>
                </a:solidFill>
              </a:rPr>
            </a:br>
            <a:br>
              <a:rPr lang="en" sz="1000">
                <a:solidFill>
                  <a:srgbClr val="B4AD9E"/>
                </a:solidFill>
              </a:rPr>
            </a:br>
            <a:br>
              <a:rPr lang="en" sz="1000">
                <a:solidFill>
                  <a:srgbClr val="B4AD9E"/>
                </a:solidFill>
              </a:rPr>
            </a:br>
            <a:br>
              <a:rPr lang="en" sz="1000">
                <a:solidFill>
                  <a:srgbClr val="B4AD9E"/>
                </a:solidFill>
              </a:rPr>
            </a:br>
          </a:p>
          <a:p>
            <a:pPr lvl="0" rtl="0">
              <a:spcBef>
                <a:spcPts val="0"/>
              </a:spcBef>
              <a:buNone/>
            </a:pPr>
            <a:r>
              <a:t/>
            </a:r>
            <a:endParaRPr sz="1000"/>
          </a:p>
        </p:txBody>
      </p:sp>
      <p:sp>
        <p:nvSpPr>
          <p:cNvPr id="168" name="Shape 168"/>
          <p:cNvSpPr txBox="1"/>
          <p:nvPr/>
        </p:nvSpPr>
        <p:spPr>
          <a:xfrm>
            <a:off x="8008310" y="1743000"/>
            <a:ext cx="839100" cy="382799"/>
          </a:xfrm>
          <a:prstGeom prst="rect">
            <a:avLst/>
          </a:prstGeom>
          <a:noFill/>
          <a:ln>
            <a:noFill/>
          </a:ln>
        </p:spPr>
        <p:txBody>
          <a:bodyPr anchorCtr="0" anchor="t" bIns="91425" lIns="91425" rIns="91425" tIns="91425">
            <a:noAutofit/>
          </a:bodyPr>
          <a:lstStyle/>
          <a:p>
            <a:pPr lvl="0" rtl="0">
              <a:spcBef>
                <a:spcPts val="0"/>
              </a:spcBef>
              <a:buNone/>
            </a:pPr>
            <a:r>
              <a:rPr lang="en"/>
              <a:t>when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sz="4800"/>
              <a:t>Data as Vectors : E-Mails</a:t>
            </a:r>
          </a:p>
        </p:txBody>
      </p:sp>
      <p:sp>
        <p:nvSpPr>
          <p:cNvPr id="174" name="Shape 174"/>
          <p:cNvSpPr txBox="1"/>
          <p:nvPr>
            <p:ph idx="1" type="body"/>
          </p:nvPr>
        </p:nvSpPr>
        <p:spPr>
          <a:xfrm>
            <a:off x="5393010" y="1958575"/>
            <a:ext cx="3733500" cy="406800"/>
          </a:xfrm>
          <a:prstGeom prst="rect">
            <a:avLst/>
          </a:prstGeom>
        </p:spPr>
        <p:txBody>
          <a:bodyPr anchorCtr="0" anchor="t" bIns="91425" lIns="91425" rIns="91425" tIns="91425">
            <a:noAutofit/>
          </a:bodyPr>
          <a:lstStyle/>
          <a:p>
            <a:pPr lvl="0" rtl="0">
              <a:spcBef>
                <a:spcPts val="0"/>
              </a:spcBef>
              <a:buNone/>
            </a:pPr>
            <a:r>
              <a:rPr lang="en" sz="2400"/>
              <a:t>0      3      2      0    1  ...</a:t>
            </a:r>
          </a:p>
        </p:txBody>
      </p:sp>
      <p:sp>
        <p:nvSpPr>
          <p:cNvPr id="175" name="Shape 175"/>
          <p:cNvSpPr txBox="1"/>
          <p:nvPr/>
        </p:nvSpPr>
        <p:spPr>
          <a:xfrm>
            <a:off x="457200" y="1618650"/>
            <a:ext cx="4273199" cy="36207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0" rtl="0">
              <a:lnSpc>
                <a:spcPct val="115000"/>
              </a:lnSpc>
              <a:spcBef>
                <a:spcPts val="0"/>
              </a:spcBef>
              <a:buNone/>
            </a:pPr>
            <a:r>
              <a:rPr lang="en" sz="1000"/>
              <a:t>Hi friends,</a:t>
            </a:r>
            <a:br>
              <a:rPr lang="en" sz="1000"/>
            </a:br>
            <a:br>
              <a:rPr lang="en" sz="1000"/>
            </a:br>
            <a:r>
              <a:rPr lang="en" sz="1000"/>
              <a:t>I have finally released 0.12.1.</a:t>
            </a:r>
            <a:br>
              <a:rPr lang="en" sz="1000"/>
            </a:br>
            <a:br>
              <a:rPr lang="en" sz="1000"/>
            </a:br>
            <a:r>
              <a:rPr lang="en" sz="1000"/>
              <a:t>The tarball can be found on pypi:</a:t>
            </a:r>
            <a:br>
              <a:rPr lang="en" sz="1000"/>
            </a:br>
            <a:r>
              <a:rPr lang="en" sz="1000" u="sng">
                <a:hlinkClick r:id="rId3"/>
              </a:rPr>
              <a:t>http://pypi.python.org/pypi/scikit-learn</a:t>
            </a:r>
            <a:br>
              <a:rPr lang="en" sz="1000"/>
            </a:br>
            <a:br>
              <a:rPr lang="en" sz="1000"/>
            </a:br>
            <a:r>
              <a:rPr lang="en" sz="1000"/>
              <a:t>I am looking for volunteer to build windows binaries. I can't really give</a:t>
            </a:r>
            <a:br>
              <a:rPr lang="en" sz="1000"/>
            </a:br>
            <a:r>
              <a:rPr lang="en" sz="1000"/>
              <a:t>instruction, as I have never shipped windows binaries. The core idea is</a:t>
            </a:r>
            <a:br>
              <a:rPr lang="en" sz="1000"/>
            </a:br>
            <a:r>
              <a:rPr lang="en" sz="1000"/>
              <a:t>to run 'python setup.py bdist_wininst'. I know that they are caveat when</a:t>
            </a:r>
            <a:br>
              <a:rPr lang="en" sz="1000"/>
            </a:br>
            <a:r>
              <a:rPr lang="en" sz="1000"/>
              <a:t>doing these, as we had problem with them a while ago, but I am not sure</a:t>
            </a:r>
            <a:br>
              <a:rPr lang="en" sz="1000"/>
            </a:br>
            <a:r>
              <a:rPr lang="en" sz="1000"/>
              <a:t>how to proceed. Vlad, Fabian, any help with instructions?</a:t>
            </a:r>
            <a:br>
              <a:rPr lang="en" sz="1000"/>
            </a:br>
            <a:br>
              <a:rPr lang="en" sz="1000"/>
            </a:br>
            <a:r>
              <a:rPr lang="en" sz="1000"/>
              <a:t>Beside, I am going to bed, so I think that the binaries will be uploaded tomorrow </a:t>
            </a:r>
            <a:br>
              <a:rPr lang="en" sz="1000"/>
            </a:br>
            <a:br>
              <a:rPr lang="en" sz="1000"/>
            </a:br>
            <a:r>
              <a:rPr lang="en" sz="1000"/>
              <a:t>Gael</a:t>
            </a:r>
          </a:p>
          <a:p>
            <a:pPr lvl="0" rtl="0">
              <a:spcBef>
                <a:spcPts val="0"/>
              </a:spcBef>
              <a:buNone/>
            </a:pPr>
            <a:r>
              <a:t/>
            </a:r>
            <a:endParaRPr sz="1000"/>
          </a:p>
        </p:txBody>
      </p:sp>
      <p:sp>
        <p:nvSpPr>
          <p:cNvPr id="176" name="Shape 176"/>
          <p:cNvSpPr txBox="1"/>
          <p:nvPr/>
        </p:nvSpPr>
        <p:spPr>
          <a:xfrm>
            <a:off x="5106850" y="1743000"/>
            <a:ext cx="839100" cy="382799"/>
          </a:xfrm>
          <a:prstGeom prst="rect">
            <a:avLst/>
          </a:prstGeom>
          <a:noFill/>
          <a:ln>
            <a:noFill/>
          </a:ln>
        </p:spPr>
        <p:txBody>
          <a:bodyPr anchorCtr="0" anchor="t" bIns="91425" lIns="91425" rIns="91425" tIns="91425">
            <a:noAutofit/>
          </a:bodyPr>
          <a:lstStyle/>
          <a:p>
            <a:pPr lvl="0" rtl="0">
              <a:spcBef>
                <a:spcPts val="0"/>
              </a:spcBef>
              <a:buNone/>
            </a:pPr>
            <a:r>
              <a:rPr lang="en"/>
              <a:t>weight</a:t>
            </a:r>
          </a:p>
        </p:txBody>
      </p:sp>
      <p:sp>
        <p:nvSpPr>
          <p:cNvPr id="177" name="Shape 177"/>
          <p:cNvSpPr txBox="1"/>
          <p:nvPr/>
        </p:nvSpPr>
        <p:spPr>
          <a:xfrm>
            <a:off x="5853825" y="1743000"/>
            <a:ext cx="839100" cy="382799"/>
          </a:xfrm>
          <a:prstGeom prst="rect">
            <a:avLst/>
          </a:prstGeom>
          <a:noFill/>
          <a:ln>
            <a:noFill/>
          </a:ln>
        </p:spPr>
        <p:txBody>
          <a:bodyPr anchorCtr="0" anchor="t" bIns="91425" lIns="91425" rIns="91425" tIns="91425">
            <a:noAutofit/>
          </a:bodyPr>
          <a:lstStyle/>
          <a:p>
            <a:pPr lvl="0" rtl="0">
              <a:spcBef>
                <a:spcPts val="0"/>
              </a:spcBef>
              <a:buNone/>
            </a:pPr>
            <a:r>
              <a:rPr lang="en"/>
              <a:t>binaries</a:t>
            </a:r>
          </a:p>
        </p:txBody>
      </p:sp>
      <p:sp>
        <p:nvSpPr>
          <p:cNvPr id="178" name="Shape 178"/>
          <p:cNvSpPr txBox="1"/>
          <p:nvPr/>
        </p:nvSpPr>
        <p:spPr>
          <a:xfrm>
            <a:off x="6674710" y="1743000"/>
            <a:ext cx="839100" cy="382799"/>
          </a:xfrm>
          <a:prstGeom prst="rect">
            <a:avLst/>
          </a:prstGeom>
          <a:noFill/>
          <a:ln>
            <a:noFill/>
          </a:ln>
        </p:spPr>
        <p:txBody>
          <a:bodyPr anchorCtr="0" anchor="t" bIns="91425" lIns="91425" rIns="91425" tIns="91425">
            <a:noAutofit/>
          </a:bodyPr>
          <a:lstStyle/>
          <a:p>
            <a:pPr lvl="0" rtl="0">
              <a:spcBef>
                <a:spcPts val="0"/>
              </a:spcBef>
              <a:buNone/>
            </a:pPr>
            <a:r>
              <a:rPr lang="en"/>
              <a:t>python</a:t>
            </a:r>
          </a:p>
        </p:txBody>
      </p:sp>
      <p:sp>
        <p:nvSpPr>
          <p:cNvPr id="179" name="Shape 179"/>
          <p:cNvSpPr txBox="1"/>
          <p:nvPr/>
        </p:nvSpPr>
        <p:spPr>
          <a:xfrm>
            <a:off x="7513810" y="1743000"/>
            <a:ext cx="839100" cy="382799"/>
          </a:xfrm>
          <a:prstGeom prst="rect">
            <a:avLst/>
          </a:prstGeom>
          <a:noFill/>
          <a:ln>
            <a:noFill/>
          </a:ln>
        </p:spPr>
        <p:txBody>
          <a:bodyPr anchorCtr="0" anchor="t" bIns="91425" lIns="91425" rIns="91425" tIns="91425">
            <a:noAutofit/>
          </a:bodyPr>
          <a:lstStyle/>
          <a:p>
            <a:pPr lvl="0" rtl="0">
              <a:spcBef>
                <a:spcPts val="0"/>
              </a:spcBef>
              <a:buNone/>
            </a:pPr>
            <a:r>
              <a:rPr lang="en"/>
              <a:t>diet</a:t>
            </a:r>
          </a:p>
        </p:txBody>
      </p:sp>
      <p:sp>
        <p:nvSpPr>
          <p:cNvPr id="180" name="Shape 180"/>
          <p:cNvSpPr txBox="1"/>
          <p:nvPr>
            <p:ph idx="2" type="body"/>
          </p:nvPr>
        </p:nvSpPr>
        <p:spPr>
          <a:xfrm>
            <a:off x="5203310" y="2453075"/>
            <a:ext cx="4018799" cy="406800"/>
          </a:xfrm>
          <a:prstGeom prst="rect">
            <a:avLst/>
          </a:prstGeom>
        </p:spPr>
        <p:txBody>
          <a:bodyPr anchorCtr="0" anchor="t" bIns="91425" lIns="91425" rIns="91425" tIns="91425">
            <a:noAutofit/>
          </a:bodyPr>
          <a:lstStyle/>
          <a:p>
            <a:pPr lvl="0" rtl="0">
              <a:spcBef>
                <a:spcPts val="0"/>
              </a:spcBef>
              <a:buNone/>
            </a:pPr>
            <a:r>
              <a:rPr lang="en" sz="2400"/>
              <a:t>  1      0      0      1    1 ...</a:t>
            </a:r>
          </a:p>
        </p:txBody>
      </p:sp>
      <p:sp>
        <p:nvSpPr>
          <p:cNvPr id="181" name="Shape 181"/>
          <p:cNvSpPr txBox="1"/>
          <p:nvPr/>
        </p:nvSpPr>
        <p:spPr>
          <a:xfrm>
            <a:off x="747829" y="2803800"/>
            <a:ext cx="4281899" cy="36207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0" rtl="0">
              <a:lnSpc>
                <a:spcPct val="115000"/>
              </a:lnSpc>
              <a:spcBef>
                <a:spcPts val="0"/>
              </a:spcBef>
              <a:buNone/>
            </a:pPr>
            <a:r>
              <a:rPr lang="en" sz="1000"/>
              <a:t>Check out what I'm talking about here:</a:t>
            </a:r>
            <a:r>
              <a:rPr lang="en" sz="1000">
                <a:hlinkClick r:id="rId4"/>
              </a:rPr>
              <a:t> </a:t>
            </a:r>
            <a:r>
              <a:rPr lang="en" sz="1000" u="sng">
                <a:hlinkClick r:id="rId5"/>
              </a:rPr>
              <a:t>http://bit.ly/T0ZZ7E</a:t>
            </a:r>
            <a:br>
              <a:rPr lang="en" sz="1000"/>
            </a:br>
            <a:br>
              <a:rPr lang="en" sz="1000"/>
            </a:br>
            <a:r>
              <a:rPr lang="en" sz="1000"/>
              <a:t>Hi, my dearie, We're doing pretty good here, how are you? You'll never believe it--I've been chubby for SO long I stopped those stupid fad diets and still hit my target weight! I wish I'd learned about this sooner. Oprah's guy? Dr. Oz? He says amazing things about this. Go ahead, be skeptical, but when you see me in my bikini, you'll KNOW it works lolol! Take care! Talk to you soon! </a:t>
            </a:r>
            <a:br>
              <a:rPr lang="en" sz="1000">
                <a:solidFill>
                  <a:srgbClr val="B4AD9E"/>
                </a:solidFill>
              </a:rPr>
            </a:br>
            <a:br>
              <a:rPr lang="en" sz="1000">
                <a:solidFill>
                  <a:srgbClr val="B4AD9E"/>
                </a:solidFill>
              </a:rPr>
            </a:br>
            <a:br>
              <a:rPr lang="en" sz="1000">
                <a:solidFill>
                  <a:srgbClr val="B4AD9E"/>
                </a:solidFill>
              </a:rPr>
            </a:br>
            <a:br>
              <a:rPr lang="en" sz="1000">
                <a:solidFill>
                  <a:srgbClr val="B4AD9E"/>
                </a:solidFill>
              </a:rPr>
            </a:br>
            <a:br>
              <a:rPr lang="en" sz="1000">
                <a:solidFill>
                  <a:srgbClr val="B4AD9E"/>
                </a:solidFill>
              </a:rPr>
            </a:br>
            <a:br>
              <a:rPr lang="en" sz="1000">
                <a:solidFill>
                  <a:srgbClr val="B4AD9E"/>
                </a:solidFill>
              </a:rPr>
            </a:br>
            <a:br>
              <a:rPr lang="en" sz="1000">
                <a:solidFill>
                  <a:srgbClr val="B4AD9E"/>
                </a:solidFill>
              </a:rPr>
            </a:br>
          </a:p>
          <a:p>
            <a:pPr lvl="0" rtl="0">
              <a:spcBef>
                <a:spcPts val="0"/>
              </a:spcBef>
              <a:buNone/>
            </a:pPr>
            <a:r>
              <a:t/>
            </a:r>
            <a:endParaRPr sz="1000"/>
          </a:p>
        </p:txBody>
      </p:sp>
      <p:sp>
        <p:nvSpPr>
          <p:cNvPr id="182" name="Shape 182"/>
          <p:cNvSpPr txBox="1"/>
          <p:nvPr/>
        </p:nvSpPr>
        <p:spPr>
          <a:xfrm>
            <a:off x="8008310" y="1743000"/>
            <a:ext cx="839100" cy="382799"/>
          </a:xfrm>
          <a:prstGeom prst="rect">
            <a:avLst/>
          </a:prstGeom>
          <a:noFill/>
          <a:ln>
            <a:noFill/>
          </a:ln>
        </p:spPr>
        <p:txBody>
          <a:bodyPr anchorCtr="0" anchor="t" bIns="91425" lIns="91425" rIns="91425" tIns="91425">
            <a:noAutofit/>
          </a:bodyPr>
          <a:lstStyle/>
          <a:p>
            <a:pPr lvl="0" rtl="0">
              <a:spcBef>
                <a:spcPts val="0"/>
              </a:spcBef>
              <a:buNone/>
            </a:pPr>
            <a:r>
              <a:rPr lang="en"/>
              <a:t>when</a:t>
            </a:r>
          </a:p>
        </p:txBody>
      </p:sp>
      <p:sp>
        <p:nvSpPr>
          <p:cNvPr id="183" name="Shape 183"/>
          <p:cNvSpPr txBox="1"/>
          <p:nvPr/>
        </p:nvSpPr>
        <p:spPr>
          <a:xfrm>
            <a:off x="5310481" y="4113175"/>
            <a:ext cx="3575399" cy="1555499"/>
          </a:xfrm>
          <a:prstGeom prst="rect">
            <a:avLst/>
          </a:prstGeom>
          <a:noFill/>
          <a:ln>
            <a:noFill/>
          </a:ln>
        </p:spPr>
        <p:txBody>
          <a:bodyPr anchorCtr="0" anchor="t" bIns="91425" lIns="91425" rIns="91425" tIns="91425">
            <a:noAutofit/>
          </a:bodyPr>
          <a:lstStyle/>
          <a:p>
            <a:pPr lvl="0" rtl="0">
              <a:spcBef>
                <a:spcPts val="0"/>
              </a:spcBef>
              <a:buNone/>
            </a:pPr>
            <a:r>
              <a:rPr lang="en" sz="1800"/>
              <a:t>Data for learning:</a:t>
            </a:r>
          </a:p>
          <a:p>
            <a:pPr lvl="0" rtl="0">
              <a:spcBef>
                <a:spcPts val="0"/>
              </a:spcBef>
              <a:buNone/>
            </a:pPr>
            <a:r>
              <a:t/>
            </a:r>
            <a:endParaRPr sz="1800"/>
          </a:p>
          <a:p>
            <a:pPr lvl="0" rtl="0">
              <a:spcBef>
                <a:spcPts val="0"/>
              </a:spcBef>
              <a:buNone/>
            </a:pPr>
            <a:r>
              <a:rPr lang="en" sz="1800"/>
              <a:t>samples &gt;&gt; 1000</a:t>
            </a:r>
          </a:p>
          <a:p>
            <a:pPr lvl="0" rtl="0">
              <a:spcBef>
                <a:spcPts val="0"/>
              </a:spcBef>
              <a:buNone/>
            </a:pPr>
            <a:r>
              <a:t/>
            </a:r>
            <a:endParaRPr sz="1800"/>
          </a:p>
          <a:p>
            <a:pPr lvl="0" rtl="0">
              <a:spcBef>
                <a:spcPts val="0"/>
              </a:spcBef>
              <a:buNone/>
            </a:pPr>
            <a:r>
              <a:rPr lang="en" sz="1800"/>
              <a:t>1000 &lt; dictionary size &lt; 100.000</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txBox="1"/>
          <p:nvPr>
            <p:ph type="ctrTitle"/>
          </p:nvPr>
        </p:nvSpPr>
        <p:spPr>
          <a:xfrm>
            <a:off x="685800" y="2157750"/>
            <a:ext cx="7772400" cy="1650599"/>
          </a:xfrm>
          <a:prstGeom prst="rect">
            <a:avLst/>
          </a:prstGeom>
        </p:spPr>
        <p:txBody>
          <a:bodyPr anchorCtr="0" anchor="b" bIns="91425" lIns="91425" rIns="91425" tIns="91425">
            <a:noAutofit/>
          </a:bodyPr>
          <a:lstStyle/>
          <a:p>
            <a:pPr>
              <a:spcBef>
                <a:spcPts val="0"/>
              </a:spcBef>
              <a:buNone/>
            </a:pPr>
            <a:r>
              <a:rPr lang="en"/>
              <a:t>why learn?</a:t>
            </a:r>
          </a:p>
        </p:txBody>
      </p:sp>
      <p:sp>
        <p:nvSpPr>
          <p:cNvPr id="40" name="Shape 40"/>
          <p:cNvSpPr txBox="1"/>
          <p:nvPr>
            <p:ph idx="1" type="subTitle"/>
          </p:nvPr>
        </p:nvSpPr>
        <p:spPr>
          <a:xfrm>
            <a:off x="685800" y="3953037"/>
            <a:ext cx="7772400" cy="12594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sz="4800"/>
              <a:t>Data as Vectors : Digits</a:t>
            </a:r>
          </a:p>
        </p:txBody>
      </p:sp>
      <p:pic>
        <p:nvPicPr>
          <p:cNvPr id="189" name="Shape 189"/>
          <p:cNvPicPr preferRelativeResize="0"/>
          <p:nvPr/>
        </p:nvPicPr>
        <p:blipFill>
          <a:blip r:embed="rId3">
            <a:alphaModFix/>
          </a:blip>
          <a:stretch>
            <a:fillRect/>
          </a:stretch>
        </p:blipFill>
        <p:spPr>
          <a:xfrm>
            <a:off x="830467" y="1933762"/>
            <a:ext cx="234132" cy="4687575"/>
          </a:xfrm>
          <a:prstGeom prst="rect">
            <a:avLst/>
          </a:prstGeom>
          <a:noFill/>
          <a:ln>
            <a:noFill/>
          </a:ln>
        </p:spPr>
      </p:pic>
      <p:pic>
        <p:nvPicPr>
          <p:cNvPr id="190" name="Shape 190"/>
          <p:cNvPicPr preferRelativeResize="0"/>
          <p:nvPr/>
        </p:nvPicPr>
        <p:blipFill>
          <a:blip r:embed="rId4">
            <a:alphaModFix/>
          </a:blip>
          <a:stretch>
            <a:fillRect/>
          </a:stretch>
        </p:blipFill>
        <p:spPr>
          <a:xfrm>
            <a:off x="2385743" y="3602525"/>
            <a:ext cx="6612381" cy="923538"/>
          </a:xfrm>
          <a:prstGeom prst="rect">
            <a:avLst/>
          </a:prstGeom>
          <a:noFill/>
          <a:ln>
            <a:noFill/>
          </a:ln>
        </p:spPr>
      </p:pic>
      <p:cxnSp>
        <p:nvCxnSpPr>
          <p:cNvPr id="191" name="Shape 191"/>
          <p:cNvCxnSpPr/>
          <p:nvPr/>
        </p:nvCxnSpPr>
        <p:spPr>
          <a:xfrm>
            <a:off x="1115850" y="2076950"/>
            <a:ext cx="1229999" cy="1571999"/>
          </a:xfrm>
          <a:prstGeom prst="straightConnector1">
            <a:avLst/>
          </a:prstGeom>
          <a:noFill/>
          <a:ln cap="flat" cmpd="sng" w="19050">
            <a:solidFill>
              <a:schemeClr val="dk2"/>
            </a:solidFill>
            <a:prstDash val="solid"/>
            <a:round/>
            <a:headEnd len="lg" w="lg" type="none"/>
            <a:tailEnd len="lg" w="lg" type="none"/>
          </a:ln>
        </p:spPr>
      </p:cxnSp>
      <p:cxnSp>
        <p:nvCxnSpPr>
          <p:cNvPr id="192" name="Shape 192"/>
          <p:cNvCxnSpPr/>
          <p:nvPr/>
        </p:nvCxnSpPr>
        <p:spPr>
          <a:xfrm>
            <a:off x="1083275" y="2329450"/>
            <a:ext cx="1270500" cy="1449900"/>
          </a:xfrm>
          <a:prstGeom prst="straightConnector1">
            <a:avLst/>
          </a:prstGeom>
          <a:noFill/>
          <a:ln cap="flat" cmpd="sng" w="19050">
            <a:solidFill>
              <a:schemeClr val="dk2"/>
            </a:solidFill>
            <a:prstDash val="solid"/>
            <a:round/>
            <a:headEnd len="lg" w="lg" type="none"/>
            <a:tailEnd len="lg" w="lg" type="none"/>
          </a:ln>
        </p:spPr>
      </p:cxnSp>
      <p:cxnSp>
        <p:nvCxnSpPr>
          <p:cNvPr id="193" name="Shape 193"/>
          <p:cNvCxnSpPr/>
          <p:nvPr/>
        </p:nvCxnSpPr>
        <p:spPr>
          <a:xfrm flipH="1" rot="10800000">
            <a:off x="1091425" y="4495924"/>
            <a:ext cx="1246199" cy="200370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ctrTitle"/>
          </p:nvPr>
        </p:nvSpPr>
        <p:spPr>
          <a:xfrm>
            <a:off x="685800" y="2157750"/>
            <a:ext cx="7772400" cy="1650599"/>
          </a:xfrm>
          <a:prstGeom prst="rect">
            <a:avLst/>
          </a:prstGeom>
        </p:spPr>
        <p:txBody>
          <a:bodyPr anchorCtr="0" anchor="b" bIns="91425" lIns="91425" rIns="91425" tIns="91425">
            <a:noAutofit/>
          </a:bodyPr>
          <a:lstStyle/>
          <a:p>
            <a:pPr lvl="0" rtl="0">
              <a:spcBef>
                <a:spcPts val="0"/>
              </a:spcBef>
              <a:buNone/>
            </a:pPr>
            <a:r>
              <a:rPr lang="en"/>
              <a:t>How do we learn?</a:t>
            </a:r>
          </a:p>
        </p:txBody>
      </p:sp>
      <p:sp>
        <p:nvSpPr>
          <p:cNvPr id="199" name="Shape 199"/>
          <p:cNvSpPr txBox="1"/>
          <p:nvPr>
            <p:ph idx="1" type="subTitle"/>
          </p:nvPr>
        </p:nvSpPr>
        <p:spPr>
          <a:xfrm>
            <a:off x="685800" y="3953037"/>
            <a:ext cx="7772400" cy="1259400"/>
          </a:xfrm>
          <a:prstGeom prst="rect">
            <a:avLst/>
          </a:prstGeom>
        </p:spPr>
        <p:txBody>
          <a:bodyPr anchorCtr="0" anchor="t" bIns="91425" lIns="91425" rIns="91425" tIns="91425">
            <a:noAutofit/>
          </a:bodyPr>
          <a:lstStyle/>
          <a:p>
            <a:pPr lvl="0" rtl="0">
              <a:spcBef>
                <a:spcPts val="0"/>
              </a:spcBef>
              <a:buNone/>
            </a:pPr>
            <a:r>
              <a:rPr lang="en"/>
              <a:t>Workflow</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sz="4800"/>
              <a:t>Work flow (classification)</a:t>
            </a:r>
          </a:p>
        </p:txBody>
      </p:sp>
      <p:sp>
        <p:nvSpPr>
          <p:cNvPr id="205" name="Shape 205"/>
          <p:cNvSpPr/>
          <p:nvPr/>
        </p:nvSpPr>
        <p:spPr>
          <a:xfrm>
            <a:off x="679350" y="4870340"/>
            <a:ext cx="1179600" cy="723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Classifier</a:t>
            </a:r>
          </a:p>
        </p:txBody>
      </p:sp>
      <p:sp>
        <p:nvSpPr>
          <p:cNvPr id="206" name="Shape 206"/>
          <p:cNvSpPr/>
          <p:nvPr/>
        </p:nvSpPr>
        <p:spPr>
          <a:xfrm>
            <a:off x="647850" y="2988178"/>
            <a:ext cx="1242600" cy="8021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Parameters</a:t>
            </a:r>
          </a:p>
        </p:txBody>
      </p:sp>
      <p:cxnSp>
        <p:nvCxnSpPr>
          <p:cNvPr id="207" name="Shape 207"/>
          <p:cNvCxnSpPr>
            <a:stCxn id="206" idx="2"/>
            <a:endCxn id="205" idx="0"/>
          </p:cNvCxnSpPr>
          <p:nvPr/>
        </p:nvCxnSpPr>
        <p:spPr>
          <a:xfrm>
            <a:off x="1269150" y="3790378"/>
            <a:ext cx="0" cy="10800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sz="4800"/>
              <a:t>Work flow (classification)</a:t>
            </a:r>
          </a:p>
        </p:txBody>
      </p:sp>
      <p:sp>
        <p:nvSpPr>
          <p:cNvPr id="213" name="Shape 213"/>
          <p:cNvSpPr/>
          <p:nvPr/>
        </p:nvSpPr>
        <p:spPr>
          <a:xfrm>
            <a:off x="2621900" y="2988178"/>
            <a:ext cx="1179600" cy="8021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Training Data + labels</a:t>
            </a:r>
          </a:p>
        </p:txBody>
      </p:sp>
      <p:sp>
        <p:nvSpPr>
          <p:cNvPr id="214" name="Shape 214"/>
          <p:cNvSpPr/>
          <p:nvPr/>
        </p:nvSpPr>
        <p:spPr>
          <a:xfrm>
            <a:off x="679350" y="4870340"/>
            <a:ext cx="1179600" cy="723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Classifier</a:t>
            </a:r>
          </a:p>
        </p:txBody>
      </p:sp>
      <p:sp>
        <p:nvSpPr>
          <p:cNvPr id="215" name="Shape 215"/>
          <p:cNvSpPr/>
          <p:nvPr/>
        </p:nvSpPr>
        <p:spPr>
          <a:xfrm>
            <a:off x="2621900" y="4866440"/>
            <a:ext cx="1179600" cy="731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Model</a:t>
            </a:r>
          </a:p>
        </p:txBody>
      </p:sp>
      <p:cxnSp>
        <p:nvCxnSpPr>
          <p:cNvPr id="216" name="Shape 216"/>
          <p:cNvCxnSpPr>
            <a:stCxn id="214" idx="3"/>
            <a:endCxn id="215" idx="1"/>
          </p:cNvCxnSpPr>
          <p:nvPr/>
        </p:nvCxnSpPr>
        <p:spPr>
          <a:xfrm>
            <a:off x="1858950" y="5232140"/>
            <a:ext cx="762900" cy="0"/>
          </a:xfrm>
          <a:prstGeom prst="straightConnector1">
            <a:avLst/>
          </a:prstGeom>
          <a:noFill/>
          <a:ln cap="flat" cmpd="sng" w="19050">
            <a:solidFill>
              <a:schemeClr val="dk2"/>
            </a:solidFill>
            <a:prstDash val="solid"/>
            <a:round/>
            <a:headEnd len="lg" w="lg" type="none"/>
            <a:tailEnd len="lg" w="lg" type="triangle"/>
          </a:ln>
        </p:spPr>
      </p:cxnSp>
      <p:cxnSp>
        <p:nvCxnSpPr>
          <p:cNvPr id="217" name="Shape 217"/>
          <p:cNvCxnSpPr>
            <a:stCxn id="213" idx="2"/>
            <a:endCxn id="215" idx="0"/>
          </p:cNvCxnSpPr>
          <p:nvPr/>
        </p:nvCxnSpPr>
        <p:spPr>
          <a:xfrm>
            <a:off x="3211700" y="3790378"/>
            <a:ext cx="0" cy="1076100"/>
          </a:xfrm>
          <a:prstGeom prst="straightConnector1">
            <a:avLst/>
          </a:prstGeom>
          <a:noFill/>
          <a:ln cap="flat" cmpd="sng" w="19050">
            <a:solidFill>
              <a:schemeClr val="dk2"/>
            </a:solidFill>
            <a:prstDash val="solid"/>
            <a:round/>
            <a:headEnd len="lg" w="lg" type="none"/>
            <a:tailEnd len="lg" w="lg" type="triangle"/>
          </a:ln>
        </p:spPr>
      </p:cxnSp>
      <p:sp>
        <p:nvSpPr>
          <p:cNvPr id="218" name="Shape 218"/>
          <p:cNvSpPr txBox="1"/>
          <p:nvPr/>
        </p:nvSpPr>
        <p:spPr>
          <a:xfrm>
            <a:off x="3314125" y="4113150"/>
            <a:ext cx="1918799" cy="212399"/>
          </a:xfrm>
          <a:prstGeom prst="rect">
            <a:avLst/>
          </a:prstGeom>
          <a:noFill/>
          <a:ln>
            <a:noFill/>
          </a:ln>
        </p:spPr>
        <p:txBody>
          <a:bodyPr anchorCtr="0" anchor="t" bIns="91425" lIns="91425" rIns="91425" tIns="91425">
            <a:noAutofit/>
          </a:bodyPr>
          <a:lstStyle/>
          <a:p>
            <a:pPr lvl="0" rtl="0">
              <a:spcBef>
                <a:spcPts val="0"/>
              </a:spcBef>
              <a:buNone/>
            </a:pPr>
            <a:r>
              <a:rPr lang="en"/>
              <a:t>clf.fit(X_test, y_test)</a:t>
            </a:r>
          </a:p>
        </p:txBody>
      </p:sp>
      <p:sp>
        <p:nvSpPr>
          <p:cNvPr id="219" name="Shape 219"/>
          <p:cNvSpPr/>
          <p:nvPr/>
        </p:nvSpPr>
        <p:spPr>
          <a:xfrm>
            <a:off x="647850" y="2988178"/>
            <a:ext cx="1242600" cy="8021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Parameters</a:t>
            </a:r>
          </a:p>
        </p:txBody>
      </p:sp>
      <p:cxnSp>
        <p:nvCxnSpPr>
          <p:cNvPr id="220" name="Shape 220"/>
          <p:cNvCxnSpPr>
            <a:stCxn id="219" idx="2"/>
            <a:endCxn id="214" idx="0"/>
          </p:cNvCxnSpPr>
          <p:nvPr/>
        </p:nvCxnSpPr>
        <p:spPr>
          <a:xfrm>
            <a:off x="1269150" y="3790378"/>
            <a:ext cx="0" cy="10800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sz="4800"/>
              <a:t>Work flow (classification)</a:t>
            </a:r>
          </a:p>
        </p:txBody>
      </p:sp>
      <p:sp>
        <p:nvSpPr>
          <p:cNvPr id="226" name="Shape 226"/>
          <p:cNvSpPr/>
          <p:nvPr/>
        </p:nvSpPr>
        <p:spPr>
          <a:xfrm>
            <a:off x="2621900" y="2988178"/>
            <a:ext cx="1179600" cy="8021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Training Data + labels</a:t>
            </a:r>
          </a:p>
        </p:txBody>
      </p:sp>
      <p:sp>
        <p:nvSpPr>
          <p:cNvPr id="227" name="Shape 227"/>
          <p:cNvSpPr/>
          <p:nvPr/>
        </p:nvSpPr>
        <p:spPr>
          <a:xfrm>
            <a:off x="4643125" y="3035428"/>
            <a:ext cx="1179600" cy="707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Test Data</a:t>
            </a:r>
          </a:p>
        </p:txBody>
      </p:sp>
      <p:sp>
        <p:nvSpPr>
          <p:cNvPr id="228" name="Shape 228"/>
          <p:cNvSpPr/>
          <p:nvPr/>
        </p:nvSpPr>
        <p:spPr>
          <a:xfrm>
            <a:off x="679350" y="4870340"/>
            <a:ext cx="1179600" cy="723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Classifier</a:t>
            </a:r>
          </a:p>
        </p:txBody>
      </p:sp>
      <p:sp>
        <p:nvSpPr>
          <p:cNvPr id="229" name="Shape 229"/>
          <p:cNvSpPr/>
          <p:nvPr/>
        </p:nvSpPr>
        <p:spPr>
          <a:xfrm>
            <a:off x="2621900" y="4866440"/>
            <a:ext cx="1179600" cy="731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Model</a:t>
            </a:r>
          </a:p>
        </p:txBody>
      </p:sp>
      <p:sp>
        <p:nvSpPr>
          <p:cNvPr id="230" name="Shape 230"/>
          <p:cNvSpPr/>
          <p:nvPr/>
        </p:nvSpPr>
        <p:spPr>
          <a:xfrm>
            <a:off x="4643125" y="4889990"/>
            <a:ext cx="1179600" cy="684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Prediction</a:t>
            </a:r>
          </a:p>
        </p:txBody>
      </p:sp>
      <p:cxnSp>
        <p:nvCxnSpPr>
          <p:cNvPr id="231" name="Shape 231"/>
          <p:cNvCxnSpPr>
            <a:stCxn id="228" idx="3"/>
            <a:endCxn id="229" idx="1"/>
          </p:cNvCxnSpPr>
          <p:nvPr/>
        </p:nvCxnSpPr>
        <p:spPr>
          <a:xfrm>
            <a:off x="1858950" y="5232140"/>
            <a:ext cx="762900" cy="0"/>
          </a:xfrm>
          <a:prstGeom prst="straightConnector1">
            <a:avLst/>
          </a:prstGeom>
          <a:noFill/>
          <a:ln cap="flat" cmpd="sng" w="19050">
            <a:solidFill>
              <a:schemeClr val="dk2"/>
            </a:solidFill>
            <a:prstDash val="solid"/>
            <a:round/>
            <a:headEnd len="lg" w="lg" type="none"/>
            <a:tailEnd len="lg" w="lg" type="triangle"/>
          </a:ln>
        </p:spPr>
      </p:cxnSp>
      <p:cxnSp>
        <p:nvCxnSpPr>
          <p:cNvPr id="232" name="Shape 232"/>
          <p:cNvCxnSpPr>
            <a:stCxn id="229" idx="3"/>
            <a:endCxn id="230" idx="1"/>
          </p:cNvCxnSpPr>
          <p:nvPr/>
        </p:nvCxnSpPr>
        <p:spPr>
          <a:xfrm>
            <a:off x="3801500" y="5232140"/>
            <a:ext cx="841500" cy="0"/>
          </a:xfrm>
          <a:prstGeom prst="straightConnector1">
            <a:avLst/>
          </a:prstGeom>
          <a:noFill/>
          <a:ln cap="flat" cmpd="sng" w="19050">
            <a:solidFill>
              <a:schemeClr val="dk2"/>
            </a:solidFill>
            <a:prstDash val="solid"/>
            <a:round/>
            <a:headEnd len="lg" w="lg" type="none"/>
            <a:tailEnd len="lg" w="lg" type="triangle"/>
          </a:ln>
        </p:spPr>
      </p:cxnSp>
      <p:cxnSp>
        <p:nvCxnSpPr>
          <p:cNvPr id="233" name="Shape 233"/>
          <p:cNvCxnSpPr>
            <a:stCxn id="226" idx="2"/>
            <a:endCxn id="229" idx="0"/>
          </p:cNvCxnSpPr>
          <p:nvPr/>
        </p:nvCxnSpPr>
        <p:spPr>
          <a:xfrm>
            <a:off x="3211700" y="3790378"/>
            <a:ext cx="0" cy="1076100"/>
          </a:xfrm>
          <a:prstGeom prst="straightConnector1">
            <a:avLst/>
          </a:prstGeom>
          <a:noFill/>
          <a:ln cap="flat" cmpd="sng" w="19050">
            <a:solidFill>
              <a:schemeClr val="dk2"/>
            </a:solidFill>
            <a:prstDash val="solid"/>
            <a:round/>
            <a:headEnd len="lg" w="lg" type="none"/>
            <a:tailEnd len="lg" w="lg" type="triangle"/>
          </a:ln>
        </p:spPr>
      </p:cxnSp>
      <p:cxnSp>
        <p:nvCxnSpPr>
          <p:cNvPr id="234" name="Shape 234"/>
          <p:cNvCxnSpPr>
            <a:stCxn id="227" idx="2"/>
            <a:endCxn id="230" idx="0"/>
          </p:cNvCxnSpPr>
          <p:nvPr/>
        </p:nvCxnSpPr>
        <p:spPr>
          <a:xfrm>
            <a:off x="5232925" y="3743128"/>
            <a:ext cx="0" cy="1146900"/>
          </a:xfrm>
          <a:prstGeom prst="straightConnector1">
            <a:avLst/>
          </a:prstGeom>
          <a:noFill/>
          <a:ln cap="flat" cmpd="sng" w="19050">
            <a:solidFill>
              <a:schemeClr val="dk2"/>
            </a:solidFill>
            <a:prstDash val="solid"/>
            <a:round/>
            <a:headEnd len="lg" w="lg" type="none"/>
            <a:tailEnd len="lg" w="lg" type="triangle"/>
          </a:ln>
        </p:spPr>
      </p:cxnSp>
      <p:sp>
        <p:nvSpPr>
          <p:cNvPr id="235" name="Shape 235"/>
          <p:cNvSpPr txBox="1"/>
          <p:nvPr/>
        </p:nvSpPr>
        <p:spPr>
          <a:xfrm>
            <a:off x="3314125" y="4113150"/>
            <a:ext cx="1918799" cy="212399"/>
          </a:xfrm>
          <a:prstGeom prst="rect">
            <a:avLst/>
          </a:prstGeom>
          <a:noFill/>
          <a:ln>
            <a:noFill/>
          </a:ln>
        </p:spPr>
        <p:txBody>
          <a:bodyPr anchorCtr="0" anchor="t" bIns="91425" lIns="91425" rIns="91425" tIns="91425">
            <a:noAutofit/>
          </a:bodyPr>
          <a:lstStyle/>
          <a:p>
            <a:pPr lvl="0" rtl="0">
              <a:spcBef>
                <a:spcPts val="0"/>
              </a:spcBef>
              <a:buNone/>
            </a:pPr>
            <a:r>
              <a:rPr lang="en"/>
              <a:t>clf.fit(X_test, y_test)</a:t>
            </a:r>
          </a:p>
        </p:txBody>
      </p:sp>
      <p:sp>
        <p:nvSpPr>
          <p:cNvPr id="236" name="Shape 236"/>
          <p:cNvSpPr txBox="1"/>
          <p:nvPr/>
        </p:nvSpPr>
        <p:spPr>
          <a:xfrm>
            <a:off x="5353650" y="4113150"/>
            <a:ext cx="1832699" cy="212399"/>
          </a:xfrm>
          <a:prstGeom prst="rect">
            <a:avLst/>
          </a:prstGeom>
          <a:noFill/>
          <a:ln>
            <a:noFill/>
          </a:ln>
        </p:spPr>
        <p:txBody>
          <a:bodyPr anchorCtr="0" anchor="t" bIns="91425" lIns="91425" rIns="91425" tIns="91425">
            <a:noAutofit/>
          </a:bodyPr>
          <a:lstStyle/>
          <a:p>
            <a:pPr lvl="0" rtl="0">
              <a:spcBef>
                <a:spcPts val="0"/>
              </a:spcBef>
              <a:buNone/>
            </a:pPr>
            <a:r>
              <a:rPr lang="en"/>
              <a:t>clf.predict(X_test)</a:t>
            </a:r>
          </a:p>
        </p:txBody>
      </p:sp>
      <p:sp>
        <p:nvSpPr>
          <p:cNvPr id="237" name="Shape 237"/>
          <p:cNvSpPr/>
          <p:nvPr/>
        </p:nvSpPr>
        <p:spPr>
          <a:xfrm>
            <a:off x="647850" y="2988178"/>
            <a:ext cx="1242600" cy="8021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Parameters</a:t>
            </a:r>
          </a:p>
        </p:txBody>
      </p:sp>
      <p:cxnSp>
        <p:nvCxnSpPr>
          <p:cNvPr id="238" name="Shape 238"/>
          <p:cNvCxnSpPr>
            <a:stCxn id="237" idx="2"/>
            <a:endCxn id="228" idx="0"/>
          </p:cNvCxnSpPr>
          <p:nvPr/>
        </p:nvCxnSpPr>
        <p:spPr>
          <a:xfrm>
            <a:off x="1269150" y="3790378"/>
            <a:ext cx="0" cy="10800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sz="4800"/>
              <a:t>Work flow (classification)</a:t>
            </a:r>
          </a:p>
        </p:txBody>
      </p:sp>
      <p:sp>
        <p:nvSpPr>
          <p:cNvPr id="244" name="Shape 244"/>
          <p:cNvSpPr/>
          <p:nvPr/>
        </p:nvSpPr>
        <p:spPr>
          <a:xfrm>
            <a:off x="2621900" y="2988178"/>
            <a:ext cx="1179600" cy="8021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Training Data + labels</a:t>
            </a:r>
          </a:p>
        </p:txBody>
      </p:sp>
      <p:sp>
        <p:nvSpPr>
          <p:cNvPr id="245" name="Shape 245"/>
          <p:cNvSpPr/>
          <p:nvPr/>
        </p:nvSpPr>
        <p:spPr>
          <a:xfrm>
            <a:off x="4643125" y="3035428"/>
            <a:ext cx="1179600" cy="707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Test Data</a:t>
            </a:r>
          </a:p>
        </p:txBody>
      </p:sp>
      <p:sp>
        <p:nvSpPr>
          <p:cNvPr id="246" name="Shape 246"/>
          <p:cNvSpPr/>
          <p:nvPr/>
        </p:nvSpPr>
        <p:spPr>
          <a:xfrm>
            <a:off x="679350" y="4870340"/>
            <a:ext cx="1179600" cy="723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Classifier</a:t>
            </a:r>
          </a:p>
        </p:txBody>
      </p:sp>
      <p:sp>
        <p:nvSpPr>
          <p:cNvPr id="247" name="Shape 247"/>
          <p:cNvSpPr/>
          <p:nvPr/>
        </p:nvSpPr>
        <p:spPr>
          <a:xfrm>
            <a:off x="2621900" y="4866440"/>
            <a:ext cx="1179600" cy="731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Model</a:t>
            </a:r>
          </a:p>
        </p:txBody>
      </p:sp>
      <p:sp>
        <p:nvSpPr>
          <p:cNvPr id="248" name="Shape 248"/>
          <p:cNvSpPr/>
          <p:nvPr/>
        </p:nvSpPr>
        <p:spPr>
          <a:xfrm>
            <a:off x="6596550" y="4882190"/>
            <a:ext cx="1179600" cy="699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Evaluation</a:t>
            </a:r>
          </a:p>
        </p:txBody>
      </p:sp>
      <p:sp>
        <p:nvSpPr>
          <p:cNvPr id="249" name="Shape 249"/>
          <p:cNvSpPr/>
          <p:nvPr/>
        </p:nvSpPr>
        <p:spPr>
          <a:xfrm>
            <a:off x="4643125" y="4889990"/>
            <a:ext cx="1179600" cy="684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Prediction</a:t>
            </a:r>
          </a:p>
        </p:txBody>
      </p:sp>
      <p:sp>
        <p:nvSpPr>
          <p:cNvPr id="250" name="Shape 250"/>
          <p:cNvSpPr/>
          <p:nvPr/>
        </p:nvSpPr>
        <p:spPr>
          <a:xfrm>
            <a:off x="6596550" y="3075150"/>
            <a:ext cx="1179600" cy="707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Test Labels</a:t>
            </a:r>
          </a:p>
        </p:txBody>
      </p:sp>
      <p:cxnSp>
        <p:nvCxnSpPr>
          <p:cNvPr id="251" name="Shape 251"/>
          <p:cNvCxnSpPr>
            <a:stCxn id="246" idx="3"/>
            <a:endCxn id="247" idx="1"/>
          </p:cNvCxnSpPr>
          <p:nvPr/>
        </p:nvCxnSpPr>
        <p:spPr>
          <a:xfrm>
            <a:off x="1858950" y="5232140"/>
            <a:ext cx="762900" cy="0"/>
          </a:xfrm>
          <a:prstGeom prst="straightConnector1">
            <a:avLst/>
          </a:prstGeom>
          <a:noFill/>
          <a:ln cap="flat" cmpd="sng" w="19050">
            <a:solidFill>
              <a:schemeClr val="dk2"/>
            </a:solidFill>
            <a:prstDash val="solid"/>
            <a:round/>
            <a:headEnd len="lg" w="lg" type="none"/>
            <a:tailEnd len="lg" w="lg" type="triangle"/>
          </a:ln>
        </p:spPr>
      </p:cxnSp>
      <p:cxnSp>
        <p:nvCxnSpPr>
          <p:cNvPr id="252" name="Shape 252"/>
          <p:cNvCxnSpPr>
            <a:stCxn id="247" idx="3"/>
            <a:endCxn id="249" idx="1"/>
          </p:cNvCxnSpPr>
          <p:nvPr/>
        </p:nvCxnSpPr>
        <p:spPr>
          <a:xfrm>
            <a:off x="3801500" y="5232140"/>
            <a:ext cx="841500" cy="0"/>
          </a:xfrm>
          <a:prstGeom prst="straightConnector1">
            <a:avLst/>
          </a:prstGeom>
          <a:noFill/>
          <a:ln cap="flat" cmpd="sng" w="19050">
            <a:solidFill>
              <a:schemeClr val="dk2"/>
            </a:solidFill>
            <a:prstDash val="solid"/>
            <a:round/>
            <a:headEnd len="lg" w="lg" type="none"/>
            <a:tailEnd len="lg" w="lg" type="triangle"/>
          </a:ln>
        </p:spPr>
      </p:cxnSp>
      <p:cxnSp>
        <p:nvCxnSpPr>
          <p:cNvPr id="253" name="Shape 253"/>
          <p:cNvCxnSpPr>
            <a:stCxn id="249" idx="3"/>
            <a:endCxn id="248" idx="1"/>
          </p:cNvCxnSpPr>
          <p:nvPr/>
        </p:nvCxnSpPr>
        <p:spPr>
          <a:xfrm>
            <a:off x="5822725" y="5232140"/>
            <a:ext cx="773700" cy="0"/>
          </a:xfrm>
          <a:prstGeom prst="straightConnector1">
            <a:avLst/>
          </a:prstGeom>
          <a:noFill/>
          <a:ln cap="flat" cmpd="sng" w="19050">
            <a:solidFill>
              <a:schemeClr val="dk2"/>
            </a:solidFill>
            <a:prstDash val="solid"/>
            <a:round/>
            <a:headEnd len="lg" w="lg" type="none"/>
            <a:tailEnd len="lg" w="lg" type="triangle"/>
          </a:ln>
        </p:spPr>
      </p:cxnSp>
      <p:cxnSp>
        <p:nvCxnSpPr>
          <p:cNvPr id="254" name="Shape 254"/>
          <p:cNvCxnSpPr>
            <a:stCxn id="244" idx="2"/>
            <a:endCxn id="247" idx="0"/>
          </p:cNvCxnSpPr>
          <p:nvPr/>
        </p:nvCxnSpPr>
        <p:spPr>
          <a:xfrm>
            <a:off x="3211700" y="3790378"/>
            <a:ext cx="0" cy="1076100"/>
          </a:xfrm>
          <a:prstGeom prst="straightConnector1">
            <a:avLst/>
          </a:prstGeom>
          <a:noFill/>
          <a:ln cap="flat" cmpd="sng" w="19050">
            <a:solidFill>
              <a:schemeClr val="dk2"/>
            </a:solidFill>
            <a:prstDash val="solid"/>
            <a:round/>
            <a:headEnd len="lg" w="lg" type="none"/>
            <a:tailEnd len="lg" w="lg" type="triangle"/>
          </a:ln>
        </p:spPr>
      </p:cxnSp>
      <p:cxnSp>
        <p:nvCxnSpPr>
          <p:cNvPr id="255" name="Shape 255"/>
          <p:cNvCxnSpPr>
            <a:stCxn id="245" idx="2"/>
            <a:endCxn id="249" idx="0"/>
          </p:cNvCxnSpPr>
          <p:nvPr/>
        </p:nvCxnSpPr>
        <p:spPr>
          <a:xfrm>
            <a:off x="5232925" y="3743128"/>
            <a:ext cx="0" cy="1146900"/>
          </a:xfrm>
          <a:prstGeom prst="straightConnector1">
            <a:avLst/>
          </a:prstGeom>
          <a:noFill/>
          <a:ln cap="flat" cmpd="sng" w="19050">
            <a:solidFill>
              <a:schemeClr val="dk2"/>
            </a:solidFill>
            <a:prstDash val="solid"/>
            <a:round/>
            <a:headEnd len="lg" w="lg" type="none"/>
            <a:tailEnd len="lg" w="lg" type="triangle"/>
          </a:ln>
        </p:spPr>
      </p:cxnSp>
      <p:cxnSp>
        <p:nvCxnSpPr>
          <p:cNvPr id="256" name="Shape 256"/>
          <p:cNvCxnSpPr>
            <a:stCxn id="250" idx="2"/>
            <a:endCxn id="248" idx="0"/>
          </p:cNvCxnSpPr>
          <p:nvPr/>
        </p:nvCxnSpPr>
        <p:spPr>
          <a:xfrm>
            <a:off x="7186350" y="3782850"/>
            <a:ext cx="0" cy="1099200"/>
          </a:xfrm>
          <a:prstGeom prst="straightConnector1">
            <a:avLst/>
          </a:prstGeom>
          <a:noFill/>
          <a:ln cap="flat" cmpd="sng" w="19050">
            <a:solidFill>
              <a:schemeClr val="dk2"/>
            </a:solidFill>
            <a:prstDash val="solid"/>
            <a:round/>
            <a:headEnd len="lg" w="lg" type="none"/>
            <a:tailEnd len="lg" w="lg" type="triangle"/>
          </a:ln>
        </p:spPr>
      </p:cxnSp>
      <p:sp>
        <p:nvSpPr>
          <p:cNvPr id="257" name="Shape 257"/>
          <p:cNvSpPr txBox="1"/>
          <p:nvPr/>
        </p:nvSpPr>
        <p:spPr>
          <a:xfrm>
            <a:off x="3314125" y="4113150"/>
            <a:ext cx="1918799" cy="212399"/>
          </a:xfrm>
          <a:prstGeom prst="rect">
            <a:avLst/>
          </a:prstGeom>
          <a:noFill/>
          <a:ln>
            <a:noFill/>
          </a:ln>
        </p:spPr>
        <p:txBody>
          <a:bodyPr anchorCtr="0" anchor="t" bIns="91425" lIns="91425" rIns="91425" tIns="91425">
            <a:noAutofit/>
          </a:bodyPr>
          <a:lstStyle/>
          <a:p>
            <a:pPr lvl="0" rtl="0">
              <a:spcBef>
                <a:spcPts val="0"/>
              </a:spcBef>
              <a:buNone/>
            </a:pPr>
            <a:r>
              <a:rPr lang="en"/>
              <a:t>clf.fit(X_test, y_test)</a:t>
            </a:r>
          </a:p>
        </p:txBody>
      </p:sp>
      <p:sp>
        <p:nvSpPr>
          <p:cNvPr id="258" name="Shape 258"/>
          <p:cNvSpPr txBox="1"/>
          <p:nvPr/>
        </p:nvSpPr>
        <p:spPr>
          <a:xfrm>
            <a:off x="5353650" y="4113150"/>
            <a:ext cx="1832699" cy="212399"/>
          </a:xfrm>
          <a:prstGeom prst="rect">
            <a:avLst/>
          </a:prstGeom>
          <a:noFill/>
          <a:ln>
            <a:noFill/>
          </a:ln>
        </p:spPr>
        <p:txBody>
          <a:bodyPr anchorCtr="0" anchor="t" bIns="91425" lIns="91425" rIns="91425" tIns="91425">
            <a:noAutofit/>
          </a:bodyPr>
          <a:lstStyle/>
          <a:p>
            <a:pPr lvl="0" rtl="0">
              <a:spcBef>
                <a:spcPts val="0"/>
              </a:spcBef>
              <a:buNone/>
            </a:pPr>
            <a:r>
              <a:rPr lang="en"/>
              <a:t>clf.predict(X_test)</a:t>
            </a:r>
          </a:p>
        </p:txBody>
      </p:sp>
      <p:sp>
        <p:nvSpPr>
          <p:cNvPr id="259" name="Shape 259"/>
          <p:cNvSpPr txBox="1"/>
          <p:nvPr/>
        </p:nvSpPr>
        <p:spPr>
          <a:xfrm>
            <a:off x="7186350" y="4113150"/>
            <a:ext cx="2099999" cy="621300"/>
          </a:xfrm>
          <a:prstGeom prst="rect">
            <a:avLst/>
          </a:prstGeom>
          <a:noFill/>
          <a:ln>
            <a:noFill/>
          </a:ln>
        </p:spPr>
        <p:txBody>
          <a:bodyPr anchorCtr="0" anchor="t" bIns="91425" lIns="91425" rIns="91425" tIns="91425">
            <a:noAutofit/>
          </a:bodyPr>
          <a:lstStyle/>
          <a:p>
            <a:pPr lvl="0" rtl="0">
              <a:spcBef>
                <a:spcPts val="0"/>
              </a:spcBef>
              <a:buNone/>
            </a:pPr>
            <a:r>
              <a:rPr lang="en"/>
              <a:t>clf.score(X_test, y_test)</a:t>
            </a:r>
          </a:p>
        </p:txBody>
      </p:sp>
      <p:sp>
        <p:nvSpPr>
          <p:cNvPr id="260" name="Shape 260"/>
          <p:cNvSpPr/>
          <p:nvPr/>
        </p:nvSpPr>
        <p:spPr>
          <a:xfrm>
            <a:off x="647850" y="2988178"/>
            <a:ext cx="1242600" cy="8021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Parameters</a:t>
            </a:r>
          </a:p>
        </p:txBody>
      </p:sp>
      <p:cxnSp>
        <p:nvCxnSpPr>
          <p:cNvPr id="261" name="Shape 261"/>
          <p:cNvCxnSpPr>
            <a:stCxn id="260" idx="2"/>
            <a:endCxn id="246" idx="0"/>
          </p:cNvCxnSpPr>
          <p:nvPr/>
        </p:nvCxnSpPr>
        <p:spPr>
          <a:xfrm>
            <a:off x="1269150" y="3790378"/>
            <a:ext cx="0" cy="10800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sz="4800"/>
              <a:t>Resources</a:t>
            </a:r>
          </a:p>
        </p:txBody>
      </p:sp>
      <p:sp>
        <p:nvSpPr>
          <p:cNvPr id="267" name="Shape 267"/>
          <p:cNvSpPr txBox="1"/>
          <p:nvPr/>
        </p:nvSpPr>
        <p:spPr>
          <a:xfrm>
            <a:off x="993234" y="1817075"/>
            <a:ext cx="7004400" cy="981900"/>
          </a:xfrm>
          <a:prstGeom prst="rect">
            <a:avLst/>
          </a:prstGeom>
          <a:noFill/>
          <a:ln>
            <a:noFill/>
          </a:ln>
        </p:spPr>
        <p:txBody>
          <a:bodyPr anchorCtr="0" anchor="t" bIns="91425" lIns="91425" rIns="91425" tIns="91425">
            <a:noAutofit/>
          </a:bodyPr>
          <a:lstStyle/>
          <a:p>
            <a:pPr>
              <a:spcBef>
                <a:spcPts val="0"/>
              </a:spcBef>
              <a:buNone/>
            </a:pPr>
            <a:r>
              <a:rPr lang="en" sz="3000"/>
              <a:t>http://scikit-learn.org/dev    </a:t>
            </a:r>
            <a:r>
              <a:rPr b="1" lang="en"/>
              <a:t>GO THERE!</a:t>
            </a:r>
          </a:p>
        </p:txBody>
      </p:sp>
      <p:pic>
        <p:nvPicPr>
          <p:cNvPr id="268" name="Shape 268"/>
          <p:cNvPicPr preferRelativeResize="0"/>
          <p:nvPr/>
        </p:nvPicPr>
        <p:blipFill>
          <a:blip r:embed="rId3">
            <a:alphaModFix/>
          </a:blip>
          <a:stretch>
            <a:fillRect/>
          </a:stretch>
        </p:blipFill>
        <p:spPr>
          <a:xfrm>
            <a:off x="844927" y="2593825"/>
            <a:ext cx="7454145" cy="4063281"/>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sz="4800"/>
              <a:t>Talk Resources</a:t>
            </a:r>
          </a:p>
        </p:txBody>
      </p:sp>
      <p:sp>
        <p:nvSpPr>
          <p:cNvPr id="274" name="Shape 27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Notebook sources, pdf, etc .. </a:t>
            </a:r>
          </a:p>
          <a:p>
            <a:pPr lvl="0" rtl="0">
              <a:spcBef>
                <a:spcPts val="0"/>
              </a:spcBef>
              <a:buNone/>
            </a:pPr>
            <a:r>
              <a:rPr b="1" lang="en"/>
              <a:t>gist.github.com/amueller</a:t>
            </a:r>
          </a:p>
          <a:p>
            <a:pPr lvl="0" rtl="0">
              <a:spcBef>
                <a:spcPts val="0"/>
              </a:spcBef>
              <a:buNone/>
            </a:pPr>
            <a:r>
              <a:t/>
            </a:r>
            <a:endParaRPr/>
          </a:p>
          <a:p>
            <a:pPr lvl="0" rtl="0">
              <a:spcBef>
                <a:spcPts val="0"/>
              </a:spcBef>
              <a:buNone/>
            </a:pPr>
            <a:r>
              <a:rPr lang="en"/>
              <a:t>For Rendered Notebook:</a:t>
            </a:r>
            <a:br>
              <a:rPr lang="en"/>
            </a:br>
            <a:r>
              <a:rPr b="1" lang="en"/>
              <a:t>bit.ly/UaArq3</a:t>
            </a:r>
            <a:br>
              <a:rPr lang="en"/>
            </a:br>
            <a:br>
              <a:rPr lang="en"/>
            </a:br>
            <a:r>
              <a:rPr lang="en"/>
              <a:t>.. or follow me on twitter:</a:t>
            </a:r>
            <a:br>
              <a:rPr lang="en"/>
            </a:br>
            <a:r>
              <a:rPr b="1" lang="en"/>
              <a:t>@t3kcit</a:t>
            </a:r>
          </a:p>
          <a:p>
            <a:pPr>
              <a:spcBef>
                <a:spcPts val="0"/>
              </a:spcBef>
              <a:buNone/>
            </a:pPr>
            <a:br>
              <a:rPr lang="en"/>
            </a:br>
            <a:br>
              <a:rPr lang="en"/>
            </a:br>
            <a:br>
              <a:rPr lang="en"/>
            </a:br>
            <a:br>
              <a:rPr lang="en"/>
            </a:br>
            <a:br>
              <a:rPr lang="en"/>
            </a:br>
          </a:p>
        </p:txBody>
      </p:sp>
      <p:pic>
        <p:nvPicPr>
          <p:cNvPr id="275" name="Shape 275"/>
          <p:cNvPicPr preferRelativeResize="0"/>
          <p:nvPr/>
        </p:nvPicPr>
        <p:blipFill>
          <a:blip r:embed="rId3">
            <a:alphaModFix/>
          </a:blip>
          <a:stretch>
            <a:fillRect/>
          </a:stretch>
        </p:blipFill>
        <p:spPr>
          <a:xfrm>
            <a:off x="6397878" y="2408998"/>
            <a:ext cx="2042747" cy="2040003"/>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ctrTitle"/>
          </p:nvPr>
        </p:nvSpPr>
        <p:spPr>
          <a:xfrm>
            <a:off x="685800" y="2157750"/>
            <a:ext cx="7772400" cy="1650599"/>
          </a:xfrm>
          <a:prstGeom prst="rect">
            <a:avLst/>
          </a:prstGeom>
        </p:spPr>
        <p:txBody>
          <a:bodyPr anchorCtr="0" anchor="b" bIns="91425" lIns="91425" rIns="91425" tIns="91425">
            <a:noAutofit/>
          </a:bodyPr>
          <a:lstStyle/>
          <a:p>
            <a:pPr>
              <a:spcBef>
                <a:spcPts val="0"/>
              </a:spcBef>
              <a:buNone/>
            </a:pPr>
            <a:r>
              <a:rPr lang="en"/>
              <a:t>Questions ?</a:t>
            </a:r>
          </a:p>
        </p:txBody>
      </p:sp>
      <p:sp>
        <p:nvSpPr>
          <p:cNvPr id="281" name="Shape 281"/>
          <p:cNvSpPr txBox="1"/>
          <p:nvPr>
            <p:ph idx="1" type="subTitle"/>
          </p:nvPr>
        </p:nvSpPr>
        <p:spPr>
          <a:xfrm>
            <a:off x="685800" y="3953037"/>
            <a:ext cx="7772400" cy="1259400"/>
          </a:xfrm>
          <a:prstGeom prst="rect">
            <a:avLst/>
          </a:prstGeom>
        </p:spPr>
        <p:txBody>
          <a:bodyPr anchorCtr="0" anchor="t" bIns="91425" lIns="91425" rIns="91425" tIns="91425">
            <a:noAutofit/>
          </a:bodyPr>
          <a:lstStyle/>
          <a:p>
            <a:pPr>
              <a:spcBef>
                <a:spcPts val="0"/>
              </a:spcBef>
              <a:buNone/>
            </a:pPr>
            <a:br>
              <a:rPr lang="en"/>
            </a:br>
            <a:r>
              <a:rPr lang="en"/>
              <a:t>Also: come sprint with me!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pic>
        <p:nvPicPr>
          <p:cNvPr id="45" name="Shape 45"/>
          <p:cNvPicPr preferRelativeResize="0"/>
          <p:nvPr/>
        </p:nvPicPr>
        <p:blipFill>
          <a:blip r:embed="rId3">
            <a:alphaModFix/>
          </a:blip>
          <a:stretch>
            <a:fillRect/>
          </a:stretch>
        </p:blipFill>
        <p:spPr>
          <a:xfrm>
            <a:off x="1876162" y="1579225"/>
            <a:ext cx="4086225" cy="2933700"/>
          </a:xfrm>
          <a:prstGeom prst="rect">
            <a:avLst/>
          </a:prstGeom>
          <a:noFill/>
          <a:ln>
            <a:noFill/>
          </a:ln>
        </p:spPr>
      </p:pic>
      <p:pic>
        <p:nvPicPr>
          <p:cNvPr id="46" name="Shape 46"/>
          <p:cNvPicPr preferRelativeResize="0"/>
          <p:nvPr/>
        </p:nvPicPr>
        <p:blipFill>
          <a:blip r:embed="rId3">
            <a:alphaModFix/>
          </a:blip>
          <a:stretch>
            <a:fillRect/>
          </a:stretch>
        </p:blipFill>
        <p:spPr>
          <a:xfrm>
            <a:off x="1707708" y="1370340"/>
            <a:ext cx="5728584" cy="411731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pic>
        <p:nvPicPr>
          <p:cNvPr id="51" name="Shape 51"/>
          <p:cNvPicPr preferRelativeResize="0"/>
          <p:nvPr/>
        </p:nvPicPr>
        <p:blipFill>
          <a:blip r:embed="rId3">
            <a:alphaModFix/>
          </a:blip>
          <a:stretch>
            <a:fillRect/>
          </a:stretch>
        </p:blipFill>
        <p:spPr>
          <a:xfrm>
            <a:off x="2667000" y="1228725"/>
            <a:ext cx="3810000" cy="44005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pic>
        <p:nvPicPr>
          <p:cNvPr id="56" name="Shape 56"/>
          <p:cNvPicPr preferRelativeResize="0"/>
          <p:nvPr/>
        </p:nvPicPr>
        <p:blipFill>
          <a:blip r:embed="rId3">
            <a:alphaModFix/>
          </a:blip>
          <a:stretch>
            <a:fillRect/>
          </a:stretch>
        </p:blipFill>
        <p:spPr>
          <a:xfrm>
            <a:off x="2667000" y="1228725"/>
            <a:ext cx="3810000" cy="4400550"/>
          </a:xfrm>
          <a:prstGeom prst="rect">
            <a:avLst/>
          </a:prstGeom>
          <a:noFill/>
          <a:ln>
            <a:noFill/>
          </a:ln>
        </p:spPr>
      </p:pic>
      <p:sp>
        <p:nvSpPr>
          <p:cNvPr id="57" name="Shape 57"/>
          <p:cNvSpPr/>
          <p:nvPr/>
        </p:nvSpPr>
        <p:spPr>
          <a:xfrm>
            <a:off x="3368100" y="2114836"/>
            <a:ext cx="1949400" cy="2776200"/>
          </a:xfrm>
          <a:prstGeom prst="ellipse">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8" name="Shape 58"/>
          <p:cNvSpPr/>
          <p:nvPr/>
        </p:nvSpPr>
        <p:spPr>
          <a:xfrm>
            <a:off x="3568250" y="3133075"/>
            <a:ext cx="391500" cy="252300"/>
          </a:xfrm>
          <a:prstGeom prst="ellipse">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9" name="Shape 59"/>
          <p:cNvSpPr/>
          <p:nvPr/>
        </p:nvSpPr>
        <p:spPr>
          <a:xfrm>
            <a:off x="4376250" y="3133075"/>
            <a:ext cx="391500" cy="252300"/>
          </a:xfrm>
          <a:prstGeom prst="ellipse">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0" name="Shape 60"/>
          <p:cNvSpPr/>
          <p:nvPr/>
        </p:nvSpPr>
        <p:spPr>
          <a:xfrm>
            <a:off x="3568250" y="2932435"/>
            <a:ext cx="1323900" cy="1323900"/>
          </a:xfrm>
          <a:prstGeom prst="arc">
            <a:avLst>
              <a:gd fmla="val 3024117" name="adj1"/>
              <a:gd fmla="val 7518639" name="adj2"/>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pic>
        <p:nvPicPr>
          <p:cNvPr id="65" name="Shape 65"/>
          <p:cNvPicPr preferRelativeResize="0"/>
          <p:nvPr/>
        </p:nvPicPr>
        <p:blipFill>
          <a:blip r:embed="rId3">
            <a:alphaModFix/>
          </a:blip>
          <a:stretch>
            <a:fillRect/>
          </a:stretch>
        </p:blipFill>
        <p:spPr>
          <a:xfrm>
            <a:off x="2667000" y="1228725"/>
            <a:ext cx="3810000" cy="4400550"/>
          </a:xfrm>
          <a:prstGeom prst="rect">
            <a:avLst/>
          </a:prstGeom>
          <a:noFill/>
          <a:ln>
            <a:noFill/>
          </a:ln>
        </p:spPr>
      </p:pic>
      <p:sp>
        <p:nvSpPr>
          <p:cNvPr id="66" name="Shape 66"/>
          <p:cNvSpPr/>
          <p:nvPr/>
        </p:nvSpPr>
        <p:spPr>
          <a:xfrm>
            <a:off x="3368100" y="2114836"/>
            <a:ext cx="1949400" cy="2776200"/>
          </a:xfrm>
          <a:prstGeom prst="ellipse">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7" name="Shape 67"/>
          <p:cNvSpPr/>
          <p:nvPr/>
        </p:nvSpPr>
        <p:spPr>
          <a:xfrm>
            <a:off x="3568250" y="3133075"/>
            <a:ext cx="391500" cy="252300"/>
          </a:xfrm>
          <a:prstGeom prst="ellipse">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8" name="Shape 68"/>
          <p:cNvSpPr/>
          <p:nvPr/>
        </p:nvSpPr>
        <p:spPr>
          <a:xfrm>
            <a:off x="4376250" y="3133075"/>
            <a:ext cx="391500" cy="252300"/>
          </a:xfrm>
          <a:prstGeom prst="ellipse">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 name="Shape 69"/>
          <p:cNvSpPr/>
          <p:nvPr/>
        </p:nvSpPr>
        <p:spPr>
          <a:xfrm>
            <a:off x="3568250" y="2932435"/>
            <a:ext cx="1323900" cy="1323900"/>
          </a:xfrm>
          <a:prstGeom prst="arc">
            <a:avLst>
              <a:gd fmla="val 3024117" name="adj1"/>
              <a:gd fmla="val 7518639" name="adj2"/>
            </a:avLst>
          </a:prstGeom>
          <a:no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0" name="Shape 70"/>
          <p:cNvSpPr/>
          <p:nvPr/>
        </p:nvSpPr>
        <p:spPr>
          <a:xfrm>
            <a:off x="2754450" y="2010400"/>
            <a:ext cx="3176699" cy="3063599"/>
          </a:xfrm>
          <a:prstGeom prst="mathMultiply">
            <a:avLst>
              <a:gd fmla="val 23520" name="adj1"/>
            </a:avLst>
          </a:prstGeom>
          <a:solidFill>
            <a:srgbClr val="980000"/>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pic>
        <p:nvPicPr>
          <p:cNvPr id="75" name="Shape 75"/>
          <p:cNvPicPr preferRelativeResize="0"/>
          <p:nvPr/>
        </p:nvPicPr>
        <p:blipFill>
          <a:blip r:embed="rId3">
            <a:alphaModFix/>
          </a:blip>
          <a:stretch>
            <a:fillRect/>
          </a:stretch>
        </p:blipFill>
        <p:spPr>
          <a:xfrm>
            <a:off x="243825" y="1511494"/>
            <a:ext cx="3855227" cy="3835011"/>
          </a:xfrm>
          <a:prstGeom prst="rect">
            <a:avLst/>
          </a:prstGeom>
          <a:noFill/>
          <a:ln>
            <a:noFill/>
          </a:ln>
        </p:spPr>
      </p:pic>
      <p:sp>
        <p:nvSpPr>
          <p:cNvPr id="76" name="Shape 76"/>
          <p:cNvSpPr txBox="1"/>
          <p:nvPr/>
        </p:nvSpPr>
        <p:spPr>
          <a:xfrm>
            <a:off x="2862125" y="2921900"/>
            <a:ext cx="3657600" cy="457200"/>
          </a:xfrm>
          <a:prstGeom prst="rect">
            <a:avLst/>
          </a:prstGeom>
          <a:noFill/>
          <a:ln>
            <a:noFill/>
          </a:ln>
        </p:spPr>
        <p:txBody>
          <a:bodyPr anchorCtr="0" anchor="t" bIns="91425" lIns="91425" rIns="91425" tIns="91425">
            <a:noAutofit/>
          </a:bodyPr>
          <a:lstStyle/>
          <a:p>
            <a:pPr algn="ctr">
              <a:spcBef>
                <a:spcPts val="0"/>
              </a:spcBef>
              <a:buNone/>
            </a:pPr>
            <a:r>
              <a:rPr lang="en" sz="4800"/>
              <a:t>VS</a:t>
            </a:r>
          </a:p>
        </p:txBody>
      </p:sp>
      <p:pic>
        <p:nvPicPr>
          <p:cNvPr id="77" name="Shape 77"/>
          <p:cNvPicPr preferRelativeResize="0"/>
          <p:nvPr/>
        </p:nvPicPr>
        <p:blipFill>
          <a:blip r:embed="rId4">
            <a:alphaModFix/>
          </a:blip>
          <a:stretch>
            <a:fillRect/>
          </a:stretch>
        </p:blipFill>
        <p:spPr>
          <a:xfrm>
            <a:off x="5165346" y="1511494"/>
            <a:ext cx="3900903" cy="3900903"/>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pic>
        <p:nvPicPr>
          <p:cNvPr id="82" name="Shape 82"/>
          <p:cNvPicPr preferRelativeResize="0"/>
          <p:nvPr/>
        </p:nvPicPr>
        <p:blipFill>
          <a:blip r:embed="rId3">
            <a:alphaModFix/>
          </a:blip>
          <a:stretch>
            <a:fillRect/>
          </a:stretch>
        </p:blipFill>
        <p:spPr>
          <a:xfrm>
            <a:off x="448275" y="300350"/>
            <a:ext cx="8128000" cy="6096000"/>
          </a:xfrm>
          <a:prstGeom prst="rect">
            <a:avLst/>
          </a:prstGeom>
          <a:noFill/>
          <a:ln>
            <a:noFill/>
          </a:ln>
        </p:spPr>
      </p:pic>
      <p:sp>
        <p:nvSpPr>
          <p:cNvPr id="83" name="Shape 83"/>
          <p:cNvSpPr/>
          <p:nvPr/>
        </p:nvSpPr>
        <p:spPr>
          <a:xfrm>
            <a:off x="4133944" y="1235809"/>
            <a:ext cx="2019299" cy="1749599"/>
          </a:xfrm>
          <a:prstGeom prst="rect">
            <a:avLst/>
          </a:prstGeom>
          <a:noFill/>
          <a:ln cap="flat" cmpd="sng" w="38100">
            <a:solidFill>
              <a:srgbClr val="00FF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ctrTitle"/>
          </p:nvPr>
        </p:nvSpPr>
        <p:spPr>
          <a:xfrm>
            <a:off x="685800" y="2157750"/>
            <a:ext cx="7772400" cy="1650599"/>
          </a:xfrm>
          <a:prstGeom prst="rect">
            <a:avLst/>
          </a:prstGeom>
        </p:spPr>
        <p:txBody>
          <a:bodyPr anchorCtr="0" anchor="b" bIns="91425" lIns="91425" rIns="91425" tIns="91425">
            <a:noAutofit/>
          </a:bodyPr>
          <a:lstStyle/>
          <a:p>
            <a:pPr lvl="0" rtl="0">
              <a:spcBef>
                <a:spcPts val="0"/>
              </a:spcBef>
              <a:buNone/>
            </a:pPr>
            <a:r>
              <a:rPr lang="en"/>
              <a:t>why learn?</a:t>
            </a:r>
          </a:p>
        </p:txBody>
      </p:sp>
      <p:sp>
        <p:nvSpPr>
          <p:cNvPr id="89" name="Shape 89"/>
          <p:cNvSpPr txBox="1"/>
          <p:nvPr>
            <p:ph idx="1" type="subTitle"/>
          </p:nvPr>
        </p:nvSpPr>
        <p:spPr>
          <a:xfrm>
            <a:off x="685800" y="3953037"/>
            <a:ext cx="7772400" cy="1259400"/>
          </a:xfrm>
          <a:prstGeom prst="rect">
            <a:avLst/>
          </a:prstGeom>
        </p:spPr>
        <p:txBody>
          <a:bodyPr anchorCtr="0" anchor="t" bIns="91425" lIns="91425" rIns="91425" tIns="91425">
            <a:noAutofit/>
          </a:bodyPr>
          <a:lstStyle/>
          <a:p>
            <a:pPr lvl="0" rtl="0">
              <a:spcBef>
                <a:spcPts val="0"/>
              </a:spcBef>
              <a:buNone/>
            </a:pPr>
            <a:r>
              <a:rPr lang="en"/>
              <a:t>Better than you could do it!</a:t>
            </a:r>
          </a:p>
          <a:p>
            <a:pPr lvl="0" rtl="0">
              <a:spcBef>
                <a:spcPts val="0"/>
              </a:spcBef>
              <a:buNone/>
            </a:pPr>
            <a:r>
              <a:rPr lang="en"/>
              <a:t>Easy adaption to new tasks!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