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9"/>
  </p:notesMasterIdLst>
  <p:sldIdLst>
    <p:sldId id="256" r:id="rId4"/>
    <p:sldId id="295" r:id="rId5"/>
    <p:sldId id="296" r:id="rId6"/>
    <p:sldId id="297" r:id="rId7"/>
    <p:sldId id="298" r:id="rId8"/>
    <p:sldId id="262" r:id="rId9"/>
    <p:sldId id="299" r:id="rId10"/>
    <p:sldId id="264" r:id="rId11"/>
    <p:sldId id="266" r:id="rId12"/>
    <p:sldId id="265" r:id="rId13"/>
    <p:sldId id="282" r:id="rId14"/>
    <p:sldId id="267" r:id="rId15"/>
    <p:sldId id="300" r:id="rId16"/>
    <p:sldId id="272" r:id="rId17"/>
    <p:sldId id="278" r:id="rId18"/>
    <p:sldId id="280" r:id="rId19"/>
    <p:sldId id="285" r:id="rId20"/>
    <p:sldId id="284" r:id="rId21"/>
    <p:sldId id="294" r:id="rId22"/>
    <p:sldId id="286" r:id="rId23"/>
    <p:sldId id="287" r:id="rId24"/>
    <p:sldId id="288" r:id="rId25"/>
    <p:sldId id="301" r:id="rId26"/>
    <p:sldId id="292" r:id="rId27"/>
    <p:sldId id="302" r:id="rId28"/>
  </p:sldIdLst>
  <p:sldSz cx="1343977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45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533400" y="763588"/>
            <a:ext cx="6704013" cy="3771900"/>
          </a:xfrm>
          <a:prstGeom prst="rect">
            <a:avLst/>
          </a:prstGeom>
        </p:spPr>
        <p:txBody>
          <a:bodyPr lIns="0" tIns="0" rIns="0" bIns="0" anchor="ctr"/>
          <a:lstStyle/>
          <a:p>
            <a:pPr algn="ctr"/>
            <a:r>
              <a:rPr lang="en-US" sz="4400" b="0" strike="noStrike" spc="-1">
                <a:latin typeface="Arial"/>
              </a:rPr>
              <a:t>Click to move the slide</a:t>
            </a:r>
          </a:p>
        </p:txBody>
      </p:sp>
      <p:sp>
        <p:nvSpPr>
          <p:cNvPr id="191"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92"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93"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94"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95" name="PlaceHolder 6"/>
          <p:cNvSpPr>
            <a:spLocks noGrp="1"/>
          </p:cNvSpPr>
          <p:nvPr>
            <p:ph type="sldNum"/>
          </p:nvPr>
        </p:nvSpPr>
        <p:spPr>
          <a:xfrm>
            <a:off x="4399200" y="9555480"/>
            <a:ext cx="3372840" cy="502560"/>
          </a:xfrm>
          <a:prstGeom prst="rect">
            <a:avLst/>
          </a:prstGeom>
        </p:spPr>
        <p:txBody>
          <a:bodyPr lIns="0" tIns="0" rIns="0" bIns="0" anchor="b"/>
          <a:lstStyle/>
          <a:p>
            <a:pPr algn="r"/>
            <a:fld id="{DE6D27B9-77CB-406F-98DC-43290B840C37}"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DE6D27B9-77CB-406F-98DC-43290B840C37}"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68659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533400" y="763588"/>
            <a:ext cx="6704013" cy="3771900"/>
          </a:xfrm>
          <a:prstGeom prst="rect">
            <a:avLst/>
          </a:prstGeom>
        </p:spPr>
      </p:sp>
      <p:sp>
        <p:nvSpPr>
          <p:cNvPr id="314" name="PlaceHolder 2"/>
          <p:cNvSpPr>
            <a:spLocks noGrp="1"/>
          </p:cNvSpPr>
          <p:nvPr>
            <p:ph type="body"/>
          </p:nvPr>
        </p:nvSpPr>
        <p:spPr>
          <a:xfrm>
            <a:off x="777240" y="4777560"/>
            <a:ext cx="6217560" cy="4740480"/>
          </a:xfrm>
          <a:prstGeom prst="rect">
            <a:avLst/>
          </a:prstGeom>
        </p:spPr>
        <p:txBody>
          <a:bodyPr lIns="0" tIns="0" rIns="0" bIns="0"/>
          <a:lstStyle/>
          <a:p>
            <a:r>
              <a:rPr lang="en-US" sz="1600" b="0" strike="noStrike" spc="-1" dirty="0">
                <a:latin typeface="Arial"/>
              </a:rPr>
              <a:t>I want to start with a quick overview of how I think about the machine learning workflow.</a:t>
            </a:r>
          </a:p>
          <a:p>
            <a:r>
              <a:rPr lang="en-US" sz="1600" b="0" strike="noStrike" spc="-1" dirty="0">
                <a:latin typeface="Arial"/>
              </a:rPr>
              <a:t>There’s many version of this, and it’s also known as box’s loop.</a:t>
            </a:r>
          </a:p>
          <a:p>
            <a:r>
              <a:rPr lang="en-US" sz="1600" b="0" strike="noStrike" spc="-1" dirty="0">
                <a:latin typeface="Arial"/>
              </a:rPr>
              <a:t>You start with defining the problem you want to solve, and collect the data. You do an initial data cleaning and visualization, then you work on model building and comparison, and do model evaluation.</a:t>
            </a:r>
          </a:p>
          <a:p>
            <a:r>
              <a:rPr lang="en-US" sz="1600" b="0" strike="noStrike" spc="-1" dirty="0">
                <a:latin typeface="Arial"/>
              </a:rPr>
              <a:t>Then, usually you integrate into a bigger system. That can be deployment or offline use within some bigger pipeline. There’s usually consequences of a model that can not be evaluated without actually using a model.</a:t>
            </a:r>
          </a:p>
          <a:p>
            <a:r>
              <a:rPr lang="en-US" sz="1600" b="0" strike="noStrike" spc="-1" dirty="0">
                <a:latin typeface="Arial"/>
              </a:rPr>
              <a:t>One of the points I want to emphasize is that this is not a feed-forward process, but there’s a feedback loop between the different steps. I drew it as a cycle but actually I think it’s best to think of it as a fully connected graph. After each step, you might go back to previous steps. Each step might tell you about a mistake you made earlier or something you can do better.</a:t>
            </a:r>
          </a:p>
          <a:p>
            <a:r>
              <a:rPr lang="en-US" sz="1600" b="0" strike="noStrike" spc="-1" dirty="0">
                <a:latin typeface="Arial"/>
              </a:rPr>
              <a:t>I titled this a real world ML workflow, because this is not how ML is usual treated in research or by existing ML tools.</a:t>
            </a:r>
          </a:p>
          <a:p>
            <a:r>
              <a:rPr lang="en-US" sz="1600" b="0" strike="noStrike" spc="-1" dirty="0">
                <a:latin typeface="Arial"/>
              </a:rPr>
              <a:t>Usually tools and research focus on a single step, most commonly the model building, and ignore the </a:t>
            </a:r>
            <a:r>
              <a:rPr lang="en-US" sz="1600" b="0" strike="noStrike" spc="-1" dirty="0" err="1">
                <a:latin typeface="Arial"/>
              </a:rPr>
              <a:t>interdepencencies</a:t>
            </a:r>
            <a:r>
              <a:rPr lang="en-US" sz="1600" b="0" strike="noStrike" spc="-1" dirty="0">
                <a:latin typeface="Arial"/>
              </a:rPr>
              <a:t>. I think we need to do better, and that is the focus of this talk.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533400" y="763588"/>
            <a:ext cx="6704013" cy="3771900"/>
          </a:xfrm>
          <a:prstGeom prst="rect">
            <a:avLst/>
          </a:prstGeom>
        </p:spPr>
      </p:sp>
      <p:sp>
        <p:nvSpPr>
          <p:cNvPr id="31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dirty="0">
                <a:latin typeface="Arial"/>
              </a:rPr>
              <a:t>Right now there are tools for these different steps available, but I think they are much too hard to use. For example, here is me doing some basic visualization on a standard ML benchmark dataset, the adult dataset. I want to figure out what the univariate distributions are for the two classes. I’ll use seaborn which is one of the most advanced </a:t>
            </a:r>
            <a:r>
              <a:rPr lang="en-US" sz="2000" b="0" strike="noStrike" spc="-1" dirty="0" err="1">
                <a:latin typeface="Arial"/>
              </a:rPr>
              <a:t>visualisualization</a:t>
            </a:r>
            <a:r>
              <a:rPr lang="en-US" sz="2000" b="0" strike="noStrike" spc="-1" dirty="0">
                <a:latin typeface="Arial"/>
              </a:rPr>
              <a:t> libraries for python. However, it’s not really made for supervised learning datasets and so to do what I want to do I have to come up with a pretty intricate call that I got by asking Michael Waskom on the issue tracker and that I probably have to look up every time.</a:t>
            </a:r>
          </a:p>
          <a:p>
            <a:r>
              <a:rPr lang="en-US" sz="2000" b="0" strike="noStrike" spc="-1" dirty="0">
                <a:latin typeface="Arial"/>
              </a:rPr>
              <a:t>And seaborn is great, but it’s not really the tool I need.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noRot="1" noChangeAspect="1"/>
          </p:cNvSpPr>
          <p:nvPr>
            <p:ph type="sldImg"/>
          </p:nvPr>
        </p:nvSpPr>
        <p:spPr>
          <a:xfrm>
            <a:off x="533400" y="763588"/>
            <a:ext cx="6704013" cy="3771900"/>
          </a:xfrm>
          <a:prstGeom prst="rect">
            <a:avLst/>
          </a:prstGeom>
        </p:spPr>
      </p:sp>
      <p:sp>
        <p:nvSpPr>
          <p:cNvPr id="318" name="PlaceHolder 2"/>
          <p:cNvSpPr>
            <a:spLocks noGrp="1"/>
          </p:cNvSpPr>
          <p:nvPr>
            <p:ph type="body"/>
          </p:nvPr>
        </p:nvSpPr>
        <p:spPr>
          <a:xfrm>
            <a:off x="777240" y="4777560"/>
            <a:ext cx="6217560" cy="4525920"/>
          </a:xfrm>
          <a:prstGeom prst="rect">
            <a:avLst/>
          </a:prstGeom>
        </p:spPr>
        <p:txBody>
          <a:bodyPr lIns="0" tIns="0" rIns="0" bIns="0"/>
          <a:lstStyle/>
          <a:p>
            <a:r>
              <a:rPr lang="en-US" sz="1800" b="0" strike="noStrike" spc="-1">
                <a:latin typeface="Arial"/>
              </a:rPr>
              <a:t>Similarly when it comes to machine learning, I think there’s a lot to improve on. I spend a lot of time on scikit-learn and making it easier to use. But here’s basically what you’d have to do to learn a logistic regression model and tune the regularization parameter on this adult dataset. And keep in mind, this is not very dirty data, this is a pretty standard benchmark.</a:t>
            </a:r>
          </a:p>
          <a:p>
            <a:r>
              <a:rPr lang="en-US" sz="1800" b="0" strike="noStrike" spc="-1">
                <a:latin typeface="Arial"/>
              </a:rPr>
              <a:t>Scikit-learn is very explicit and very flexible which is great when you want to control what you’re doing very precisely. But for running a quick prototype it’s not ideal.</a:t>
            </a:r>
          </a:p>
          <a:p>
            <a:r>
              <a:rPr lang="en-US" sz="1800" b="0" strike="noStrike" spc="-1">
                <a:latin typeface="Arial"/>
              </a:rPr>
              <a:t>And I can come up with this code here pretty easily but  I’m also responsible for a bunch of the things that are happening here. It could certainly be more intuitive.</a:t>
            </a:r>
          </a:p>
          <a:p>
            <a:endParaRPr lang="en-US" sz="18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C4A9326B-34E8-4ABE-9FAA-AAD38957C7FF}"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3011519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noRot="1" noChangeAspect="1"/>
          </p:cNvSpPr>
          <p:nvPr>
            <p:ph type="sldImg"/>
          </p:nvPr>
        </p:nvSpPr>
        <p:spPr>
          <a:xfrm>
            <a:off x="533400" y="763588"/>
            <a:ext cx="6704013" cy="3771900"/>
          </a:xfrm>
          <a:prstGeom prst="rect">
            <a:avLst/>
          </a:prstGeom>
        </p:spPr>
      </p:sp>
      <p:sp>
        <p:nvSpPr>
          <p:cNvPr id="342" name="PlaceHolder 2"/>
          <p:cNvSpPr>
            <a:spLocks noGrp="1"/>
          </p:cNvSpPr>
          <p:nvPr>
            <p:ph type="body"/>
          </p:nvPr>
        </p:nvSpPr>
        <p:spPr>
          <a:xfrm>
            <a:off x="777240" y="4777560"/>
            <a:ext cx="6217560" cy="5119560"/>
          </a:xfrm>
          <a:prstGeom prst="rect">
            <a:avLst/>
          </a:prstGeom>
        </p:spPr>
        <p:txBody>
          <a:bodyPr lIns="0" tIns="0" rIns="0" bIns="0"/>
          <a:lstStyle/>
          <a:p>
            <a:r>
              <a:rPr lang="en-US" sz="1800" b="0" strike="noStrike" spc="-1">
                <a:latin typeface="Arial"/>
              </a:rPr>
              <a:t>Ok so but how well does this actually work? The goal is to provide a solution that can easily be implemented and easily be used. We compared our approach against randomized search and bayesian optimization.</a:t>
            </a:r>
          </a:p>
          <a:p>
            <a:r>
              <a:rPr lang="en-US" sz="1800" b="0" strike="noStrike" spc="-1">
                <a:latin typeface="Arial"/>
              </a:rPr>
              <a:t>If the budget is very small, say we only allow 2 or 4 runs, then our approach is clearly superior. Bayesian optimization doesn’t really start working until you have 16 or 32 runs or so. However, we found that our ranked list actually performed quite well, even in that regime.</a:t>
            </a:r>
          </a:p>
          <a:p>
            <a:r>
              <a:rPr lang="en-US" sz="1800" b="0" strike="noStrike" spc="-1">
                <a:latin typeface="Arial"/>
              </a:rPr>
              <a:t>This comparison is a bit apples to oranges, as our algorithm is using meta-learning to produce a fixed list, while the other two are search algorithms that don’t exploit meta-learning. But as a user, what you really care about is performance vs budget, and I think we’re doing quite well.</a:t>
            </a:r>
          </a:p>
          <a:p>
            <a:r>
              <a:rPr lang="en-US" sz="1800" b="0" strike="noStrike" spc="-1">
                <a:latin typeface="Arial"/>
              </a:rPr>
              <a:t>Another interesting aspect that we didn’t look into is multi-fidelity optimization, or hyperband.</a:t>
            </a:r>
          </a:p>
          <a:p>
            <a:r>
              <a:rPr lang="en-US" sz="1800" b="0" strike="noStrike" spc="-1">
                <a:latin typeface="Arial"/>
              </a:rPr>
              <a:t>I’ll come back to this later, but basically our approach is orthogonal to hyperband, and once you have your prioritized list, you can just run hyperband or successive halving on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PlaceHolder 1"/>
          <p:cNvSpPr>
            <a:spLocks noGrp="1" noRot="1" noChangeAspect="1"/>
          </p:cNvSpPr>
          <p:nvPr>
            <p:ph type="sldImg"/>
          </p:nvPr>
        </p:nvSpPr>
        <p:spPr>
          <a:xfrm>
            <a:off x="533400" y="763588"/>
            <a:ext cx="6702425" cy="3770312"/>
          </a:xfrm>
          <a:prstGeom prst="rect">
            <a:avLst/>
          </a:prstGeom>
        </p:spPr>
      </p:sp>
      <p:sp>
        <p:nvSpPr>
          <p:cNvPr id="346" name="PlaceHolder 2"/>
          <p:cNvSpPr>
            <a:spLocks noGrp="1"/>
          </p:cNvSpPr>
          <p:nvPr>
            <p:ph type="body"/>
          </p:nvPr>
        </p:nvSpPr>
        <p:spPr>
          <a:xfrm>
            <a:off x="777240" y="4777560"/>
            <a:ext cx="6215400" cy="4523760"/>
          </a:xfrm>
          <a:prstGeom prst="rect">
            <a:avLst/>
          </a:prstGeom>
        </p:spPr>
        <p:txBody>
          <a:bodyPr lIns="0" tIns="0" rIns="0" bIns="0"/>
          <a:lstStyle/>
          <a:p>
            <a:pPr marL="216000" indent="-214200">
              <a:lnSpc>
                <a:spcPct val="100000"/>
              </a:lnSpc>
            </a:pPr>
            <a:endParaRPr lang="en-US" sz="2000" b="0" strike="noStrike" spc="-1">
              <a:latin typeface="Arial"/>
            </a:endParaRPr>
          </a:p>
          <a:p>
            <a:pPr marL="216000" indent="-214200">
              <a:lnSpc>
                <a:spcPct val="100000"/>
              </a:lnSpc>
            </a:pPr>
            <a:endParaRPr lang="en-US" sz="2000" b="0" strike="noStrike" spc="-1">
              <a:latin typeface="Arial"/>
            </a:endParaRPr>
          </a:p>
          <a:p>
            <a:pPr marL="216000" indent="-214200">
              <a:lnSpc>
                <a:spcPct val="100000"/>
              </a:lnSpc>
            </a:pPr>
            <a:r>
              <a:rPr lang="en-US" sz="2000" b="0" strike="noStrike" spc="-1">
                <a:latin typeface="Arial"/>
              </a:rPr>
              <a:t>Thank you for your attention and I’m happy to take any questions!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24" name="PlaceHolder 2"/>
          <p:cNvSpPr>
            <a:spLocks noGrp="1"/>
          </p:cNvSpPr>
          <p:nvPr>
            <p:ph type="body"/>
          </p:nvPr>
        </p:nvSpPr>
        <p:spPr>
          <a:xfrm>
            <a:off x="671947" y="1768680"/>
            <a:ext cx="12095048" cy="2090880"/>
          </a:xfrm>
          <a:prstGeom prst="rect">
            <a:avLst/>
          </a:prstGeom>
        </p:spPr>
        <p:txBody>
          <a:bodyPr lIns="0" tIns="0" rIns="0" bIns="0">
            <a:normAutofit/>
          </a:bodyPr>
          <a:lstStyle/>
          <a:p>
            <a:endParaRPr lang="en-US" sz="4266" b="0" strike="noStrike" spc="-1">
              <a:latin typeface="Arial"/>
            </a:endParaRPr>
          </a:p>
        </p:txBody>
      </p:sp>
      <p:sp>
        <p:nvSpPr>
          <p:cNvPr id="25" name="PlaceHolder 3"/>
          <p:cNvSpPr>
            <a:spLocks noGrp="1"/>
          </p:cNvSpPr>
          <p:nvPr>
            <p:ph type="body"/>
          </p:nvPr>
        </p:nvSpPr>
        <p:spPr>
          <a:xfrm>
            <a:off x="671947" y="4058640"/>
            <a:ext cx="12095048"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27"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4266" b="0" strike="noStrike" spc="-1">
              <a:latin typeface="Arial"/>
            </a:endParaRPr>
          </a:p>
        </p:txBody>
      </p:sp>
      <p:sp>
        <p:nvSpPr>
          <p:cNvPr id="28"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4266" b="0" strike="noStrike" spc="-1">
              <a:latin typeface="Arial"/>
            </a:endParaRPr>
          </a:p>
        </p:txBody>
      </p:sp>
      <p:sp>
        <p:nvSpPr>
          <p:cNvPr id="29"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4266" b="0" strike="noStrike" spc="-1">
              <a:latin typeface="Arial"/>
            </a:endParaRPr>
          </a:p>
        </p:txBody>
      </p:sp>
      <p:sp>
        <p:nvSpPr>
          <p:cNvPr id="30" name="PlaceHolder 5"/>
          <p:cNvSpPr>
            <a:spLocks noGrp="1"/>
          </p:cNvSpPr>
          <p:nvPr>
            <p:ph type="body"/>
          </p:nvPr>
        </p:nvSpPr>
        <p:spPr>
          <a:xfrm>
            <a:off x="6869699" y="4058640"/>
            <a:ext cx="5902095"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32" name="PlaceHolder 2"/>
          <p:cNvSpPr>
            <a:spLocks noGrp="1"/>
          </p:cNvSpPr>
          <p:nvPr>
            <p:ph type="body"/>
          </p:nvPr>
        </p:nvSpPr>
        <p:spPr>
          <a:xfrm>
            <a:off x="671947" y="1768680"/>
            <a:ext cx="3894413" cy="2090880"/>
          </a:xfrm>
          <a:prstGeom prst="rect">
            <a:avLst/>
          </a:prstGeom>
        </p:spPr>
        <p:txBody>
          <a:bodyPr lIns="0" tIns="0" rIns="0" bIns="0">
            <a:normAutofit/>
          </a:bodyPr>
          <a:lstStyle/>
          <a:p>
            <a:endParaRPr lang="en-US" sz="4266" b="0" strike="noStrike" spc="-1">
              <a:latin typeface="Arial"/>
            </a:endParaRPr>
          </a:p>
        </p:txBody>
      </p:sp>
      <p:sp>
        <p:nvSpPr>
          <p:cNvPr id="33" name="PlaceHolder 3"/>
          <p:cNvSpPr>
            <a:spLocks noGrp="1"/>
          </p:cNvSpPr>
          <p:nvPr>
            <p:ph type="body"/>
          </p:nvPr>
        </p:nvSpPr>
        <p:spPr>
          <a:xfrm>
            <a:off x="4761705" y="1768680"/>
            <a:ext cx="3894413" cy="2090880"/>
          </a:xfrm>
          <a:prstGeom prst="rect">
            <a:avLst/>
          </a:prstGeom>
        </p:spPr>
        <p:txBody>
          <a:bodyPr lIns="0" tIns="0" rIns="0" bIns="0">
            <a:normAutofit/>
          </a:bodyPr>
          <a:lstStyle/>
          <a:p>
            <a:endParaRPr lang="en-US" sz="4266" b="0" strike="noStrike" spc="-1">
              <a:latin typeface="Arial"/>
            </a:endParaRPr>
          </a:p>
        </p:txBody>
      </p:sp>
      <p:sp>
        <p:nvSpPr>
          <p:cNvPr id="34" name="PlaceHolder 4"/>
          <p:cNvSpPr>
            <a:spLocks noGrp="1"/>
          </p:cNvSpPr>
          <p:nvPr>
            <p:ph type="body"/>
          </p:nvPr>
        </p:nvSpPr>
        <p:spPr>
          <a:xfrm>
            <a:off x="8851463" y="1768680"/>
            <a:ext cx="3894413" cy="2090880"/>
          </a:xfrm>
          <a:prstGeom prst="rect">
            <a:avLst/>
          </a:prstGeom>
        </p:spPr>
        <p:txBody>
          <a:bodyPr lIns="0" tIns="0" rIns="0" bIns="0">
            <a:normAutofit/>
          </a:bodyPr>
          <a:lstStyle/>
          <a:p>
            <a:endParaRPr lang="en-US" sz="4266" b="0" strike="noStrike" spc="-1">
              <a:latin typeface="Arial"/>
            </a:endParaRPr>
          </a:p>
        </p:txBody>
      </p:sp>
      <p:sp>
        <p:nvSpPr>
          <p:cNvPr id="35" name="PlaceHolder 5"/>
          <p:cNvSpPr>
            <a:spLocks noGrp="1"/>
          </p:cNvSpPr>
          <p:nvPr>
            <p:ph type="body"/>
          </p:nvPr>
        </p:nvSpPr>
        <p:spPr>
          <a:xfrm>
            <a:off x="671947" y="4058640"/>
            <a:ext cx="3894413" cy="2090880"/>
          </a:xfrm>
          <a:prstGeom prst="rect">
            <a:avLst/>
          </a:prstGeom>
        </p:spPr>
        <p:txBody>
          <a:bodyPr lIns="0" tIns="0" rIns="0" bIns="0">
            <a:normAutofit/>
          </a:bodyPr>
          <a:lstStyle/>
          <a:p>
            <a:endParaRPr lang="en-US" sz="4266" b="0" strike="noStrike" spc="-1">
              <a:latin typeface="Arial"/>
            </a:endParaRPr>
          </a:p>
        </p:txBody>
      </p:sp>
      <p:sp>
        <p:nvSpPr>
          <p:cNvPr id="36" name="PlaceHolder 6"/>
          <p:cNvSpPr>
            <a:spLocks noGrp="1"/>
          </p:cNvSpPr>
          <p:nvPr>
            <p:ph type="body"/>
          </p:nvPr>
        </p:nvSpPr>
        <p:spPr>
          <a:xfrm>
            <a:off x="4761705" y="4058640"/>
            <a:ext cx="3894413" cy="2090880"/>
          </a:xfrm>
          <a:prstGeom prst="rect">
            <a:avLst/>
          </a:prstGeom>
        </p:spPr>
        <p:txBody>
          <a:bodyPr lIns="0" tIns="0" rIns="0" bIns="0">
            <a:normAutofit/>
          </a:bodyPr>
          <a:lstStyle/>
          <a:p>
            <a:endParaRPr lang="en-US" sz="4266" b="0" strike="noStrike" spc="-1">
              <a:latin typeface="Arial"/>
            </a:endParaRPr>
          </a:p>
        </p:txBody>
      </p:sp>
      <p:sp>
        <p:nvSpPr>
          <p:cNvPr id="37" name="PlaceHolder 7"/>
          <p:cNvSpPr>
            <a:spLocks noGrp="1"/>
          </p:cNvSpPr>
          <p:nvPr>
            <p:ph type="body"/>
          </p:nvPr>
        </p:nvSpPr>
        <p:spPr>
          <a:xfrm>
            <a:off x="8851463" y="4058640"/>
            <a:ext cx="3894413"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41" name="PlaceHolder 2"/>
          <p:cNvSpPr>
            <a:spLocks noGrp="1"/>
          </p:cNvSpPr>
          <p:nvPr>
            <p:ph type="subTitle"/>
          </p:nvPr>
        </p:nvSpPr>
        <p:spPr>
          <a:xfrm>
            <a:off x="671947" y="1768680"/>
            <a:ext cx="12095048" cy="4384080"/>
          </a:xfrm>
          <a:prstGeom prst="rect">
            <a:avLst/>
          </a:prstGeom>
        </p:spPr>
        <p:txBody>
          <a:bodyPr lIns="0" tIns="0" rIns="0" bIns="0" anchor="ctr"/>
          <a:lstStyle/>
          <a:p>
            <a:pPr algn="ctr"/>
            <a:endParaRPr lang="en-US" sz="4266"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43" name="PlaceHolder 2"/>
          <p:cNvSpPr>
            <a:spLocks noGrp="1"/>
          </p:cNvSpPr>
          <p:nvPr>
            <p:ph type="body"/>
          </p:nvPr>
        </p:nvSpPr>
        <p:spPr>
          <a:xfrm>
            <a:off x="671947" y="1768680"/>
            <a:ext cx="12095048" cy="43840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45"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4266" b="0" strike="noStrike" spc="-1">
              <a:latin typeface="Arial"/>
            </a:endParaRPr>
          </a:p>
        </p:txBody>
      </p:sp>
      <p:sp>
        <p:nvSpPr>
          <p:cNvPr id="46"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71947" y="301320"/>
            <a:ext cx="12095048" cy="5850360"/>
          </a:xfrm>
          <a:prstGeom prst="rect">
            <a:avLst/>
          </a:prstGeom>
        </p:spPr>
        <p:txBody>
          <a:bodyPr lIns="0" tIns="0" rIns="0" bIns="0" anchor="ctr"/>
          <a:lstStyle/>
          <a:p>
            <a:pPr algn="ctr"/>
            <a:endParaRPr lang="en-US" sz="4266"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50"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4266" b="0" strike="noStrike" spc="-1">
              <a:latin typeface="Arial"/>
            </a:endParaRPr>
          </a:p>
        </p:txBody>
      </p:sp>
      <p:sp>
        <p:nvSpPr>
          <p:cNvPr id="51"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4266" b="0" strike="noStrike" spc="-1">
              <a:latin typeface="Arial"/>
            </a:endParaRPr>
          </a:p>
        </p:txBody>
      </p:sp>
      <p:sp>
        <p:nvSpPr>
          <p:cNvPr id="52"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3" name="PlaceHolder 2"/>
          <p:cNvSpPr>
            <a:spLocks noGrp="1"/>
          </p:cNvSpPr>
          <p:nvPr>
            <p:ph type="subTitle"/>
          </p:nvPr>
        </p:nvSpPr>
        <p:spPr>
          <a:xfrm>
            <a:off x="671947" y="1768680"/>
            <a:ext cx="12095048" cy="4384080"/>
          </a:xfrm>
          <a:prstGeom prst="rect">
            <a:avLst/>
          </a:prstGeom>
        </p:spPr>
        <p:txBody>
          <a:bodyPr lIns="0" tIns="0" rIns="0" bIns="0" anchor="ctr"/>
          <a:lstStyle/>
          <a:p>
            <a:pPr algn="ctr"/>
            <a:endParaRPr lang="en-US" sz="4266"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54"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4266" b="0" strike="noStrike" spc="-1">
              <a:latin typeface="Arial"/>
            </a:endParaRPr>
          </a:p>
        </p:txBody>
      </p:sp>
      <p:sp>
        <p:nvSpPr>
          <p:cNvPr id="55"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4266" b="0" strike="noStrike" spc="-1">
              <a:latin typeface="Arial"/>
            </a:endParaRPr>
          </a:p>
        </p:txBody>
      </p:sp>
      <p:sp>
        <p:nvSpPr>
          <p:cNvPr id="56" name="PlaceHolder 4"/>
          <p:cNvSpPr>
            <a:spLocks noGrp="1"/>
          </p:cNvSpPr>
          <p:nvPr>
            <p:ph type="body"/>
          </p:nvPr>
        </p:nvSpPr>
        <p:spPr>
          <a:xfrm>
            <a:off x="6869699" y="4058640"/>
            <a:ext cx="5902095"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58"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4266" b="0" strike="noStrike" spc="-1">
              <a:latin typeface="Arial"/>
            </a:endParaRPr>
          </a:p>
        </p:txBody>
      </p:sp>
      <p:sp>
        <p:nvSpPr>
          <p:cNvPr id="59"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4266" b="0" strike="noStrike" spc="-1">
              <a:latin typeface="Arial"/>
            </a:endParaRPr>
          </a:p>
        </p:txBody>
      </p:sp>
      <p:sp>
        <p:nvSpPr>
          <p:cNvPr id="60" name="PlaceHolder 4"/>
          <p:cNvSpPr>
            <a:spLocks noGrp="1"/>
          </p:cNvSpPr>
          <p:nvPr>
            <p:ph type="body"/>
          </p:nvPr>
        </p:nvSpPr>
        <p:spPr>
          <a:xfrm>
            <a:off x="671947" y="4058640"/>
            <a:ext cx="12095048"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62" name="PlaceHolder 2"/>
          <p:cNvSpPr>
            <a:spLocks noGrp="1"/>
          </p:cNvSpPr>
          <p:nvPr>
            <p:ph type="body"/>
          </p:nvPr>
        </p:nvSpPr>
        <p:spPr>
          <a:xfrm>
            <a:off x="671947" y="1768680"/>
            <a:ext cx="12095048" cy="2090880"/>
          </a:xfrm>
          <a:prstGeom prst="rect">
            <a:avLst/>
          </a:prstGeom>
        </p:spPr>
        <p:txBody>
          <a:bodyPr lIns="0" tIns="0" rIns="0" bIns="0">
            <a:normAutofit/>
          </a:bodyPr>
          <a:lstStyle/>
          <a:p>
            <a:endParaRPr lang="en-US" sz="4266" b="0" strike="noStrike" spc="-1">
              <a:latin typeface="Arial"/>
            </a:endParaRPr>
          </a:p>
        </p:txBody>
      </p:sp>
      <p:sp>
        <p:nvSpPr>
          <p:cNvPr id="63" name="PlaceHolder 3"/>
          <p:cNvSpPr>
            <a:spLocks noGrp="1"/>
          </p:cNvSpPr>
          <p:nvPr>
            <p:ph type="body"/>
          </p:nvPr>
        </p:nvSpPr>
        <p:spPr>
          <a:xfrm>
            <a:off x="671947" y="4058640"/>
            <a:ext cx="12095048"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65"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4266" b="0" strike="noStrike" spc="-1">
              <a:latin typeface="Arial"/>
            </a:endParaRPr>
          </a:p>
        </p:txBody>
      </p:sp>
      <p:sp>
        <p:nvSpPr>
          <p:cNvPr id="66"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4266" b="0" strike="noStrike" spc="-1">
              <a:latin typeface="Arial"/>
            </a:endParaRPr>
          </a:p>
        </p:txBody>
      </p:sp>
      <p:sp>
        <p:nvSpPr>
          <p:cNvPr id="67"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4266" b="0" strike="noStrike" spc="-1">
              <a:latin typeface="Arial"/>
            </a:endParaRPr>
          </a:p>
        </p:txBody>
      </p:sp>
      <p:sp>
        <p:nvSpPr>
          <p:cNvPr id="68" name="PlaceHolder 5"/>
          <p:cNvSpPr>
            <a:spLocks noGrp="1"/>
          </p:cNvSpPr>
          <p:nvPr>
            <p:ph type="body"/>
          </p:nvPr>
        </p:nvSpPr>
        <p:spPr>
          <a:xfrm>
            <a:off x="6869699" y="4058640"/>
            <a:ext cx="5902095"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70" name="PlaceHolder 2"/>
          <p:cNvSpPr>
            <a:spLocks noGrp="1"/>
          </p:cNvSpPr>
          <p:nvPr>
            <p:ph type="body"/>
          </p:nvPr>
        </p:nvSpPr>
        <p:spPr>
          <a:xfrm>
            <a:off x="671947" y="1768680"/>
            <a:ext cx="3894413" cy="2090880"/>
          </a:xfrm>
          <a:prstGeom prst="rect">
            <a:avLst/>
          </a:prstGeom>
        </p:spPr>
        <p:txBody>
          <a:bodyPr lIns="0" tIns="0" rIns="0" bIns="0">
            <a:normAutofit/>
          </a:bodyPr>
          <a:lstStyle/>
          <a:p>
            <a:endParaRPr lang="en-US" sz="4266" b="0" strike="noStrike" spc="-1">
              <a:latin typeface="Arial"/>
            </a:endParaRPr>
          </a:p>
        </p:txBody>
      </p:sp>
      <p:sp>
        <p:nvSpPr>
          <p:cNvPr id="71" name="PlaceHolder 3"/>
          <p:cNvSpPr>
            <a:spLocks noGrp="1"/>
          </p:cNvSpPr>
          <p:nvPr>
            <p:ph type="body"/>
          </p:nvPr>
        </p:nvSpPr>
        <p:spPr>
          <a:xfrm>
            <a:off x="4761705" y="1768680"/>
            <a:ext cx="3894413" cy="2090880"/>
          </a:xfrm>
          <a:prstGeom prst="rect">
            <a:avLst/>
          </a:prstGeom>
        </p:spPr>
        <p:txBody>
          <a:bodyPr lIns="0" tIns="0" rIns="0" bIns="0">
            <a:normAutofit/>
          </a:bodyPr>
          <a:lstStyle/>
          <a:p>
            <a:endParaRPr lang="en-US" sz="4266" b="0" strike="noStrike" spc="-1">
              <a:latin typeface="Arial"/>
            </a:endParaRPr>
          </a:p>
        </p:txBody>
      </p:sp>
      <p:sp>
        <p:nvSpPr>
          <p:cNvPr id="72" name="PlaceHolder 4"/>
          <p:cNvSpPr>
            <a:spLocks noGrp="1"/>
          </p:cNvSpPr>
          <p:nvPr>
            <p:ph type="body"/>
          </p:nvPr>
        </p:nvSpPr>
        <p:spPr>
          <a:xfrm>
            <a:off x="8851463" y="1768680"/>
            <a:ext cx="3894413" cy="2090880"/>
          </a:xfrm>
          <a:prstGeom prst="rect">
            <a:avLst/>
          </a:prstGeom>
        </p:spPr>
        <p:txBody>
          <a:bodyPr lIns="0" tIns="0" rIns="0" bIns="0">
            <a:normAutofit/>
          </a:bodyPr>
          <a:lstStyle/>
          <a:p>
            <a:endParaRPr lang="en-US" sz="4266" b="0" strike="noStrike" spc="-1">
              <a:latin typeface="Arial"/>
            </a:endParaRPr>
          </a:p>
        </p:txBody>
      </p:sp>
      <p:sp>
        <p:nvSpPr>
          <p:cNvPr id="73" name="PlaceHolder 5"/>
          <p:cNvSpPr>
            <a:spLocks noGrp="1"/>
          </p:cNvSpPr>
          <p:nvPr>
            <p:ph type="body"/>
          </p:nvPr>
        </p:nvSpPr>
        <p:spPr>
          <a:xfrm>
            <a:off x="671947" y="4058640"/>
            <a:ext cx="3894413" cy="2090880"/>
          </a:xfrm>
          <a:prstGeom prst="rect">
            <a:avLst/>
          </a:prstGeom>
        </p:spPr>
        <p:txBody>
          <a:bodyPr lIns="0" tIns="0" rIns="0" bIns="0">
            <a:normAutofit/>
          </a:bodyPr>
          <a:lstStyle/>
          <a:p>
            <a:endParaRPr lang="en-US" sz="4266" b="0" strike="noStrike" spc="-1">
              <a:latin typeface="Arial"/>
            </a:endParaRPr>
          </a:p>
        </p:txBody>
      </p:sp>
      <p:sp>
        <p:nvSpPr>
          <p:cNvPr id="74" name="PlaceHolder 6"/>
          <p:cNvSpPr>
            <a:spLocks noGrp="1"/>
          </p:cNvSpPr>
          <p:nvPr>
            <p:ph type="body"/>
          </p:nvPr>
        </p:nvSpPr>
        <p:spPr>
          <a:xfrm>
            <a:off x="4761705" y="4058640"/>
            <a:ext cx="3894413" cy="2090880"/>
          </a:xfrm>
          <a:prstGeom prst="rect">
            <a:avLst/>
          </a:prstGeom>
        </p:spPr>
        <p:txBody>
          <a:bodyPr lIns="0" tIns="0" rIns="0" bIns="0">
            <a:normAutofit/>
          </a:bodyPr>
          <a:lstStyle/>
          <a:p>
            <a:endParaRPr lang="en-US" sz="4266" b="0" strike="noStrike" spc="-1">
              <a:latin typeface="Arial"/>
            </a:endParaRPr>
          </a:p>
        </p:txBody>
      </p:sp>
      <p:sp>
        <p:nvSpPr>
          <p:cNvPr id="75" name="PlaceHolder 7"/>
          <p:cNvSpPr>
            <a:spLocks noGrp="1"/>
          </p:cNvSpPr>
          <p:nvPr>
            <p:ph type="body"/>
          </p:nvPr>
        </p:nvSpPr>
        <p:spPr>
          <a:xfrm>
            <a:off x="8851463" y="4058640"/>
            <a:ext cx="3894413"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79" name="PlaceHolder 2"/>
          <p:cNvSpPr>
            <a:spLocks noGrp="1"/>
          </p:cNvSpPr>
          <p:nvPr>
            <p:ph type="subTitle"/>
          </p:nvPr>
        </p:nvSpPr>
        <p:spPr>
          <a:xfrm>
            <a:off x="671947" y="1768680"/>
            <a:ext cx="12095048" cy="4384080"/>
          </a:xfrm>
          <a:prstGeom prst="rect">
            <a:avLst/>
          </a:prstGeom>
        </p:spPr>
        <p:txBody>
          <a:bodyPr lIns="0" tIns="0" rIns="0" bIns="0" anchor="ctr"/>
          <a:lstStyle/>
          <a:p>
            <a:pPr algn="ctr"/>
            <a:endParaRPr lang="en-US" sz="4266"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81" name="PlaceHolder 2"/>
          <p:cNvSpPr>
            <a:spLocks noGrp="1"/>
          </p:cNvSpPr>
          <p:nvPr>
            <p:ph type="body"/>
          </p:nvPr>
        </p:nvSpPr>
        <p:spPr>
          <a:xfrm>
            <a:off x="671947" y="1768680"/>
            <a:ext cx="12095048" cy="43840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83"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4266" b="0" strike="noStrike" spc="-1">
              <a:latin typeface="Arial"/>
            </a:endParaRPr>
          </a:p>
        </p:txBody>
      </p:sp>
      <p:sp>
        <p:nvSpPr>
          <p:cNvPr id="84"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5" name="PlaceHolder 2"/>
          <p:cNvSpPr>
            <a:spLocks noGrp="1"/>
          </p:cNvSpPr>
          <p:nvPr>
            <p:ph type="body"/>
          </p:nvPr>
        </p:nvSpPr>
        <p:spPr>
          <a:xfrm>
            <a:off x="671947" y="1768680"/>
            <a:ext cx="12095048" cy="43840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71947" y="301320"/>
            <a:ext cx="12095048" cy="5850360"/>
          </a:xfrm>
          <a:prstGeom prst="rect">
            <a:avLst/>
          </a:prstGeom>
        </p:spPr>
        <p:txBody>
          <a:bodyPr lIns="0" tIns="0" rIns="0" bIns="0" anchor="ctr"/>
          <a:lstStyle/>
          <a:p>
            <a:pPr algn="ctr"/>
            <a:endParaRPr lang="en-US" sz="4266"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88"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4266" b="0" strike="noStrike" spc="-1">
              <a:latin typeface="Arial"/>
            </a:endParaRPr>
          </a:p>
        </p:txBody>
      </p:sp>
      <p:sp>
        <p:nvSpPr>
          <p:cNvPr id="89"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4266" b="0" strike="noStrike" spc="-1">
              <a:latin typeface="Arial"/>
            </a:endParaRPr>
          </a:p>
        </p:txBody>
      </p:sp>
      <p:sp>
        <p:nvSpPr>
          <p:cNvPr id="90"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92"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4266" b="0" strike="noStrike" spc="-1">
              <a:latin typeface="Arial"/>
            </a:endParaRPr>
          </a:p>
        </p:txBody>
      </p:sp>
      <p:sp>
        <p:nvSpPr>
          <p:cNvPr id="93"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4266" b="0" strike="noStrike" spc="-1">
              <a:latin typeface="Arial"/>
            </a:endParaRPr>
          </a:p>
        </p:txBody>
      </p:sp>
      <p:sp>
        <p:nvSpPr>
          <p:cNvPr id="94" name="PlaceHolder 4"/>
          <p:cNvSpPr>
            <a:spLocks noGrp="1"/>
          </p:cNvSpPr>
          <p:nvPr>
            <p:ph type="body"/>
          </p:nvPr>
        </p:nvSpPr>
        <p:spPr>
          <a:xfrm>
            <a:off x="6869699" y="4058640"/>
            <a:ext cx="5902095"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96"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4266" b="0" strike="noStrike" spc="-1">
              <a:latin typeface="Arial"/>
            </a:endParaRPr>
          </a:p>
        </p:txBody>
      </p:sp>
      <p:sp>
        <p:nvSpPr>
          <p:cNvPr id="97"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4266" b="0" strike="noStrike" spc="-1">
              <a:latin typeface="Arial"/>
            </a:endParaRPr>
          </a:p>
        </p:txBody>
      </p:sp>
      <p:sp>
        <p:nvSpPr>
          <p:cNvPr id="98" name="PlaceHolder 4"/>
          <p:cNvSpPr>
            <a:spLocks noGrp="1"/>
          </p:cNvSpPr>
          <p:nvPr>
            <p:ph type="body"/>
          </p:nvPr>
        </p:nvSpPr>
        <p:spPr>
          <a:xfrm>
            <a:off x="671947" y="4058640"/>
            <a:ext cx="12095048"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100" name="PlaceHolder 2"/>
          <p:cNvSpPr>
            <a:spLocks noGrp="1"/>
          </p:cNvSpPr>
          <p:nvPr>
            <p:ph type="body"/>
          </p:nvPr>
        </p:nvSpPr>
        <p:spPr>
          <a:xfrm>
            <a:off x="671947" y="1768680"/>
            <a:ext cx="12095048" cy="2090880"/>
          </a:xfrm>
          <a:prstGeom prst="rect">
            <a:avLst/>
          </a:prstGeom>
        </p:spPr>
        <p:txBody>
          <a:bodyPr lIns="0" tIns="0" rIns="0" bIns="0">
            <a:normAutofit/>
          </a:bodyPr>
          <a:lstStyle/>
          <a:p>
            <a:endParaRPr lang="en-US" sz="4266" b="0" strike="noStrike" spc="-1">
              <a:latin typeface="Arial"/>
            </a:endParaRPr>
          </a:p>
        </p:txBody>
      </p:sp>
      <p:sp>
        <p:nvSpPr>
          <p:cNvPr id="101" name="PlaceHolder 3"/>
          <p:cNvSpPr>
            <a:spLocks noGrp="1"/>
          </p:cNvSpPr>
          <p:nvPr>
            <p:ph type="body"/>
          </p:nvPr>
        </p:nvSpPr>
        <p:spPr>
          <a:xfrm>
            <a:off x="671947" y="4058640"/>
            <a:ext cx="12095048"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103"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4266" b="0" strike="noStrike" spc="-1">
              <a:latin typeface="Arial"/>
            </a:endParaRPr>
          </a:p>
        </p:txBody>
      </p:sp>
      <p:sp>
        <p:nvSpPr>
          <p:cNvPr id="104"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4266" b="0" strike="noStrike" spc="-1">
              <a:latin typeface="Arial"/>
            </a:endParaRPr>
          </a:p>
        </p:txBody>
      </p:sp>
      <p:sp>
        <p:nvSpPr>
          <p:cNvPr id="105"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4266" b="0" strike="noStrike" spc="-1">
              <a:latin typeface="Arial"/>
            </a:endParaRPr>
          </a:p>
        </p:txBody>
      </p:sp>
      <p:sp>
        <p:nvSpPr>
          <p:cNvPr id="106" name="PlaceHolder 5"/>
          <p:cNvSpPr>
            <a:spLocks noGrp="1"/>
          </p:cNvSpPr>
          <p:nvPr>
            <p:ph type="body"/>
          </p:nvPr>
        </p:nvSpPr>
        <p:spPr>
          <a:xfrm>
            <a:off x="6869699" y="4058640"/>
            <a:ext cx="5902095"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108" name="PlaceHolder 2"/>
          <p:cNvSpPr>
            <a:spLocks noGrp="1"/>
          </p:cNvSpPr>
          <p:nvPr>
            <p:ph type="body"/>
          </p:nvPr>
        </p:nvSpPr>
        <p:spPr>
          <a:xfrm>
            <a:off x="671947" y="1768680"/>
            <a:ext cx="3894413" cy="2090880"/>
          </a:xfrm>
          <a:prstGeom prst="rect">
            <a:avLst/>
          </a:prstGeom>
        </p:spPr>
        <p:txBody>
          <a:bodyPr lIns="0" tIns="0" rIns="0" bIns="0">
            <a:normAutofit/>
          </a:bodyPr>
          <a:lstStyle/>
          <a:p>
            <a:endParaRPr lang="en-US" sz="4266" b="0" strike="noStrike" spc="-1">
              <a:latin typeface="Arial"/>
            </a:endParaRPr>
          </a:p>
        </p:txBody>
      </p:sp>
      <p:sp>
        <p:nvSpPr>
          <p:cNvPr id="109" name="PlaceHolder 3"/>
          <p:cNvSpPr>
            <a:spLocks noGrp="1"/>
          </p:cNvSpPr>
          <p:nvPr>
            <p:ph type="body"/>
          </p:nvPr>
        </p:nvSpPr>
        <p:spPr>
          <a:xfrm>
            <a:off x="4761705" y="1768680"/>
            <a:ext cx="3894413" cy="2090880"/>
          </a:xfrm>
          <a:prstGeom prst="rect">
            <a:avLst/>
          </a:prstGeom>
        </p:spPr>
        <p:txBody>
          <a:bodyPr lIns="0" tIns="0" rIns="0" bIns="0">
            <a:normAutofit/>
          </a:bodyPr>
          <a:lstStyle/>
          <a:p>
            <a:endParaRPr lang="en-US" sz="4266" b="0" strike="noStrike" spc="-1">
              <a:latin typeface="Arial"/>
            </a:endParaRPr>
          </a:p>
        </p:txBody>
      </p:sp>
      <p:sp>
        <p:nvSpPr>
          <p:cNvPr id="110" name="PlaceHolder 4"/>
          <p:cNvSpPr>
            <a:spLocks noGrp="1"/>
          </p:cNvSpPr>
          <p:nvPr>
            <p:ph type="body"/>
          </p:nvPr>
        </p:nvSpPr>
        <p:spPr>
          <a:xfrm>
            <a:off x="8851463" y="1768680"/>
            <a:ext cx="3894413" cy="2090880"/>
          </a:xfrm>
          <a:prstGeom prst="rect">
            <a:avLst/>
          </a:prstGeom>
        </p:spPr>
        <p:txBody>
          <a:bodyPr lIns="0" tIns="0" rIns="0" bIns="0">
            <a:normAutofit/>
          </a:bodyPr>
          <a:lstStyle/>
          <a:p>
            <a:endParaRPr lang="en-US" sz="4266" b="0" strike="noStrike" spc="-1">
              <a:latin typeface="Arial"/>
            </a:endParaRPr>
          </a:p>
        </p:txBody>
      </p:sp>
      <p:sp>
        <p:nvSpPr>
          <p:cNvPr id="111" name="PlaceHolder 5"/>
          <p:cNvSpPr>
            <a:spLocks noGrp="1"/>
          </p:cNvSpPr>
          <p:nvPr>
            <p:ph type="body"/>
          </p:nvPr>
        </p:nvSpPr>
        <p:spPr>
          <a:xfrm>
            <a:off x="671947" y="4058640"/>
            <a:ext cx="3894413" cy="2090880"/>
          </a:xfrm>
          <a:prstGeom prst="rect">
            <a:avLst/>
          </a:prstGeom>
        </p:spPr>
        <p:txBody>
          <a:bodyPr lIns="0" tIns="0" rIns="0" bIns="0">
            <a:normAutofit/>
          </a:bodyPr>
          <a:lstStyle/>
          <a:p>
            <a:endParaRPr lang="en-US" sz="4266" b="0" strike="noStrike" spc="-1">
              <a:latin typeface="Arial"/>
            </a:endParaRPr>
          </a:p>
        </p:txBody>
      </p:sp>
      <p:sp>
        <p:nvSpPr>
          <p:cNvPr id="112" name="PlaceHolder 6"/>
          <p:cNvSpPr>
            <a:spLocks noGrp="1"/>
          </p:cNvSpPr>
          <p:nvPr>
            <p:ph type="body"/>
          </p:nvPr>
        </p:nvSpPr>
        <p:spPr>
          <a:xfrm>
            <a:off x="4761705" y="4058640"/>
            <a:ext cx="3894413" cy="2090880"/>
          </a:xfrm>
          <a:prstGeom prst="rect">
            <a:avLst/>
          </a:prstGeom>
        </p:spPr>
        <p:txBody>
          <a:bodyPr lIns="0" tIns="0" rIns="0" bIns="0">
            <a:normAutofit/>
          </a:bodyPr>
          <a:lstStyle/>
          <a:p>
            <a:endParaRPr lang="en-US" sz="4266" b="0" strike="noStrike" spc="-1">
              <a:latin typeface="Arial"/>
            </a:endParaRPr>
          </a:p>
        </p:txBody>
      </p:sp>
      <p:sp>
        <p:nvSpPr>
          <p:cNvPr id="113" name="PlaceHolder 7"/>
          <p:cNvSpPr>
            <a:spLocks noGrp="1"/>
          </p:cNvSpPr>
          <p:nvPr>
            <p:ph type="body"/>
          </p:nvPr>
        </p:nvSpPr>
        <p:spPr>
          <a:xfrm>
            <a:off x="8851463" y="4058640"/>
            <a:ext cx="3894413"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7"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4266" b="0" strike="noStrike" spc="-1">
              <a:latin typeface="Arial"/>
            </a:endParaRPr>
          </a:p>
        </p:txBody>
      </p:sp>
      <p:sp>
        <p:nvSpPr>
          <p:cNvPr id="8"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71947" y="301320"/>
            <a:ext cx="12095048" cy="5850360"/>
          </a:xfrm>
          <a:prstGeom prst="rect">
            <a:avLst/>
          </a:prstGeom>
        </p:spPr>
        <p:txBody>
          <a:bodyPr lIns="0" tIns="0" rIns="0" bIns="0" anchor="ctr"/>
          <a:lstStyle/>
          <a:p>
            <a:pPr algn="ctr"/>
            <a:endParaRPr lang="en-US" sz="4266"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12"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4266" b="0" strike="noStrike" spc="-1">
              <a:latin typeface="Arial"/>
            </a:endParaRPr>
          </a:p>
        </p:txBody>
      </p:sp>
      <p:sp>
        <p:nvSpPr>
          <p:cNvPr id="13"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n-US" sz="4266" b="0" strike="noStrike" spc="-1">
              <a:latin typeface="Arial"/>
            </a:endParaRPr>
          </a:p>
        </p:txBody>
      </p:sp>
      <p:sp>
        <p:nvSpPr>
          <p:cNvPr id="14"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16"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n-US" sz="4266" b="0" strike="noStrike" spc="-1">
              <a:latin typeface="Arial"/>
            </a:endParaRPr>
          </a:p>
        </p:txBody>
      </p:sp>
      <p:sp>
        <p:nvSpPr>
          <p:cNvPr id="17"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4266" b="0" strike="noStrike" spc="-1">
              <a:latin typeface="Arial"/>
            </a:endParaRPr>
          </a:p>
        </p:txBody>
      </p:sp>
      <p:sp>
        <p:nvSpPr>
          <p:cNvPr id="18" name="PlaceHolder 4"/>
          <p:cNvSpPr>
            <a:spLocks noGrp="1"/>
          </p:cNvSpPr>
          <p:nvPr>
            <p:ph type="body"/>
          </p:nvPr>
        </p:nvSpPr>
        <p:spPr>
          <a:xfrm>
            <a:off x="6869699" y="4058640"/>
            <a:ext cx="5902095"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71947" y="301320"/>
            <a:ext cx="12095048" cy="1261800"/>
          </a:xfrm>
          <a:prstGeom prst="rect">
            <a:avLst/>
          </a:prstGeom>
        </p:spPr>
        <p:txBody>
          <a:bodyPr lIns="0" tIns="0" rIns="0" bIns="0" anchor="ctr"/>
          <a:lstStyle/>
          <a:p>
            <a:pPr algn="ctr"/>
            <a:endParaRPr lang="en-US" sz="5866" b="0" strike="noStrike" spc="-1">
              <a:latin typeface="Arial"/>
            </a:endParaRPr>
          </a:p>
        </p:txBody>
      </p:sp>
      <p:sp>
        <p:nvSpPr>
          <p:cNvPr id="20"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n-US" sz="4266" b="0" strike="noStrike" spc="-1">
              <a:latin typeface="Arial"/>
            </a:endParaRPr>
          </a:p>
        </p:txBody>
      </p:sp>
      <p:sp>
        <p:nvSpPr>
          <p:cNvPr id="21"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n-US" sz="4266" b="0" strike="noStrike" spc="-1">
              <a:latin typeface="Arial"/>
            </a:endParaRPr>
          </a:p>
        </p:txBody>
      </p:sp>
      <p:sp>
        <p:nvSpPr>
          <p:cNvPr id="22" name="PlaceHolder 4"/>
          <p:cNvSpPr>
            <a:spLocks noGrp="1"/>
          </p:cNvSpPr>
          <p:nvPr>
            <p:ph type="body"/>
          </p:nvPr>
        </p:nvSpPr>
        <p:spPr>
          <a:xfrm>
            <a:off x="671947" y="4058640"/>
            <a:ext cx="12095048" cy="2090880"/>
          </a:xfrm>
          <a:prstGeom prst="rect">
            <a:avLst/>
          </a:prstGeom>
        </p:spPr>
        <p:txBody>
          <a:bodyPr lIns="0" tIns="0" rIns="0" bIns="0">
            <a:normAutofit/>
          </a:bodyPr>
          <a:lstStyle/>
          <a:p>
            <a:endParaRPr lang="en-US" sz="4266"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671947" y="301320"/>
            <a:ext cx="12095048" cy="1261800"/>
          </a:xfrm>
          <a:prstGeom prst="rect">
            <a:avLst/>
          </a:prstGeom>
        </p:spPr>
        <p:txBody>
          <a:bodyPr lIns="0" tIns="0" rIns="0" bIns="0" anchor="ctr"/>
          <a:lstStyle/>
          <a:p>
            <a:pPr algn="ctr"/>
            <a:r>
              <a:rPr lang="en-US" sz="5866" b="0" strike="noStrike" spc="-1">
                <a:latin typeface="Arial"/>
              </a:rPr>
              <a:t>Click to edit the title text format</a:t>
            </a:r>
          </a:p>
        </p:txBody>
      </p:sp>
      <p:sp>
        <p:nvSpPr>
          <p:cNvPr id="3" name="PlaceHolder 2"/>
          <p:cNvSpPr>
            <a:spLocks noGrp="1"/>
          </p:cNvSpPr>
          <p:nvPr>
            <p:ph type="body"/>
          </p:nvPr>
        </p:nvSpPr>
        <p:spPr>
          <a:xfrm>
            <a:off x="671947" y="1768680"/>
            <a:ext cx="12095048"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4266" b="0" strike="noStrike" spc="-1">
                <a:latin typeface="Arial"/>
              </a:rPr>
              <a:t>Click to edit the outline text format</a:t>
            </a:r>
          </a:p>
          <a:p>
            <a:pPr marL="1151885" lvl="1" indent="-431957">
              <a:spcBef>
                <a:spcPts val="1512"/>
              </a:spcBef>
              <a:buClr>
                <a:srgbClr val="000000"/>
              </a:buClr>
              <a:buSzPct val="75000"/>
              <a:buFont typeface="Symbol" charset="2"/>
              <a:buChar char=""/>
            </a:pPr>
            <a:r>
              <a:rPr lang="en-US" sz="3733" b="0" strike="noStrike" spc="-1">
                <a:latin typeface="Arial"/>
              </a:rPr>
              <a:t>Second Outline Level</a:t>
            </a:r>
          </a:p>
          <a:p>
            <a:pPr marL="1727827" lvl="2" indent="-383962">
              <a:spcBef>
                <a:spcPts val="1133"/>
              </a:spcBef>
              <a:buClr>
                <a:srgbClr val="000000"/>
              </a:buClr>
              <a:buSzPct val="45000"/>
              <a:buFont typeface="Wingdings" charset="2"/>
              <a:buChar char=""/>
            </a:pPr>
            <a:r>
              <a:rPr lang="en-US" sz="3200" b="0" strike="noStrike" spc="-1">
                <a:latin typeface="Arial"/>
              </a:rPr>
              <a:t>Third Outline Level</a:t>
            </a:r>
          </a:p>
          <a:p>
            <a:pPr marL="2303770" lvl="3" indent="-287971">
              <a:spcBef>
                <a:spcPts val="756"/>
              </a:spcBef>
              <a:buClr>
                <a:srgbClr val="000000"/>
              </a:buClr>
              <a:buSzPct val="75000"/>
              <a:buFont typeface="Symbol" charset="2"/>
              <a:buChar char=""/>
            </a:pPr>
            <a:r>
              <a:rPr lang="en-US" sz="2666" b="0" strike="noStrike" spc="-1">
                <a:latin typeface="Arial"/>
              </a:rPr>
              <a:t>Fourth Outline Level</a:t>
            </a:r>
          </a:p>
          <a:p>
            <a:pPr marL="2879712" lvl="4" indent="-287971">
              <a:spcBef>
                <a:spcPts val="377"/>
              </a:spcBef>
              <a:buClr>
                <a:srgbClr val="000000"/>
              </a:buClr>
              <a:buSzPct val="45000"/>
              <a:buFont typeface="Wingdings" charset="2"/>
              <a:buChar char=""/>
            </a:pPr>
            <a:r>
              <a:rPr lang="en-US" sz="2666" b="0" strike="noStrike" spc="-1">
                <a:latin typeface="Arial"/>
              </a:rPr>
              <a:t>Fifth Outline Level</a:t>
            </a:r>
          </a:p>
          <a:p>
            <a:pPr marL="3455654" lvl="5" indent="-287971">
              <a:spcBef>
                <a:spcPts val="377"/>
              </a:spcBef>
              <a:buClr>
                <a:srgbClr val="000000"/>
              </a:buClr>
              <a:buSzPct val="45000"/>
              <a:buFont typeface="Wingdings" charset="2"/>
              <a:buChar char=""/>
            </a:pPr>
            <a:r>
              <a:rPr lang="en-US" sz="2666" b="0" strike="noStrike" spc="-1">
                <a:latin typeface="Arial"/>
              </a:rPr>
              <a:t>Sixth Outline Level</a:t>
            </a:r>
          </a:p>
          <a:p>
            <a:pPr marL="4031597" lvl="6" indent="-287971">
              <a:spcBef>
                <a:spcPts val="377"/>
              </a:spcBef>
              <a:buClr>
                <a:srgbClr val="000000"/>
              </a:buClr>
              <a:buSzPct val="45000"/>
              <a:buFont typeface="Wingdings" charset="2"/>
              <a:buChar char=""/>
            </a:pPr>
            <a:r>
              <a:rPr lang="en-US" sz="2666"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1219078" rtl="0" eaLnBrk="1" latinLnBrk="0" hangingPunct="1">
        <a:lnSpc>
          <a:spcPct val="90000"/>
        </a:lnSpc>
        <a:spcBef>
          <a:spcPct val="0"/>
        </a:spcBef>
        <a:buNone/>
        <a:defRPr sz="5866" kern="1200">
          <a:solidFill>
            <a:schemeClr val="tx1"/>
          </a:solidFill>
          <a:latin typeface="+mj-lt"/>
          <a:ea typeface="+mj-ea"/>
          <a:cs typeface="+mj-cs"/>
        </a:defRPr>
      </a:lvl1pPr>
    </p:titleStyle>
    <p:bodyStyle>
      <a:lvl1pPr marL="575942" indent="-431957" algn="l" defTabSz="1219078" rtl="0" eaLnBrk="1" latinLnBrk="0" hangingPunct="1">
        <a:lnSpc>
          <a:spcPct val="90000"/>
        </a:lnSpc>
        <a:spcBef>
          <a:spcPts val="1889"/>
        </a:spcBef>
        <a:buClr>
          <a:srgbClr val="000000"/>
        </a:buClr>
        <a:buSzPct val="45000"/>
        <a:buFont typeface="Wingdings" charset="2"/>
        <a:buChar char=""/>
        <a:defRPr sz="3733" kern="1200">
          <a:solidFill>
            <a:schemeClr val="tx1"/>
          </a:solidFill>
          <a:latin typeface="+mn-lt"/>
          <a:ea typeface="+mn-ea"/>
          <a:cs typeface="+mn-cs"/>
        </a:defRPr>
      </a:lvl1pPr>
      <a:lvl2pPr marL="914309" indent="-304770" algn="l" defTabSz="1219078"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848" indent="-304770" algn="l" defTabSz="1219078" rtl="0" eaLnBrk="1" latinLnBrk="0" hangingPunct="1">
        <a:lnSpc>
          <a:spcPct val="90000"/>
        </a:lnSpc>
        <a:spcBef>
          <a:spcPts val="667"/>
        </a:spcBef>
        <a:buFont typeface="Arial" panose="020B0604020202020204" pitchFamily="34" charset="0"/>
        <a:buChar char="•"/>
        <a:defRPr sz="2666" kern="1200">
          <a:solidFill>
            <a:schemeClr val="tx1"/>
          </a:solidFill>
          <a:latin typeface="+mn-lt"/>
          <a:ea typeface="+mn-ea"/>
          <a:cs typeface="+mn-cs"/>
        </a:defRPr>
      </a:lvl3pPr>
      <a:lvl4pPr marL="2133387"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2926"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465"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004"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543"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082"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078" rtl="0" eaLnBrk="1" latinLnBrk="0" hangingPunct="1">
        <a:defRPr sz="2400" kern="1200">
          <a:solidFill>
            <a:schemeClr val="tx1"/>
          </a:solidFill>
          <a:latin typeface="+mn-lt"/>
          <a:ea typeface="+mn-ea"/>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71947" y="301320"/>
            <a:ext cx="12095048" cy="1261800"/>
          </a:xfrm>
          <a:prstGeom prst="rect">
            <a:avLst/>
          </a:prstGeom>
        </p:spPr>
        <p:txBody>
          <a:bodyPr lIns="0" tIns="0" rIns="0" bIns="0" anchor="ctr"/>
          <a:lstStyle/>
          <a:p>
            <a:pPr algn="ctr"/>
            <a:r>
              <a:rPr lang="en-US" sz="5866" b="0" strike="noStrike" spc="-1">
                <a:latin typeface="Arial"/>
              </a:rPr>
              <a:t>Click to edit the title text format</a:t>
            </a:r>
          </a:p>
        </p:txBody>
      </p:sp>
      <p:sp>
        <p:nvSpPr>
          <p:cNvPr id="39" name="PlaceHolder 2"/>
          <p:cNvSpPr>
            <a:spLocks noGrp="1"/>
          </p:cNvSpPr>
          <p:nvPr>
            <p:ph type="body"/>
          </p:nvPr>
        </p:nvSpPr>
        <p:spPr>
          <a:xfrm>
            <a:off x="671947" y="1768680"/>
            <a:ext cx="12095048"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4266" b="0" strike="noStrike" spc="-1">
                <a:latin typeface="Arial"/>
              </a:rPr>
              <a:t>Click to edit the outline text format</a:t>
            </a:r>
          </a:p>
          <a:p>
            <a:pPr marL="1151885" lvl="1" indent="-431957">
              <a:spcBef>
                <a:spcPts val="1512"/>
              </a:spcBef>
              <a:buClr>
                <a:srgbClr val="000000"/>
              </a:buClr>
              <a:buSzPct val="75000"/>
              <a:buFont typeface="Symbol" charset="2"/>
              <a:buChar char=""/>
            </a:pPr>
            <a:r>
              <a:rPr lang="en-US" sz="3733" b="0" strike="noStrike" spc="-1">
                <a:latin typeface="Arial"/>
              </a:rPr>
              <a:t>Second Outline Level</a:t>
            </a:r>
          </a:p>
          <a:p>
            <a:pPr marL="1727827" lvl="2" indent="-383962">
              <a:spcBef>
                <a:spcPts val="1133"/>
              </a:spcBef>
              <a:buClr>
                <a:srgbClr val="000000"/>
              </a:buClr>
              <a:buSzPct val="45000"/>
              <a:buFont typeface="Wingdings" charset="2"/>
              <a:buChar char=""/>
            </a:pPr>
            <a:r>
              <a:rPr lang="en-US" sz="3200" b="0" strike="noStrike" spc="-1">
                <a:latin typeface="Arial"/>
              </a:rPr>
              <a:t>Third Outline Level</a:t>
            </a:r>
          </a:p>
          <a:p>
            <a:pPr marL="2303770" lvl="3" indent="-287971">
              <a:spcBef>
                <a:spcPts val="756"/>
              </a:spcBef>
              <a:buClr>
                <a:srgbClr val="000000"/>
              </a:buClr>
              <a:buSzPct val="75000"/>
              <a:buFont typeface="Symbol" charset="2"/>
              <a:buChar char=""/>
            </a:pPr>
            <a:r>
              <a:rPr lang="en-US" sz="2666" b="0" strike="noStrike" spc="-1">
                <a:latin typeface="Arial"/>
              </a:rPr>
              <a:t>Fourth Outline Level</a:t>
            </a:r>
          </a:p>
          <a:p>
            <a:pPr marL="2879712" lvl="4" indent="-287971">
              <a:spcBef>
                <a:spcPts val="377"/>
              </a:spcBef>
              <a:buClr>
                <a:srgbClr val="000000"/>
              </a:buClr>
              <a:buSzPct val="45000"/>
              <a:buFont typeface="Wingdings" charset="2"/>
              <a:buChar char=""/>
            </a:pPr>
            <a:r>
              <a:rPr lang="en-US" sz="2666" b="0" strike="noStrike" spc="-1">
                <a:latin typeface="Arial"/>
              </a:rPr>
              <a:t>Fifth Outline Level</a:t>
            </a:r>
          </a:p>
          <a:p>
            <a:pPr marL="3455654" lvl="5" indent="-287971">
              <a:spcBef>
                <a:spcPts val="377"/>
              </a:spcBef>
              <a:buClr>
                <a:srgbClr val="000000"/>
              </a:buClr>
              <a:buSzPct val="45000"/>
              <a:buFont typeface="Wingdings" charset="2"/>
              <a:buChar char=""/>
            </a:pPr>
            <a:r>
              <a:rPr lang="en-US" sz="2666" b="0" strike="noStrike" spc="-1">
                <a:latin typeface="Arial"/>
              </a:rPr>
              <a:t>Sixth Outline Level</a:t>
            </a:r>
          </a:p>
          <a:p>
            <a:pPr marL="4031597" lvl="6" indent="-287971">
              <a:spcBef>
                <a:spcPts val="377"/>
              </a:spcBef>
              <a:buClr>
                <a:srgbClr val="000000"/>
              </a:buClr>
              <a:buSzPct val="45000"/>
              <a:buFont typeface="Wingdings" charset="2"/>
              <a:buChar char=""/>
            </a:pPr>
            <a:r>
              <a:rPr lang="en-US" sz="2666"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1219078" rtl="0" eaLnBrk="1" latinLnBrk="0" hangingPunct="1">
        <a:lnSpc>
          <a:spcPct val="90000"/>
        </a:lnSpc>
        <a:spcBef>
          <a:spcPct val="0"/>
        </a:spcBef>
        <a:buNone/>
        <a:defRPr sz="5866" kern="1200">
          <a:solidFill>
            <a:schemeClr val="tx1"/>
          </a:solidFill>
          <a:latin typeface="+mj-lt"/>
          <a:ea typeface="+mj-ea"/>
          <a:cs typeface="+mj-cs"/>
        </a:defRPr>
      </a:lvl1pPr>
    </p:titleStyle>
    <p:bodyStyle>
      <a:lvl1pPr marL="575942" indent="-431957" algn="l" defTabSz="1219078" rtl="0" eaLnBrk="1" latinLnBrk="0" hangingPunct="1">
        <a:lnSpc>
          <a:spcPct val="90000"/>
        </a:lnSpc>
        <a:spcBef>
          <a:spcPts val="1889"/>
        </a:spcBef>
        <a:buClr>
          <a:srgbClr val="000000"/>
        </a:buClr>
        <a:buSzPct val="45000"/>
        <a:buFont typeface="Wingdings" charset="2"/>
        <a:buChar char=""/>
        <a:defRPr sz="3733" kern="1200">
          <a:solidFill>
            <a:schemeClr val="tx1"/>
          </a:solidFill>
          <a:latin typeface="+mn-lt"/>
          <a:ea typeface="+mn-ea"/>
          <a:cs typeface="+mn-cs"/>
        </a:defRPr>
      </a:lvl1pPr>
      <a:lvl2pPr marL="914309" indent="-304770" algn="l" defTabSz="1219078"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848" indent="-304770" algn="l" defTabSz="1219078" rtl="0" eaLnBrk="1" latinLnBrk="0" hangingPunct="1">
        <a:lnSpc>
          <a:spcPct val="90000"/>
        </a:lnSpc>
        <a:spcBef>
          <a:spcPts val="667"/>
        </a:spcBef>
        <a:buFont typeface="Arial" panose="020B0604020202020204" pitchFamily="34" charset="0"/>
        <a:buChar char="•"/>
        <a:defRPr sz="2666" kern="1200">
          <a:solidFill>
            <a:schemeClr val="tx1"/>
          </a:solidFill>
          <a:latin typeface="+mn-lt"/>
          <a:ea typeface="+mn-ea"/>
          <a:cs typeface="+mn-cs"/>
        </a:defRPr>
      </a:lvl3pPr>
      <a:lvl4pPr marL="2133387"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2926"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465"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004"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543"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082"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078" rtl="0" eaLnBrk="1" latinLnBrk="0" hangingPunct="1">
        <a:defRPr sz="2400" kern="1200">
          <a:solidFill>
            <a:schemeClr val="tx1"/>
          </a:solidFill>
          <a:latin typeface="+mn-lt"/>
          <a:ea typeface="+mn-ea"/>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71947" y="301320"/>
            <a:ext cx="12095048" cy="1261800"/>
          </a:xfrm>
          <a:prstGeom prst="rect">
            <a:avLst/>
          </a:prstGeom>
        </p:spPr>
        <p:txBody>
          <a:bodyPr lIns="0" tIns="0" rIns="0" bIns="0" anchor="ctr"/>
          <a:lstStyle/>
          <a:p>
            <a:pPr algn="ctr"/>
            <a:r>
              <a:rPr lang="en-US" sz="5866" b="0" strike="noStrike" spc="-1">
                <a:latin typeface="Arial"/>
              </a:rPr>
              <a:t>Click to edit the title text format</a:t>
            </a:r>
          </a:p>
        </p:txBody>
      </p:sp>
      <p:sp>
        <p:nvSpPr>
          <p:cNvPr id="77" name="PlaceHolder 2"/>
          <p:cNvSpPr>
            <a:spLocks noGrp="1"/>
          </p:cNvSpPr>
          <p:nvPr>
            <p:ph type="body"/>
          </p:nvPr>
        </p:nvSpPr>
        <p:spPr>
          <a:xfrm>
            <a:off x="671947" y="1768680"/>
            <a:ext cx="12095048"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4266" b="0" strike="noStrike" spc="-1">
                <a:latin typeface="Arial"/>
              </a:rPr>
              <a:t>Click to edit the outline text format</a:t>
            </a:r>
          </a:p>
          <a:p>
            <a:pPr marL="1151885" lvl="1" indent="-431957">
              <a:spcBef>
                <a:spcPts val="1512"/>
              </a:spcBef>
              <a:buClr>
                <a:srgbClr val="000000"/>
              </a:buClr>
              <a:buSzPct val="75000"/>
              <a:buFont typeface="Symbol" charset="2"/>
              <a:buChar char=""/>
            </a:pPr>
            <a:r>
              <a:rPr lang="en-US" sz="3733" b="0" strike="noStrike" spc="-1">
                <a:latin typeface="Arial"/>
              </a:rPr>
              <a:t>Second Outline Level</a:t>
            </a:r>
          </a:p>
          <a:p>
            <a:pPr marL="1727827" lvl="2" indent="-383962">
              <a:spcBef>
                <a:spcPts val="1133"/>
              </a:spcBef>
              <a:buClr>
                <a:srgbClr val="000000"/>
              </a:buClr>
              <a:buSzPct val="45000"/>
              <a:buFont typeface="Wingdings" charset="2"/>
              <a:buChar char=""/>
            </a:pPr>
            <a:r>
              <a:rPr lang="en-US" sz="3200" b="0" strike="noStrike" spc="-1">
                <a:latin typeface="Arial"/>
              </a:rPr>
              <a:t>Third Outline Level</a:t>
            </a:r>
          </a:p>
          <a:p>
            <a:pPr marL="2303770" lvl="3" indent="-287971">
              <a:spcBef>
                <a:spcPts val="756"/>
              </a:spcBef>
              <a:buClr>
                <a:srgbClr val="000000"/>
              </a:buClr>
              <a:buSzPct val="75000"/>
              <a:buFont typeface="Symbol" charset="2"/>
              <a:buChar char=""/>
            </a:pPr>
            <a:r>
              <a:rPr lang="en-US" sz="2666" b="0" strike="noStrike" spc="-1">
                <a:latin typeface="Arial"/>
              </a:rPr>
              <a:t>Fourth Outline Level</a:t>
            </a:r>
          </a:p>
          <a:p>
            <a:pPr marL="2879712" lvl="4" indent="-287971">
              <a:spcBef>
                <a:spcPts val="377"/>
              </a:spcBef>
              <a:buClr>
                <a:srgbClr val="000000"/>
              </a:buClr>
              <a:buSzPct val="45000"/>
              <a:buFont typeface="Wingdings" charset="2"/>
              <a:buChar char=""/>
            </a:pPr>
            <a:r>
              <a:rPr lang="en-US" sz="2666" b="0" strike="noStrike" spc="-1">
                <a:latin typeface="Arial"/>
              </a:rPr>
              <a:t>Fifth Outline Level</a:t>
            </a:r>
          </a:p>
          <a:p>
            <a:pPr marL="3455654" lvl="5" indent="-287971">
              <a:spcBef>
                <a:spcPts val="377"/>
              </a:spcBef>
              <a:buClr>
                <a:srgbClr val="000000"/>
              </a:buClr>
              <a:buSzPct val="45000"/>
              <a:buFont typeface="Wingdings" charset="2"/>
              <a:buChar char=""/>
            </a:pPr>
            <a:r>
              <a:rPr lang="en-US" sz="2666" b="0" strike="noStrike" spc="-1">
                <a:latin typeface="Arial"/>
              </a:rPr>
              <a:t>Sixth Outline Level</a:t>
            </a:r>
          </a:p>
          <a:p>
            <a:pPr marL="4031597" lvl="6" indent="-287971">
              <a:spcBef>
                <a:spcPts val="377"/>
              </a:spcBef>
              <a:buClr>
                <a:srgbClr val="000000"/>
              </a:buClr>
              <a:buSzPct val="45000"/>
              <a:buFont typeface="Wingdings" charset="2"/>
              <a:buChar char=""/>
            </a:pPr>
            <a:r>
              <a:rPr lang="en-US" sz="2666"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1219078" rtl="0" eaLnBrk="1" latinLnBrk="0" hangingPunct="1">
        <a:lnSpc>
          <a:spcPct val="90000"/>
        </a:lnSpc>
        <a:spcBef>
          <a:spcPct val="0"/>
        </a:spcBef>
        <a:buNone/>
        <a:defRPr sz="5866" kern="1200">
          <a:solidFill>
            <a:schemeClr val="tx1"/>
          </a:solidFill>
          <a:latin typeface="+mj-lt"/>
          <a:ea typeface="+mj-ea"/>
          <a:cs typeface="+mj-cs"/>
        </a:defRPr>
      </a:lvl1pPr>
    </p:titleStyle>
    <p:bodyStyle>
      <a:lvl1pPr marL="575942" indent="-431957" algn="l" defTabSz="1219078" rtl="0" eaLnBrk="1" latinLnBrk="0" hangingPunct="1">
        <a:lnSpc>
          <a:spcPct val="90000"/>
        </a:lnSpc>
        <a:spcBef>
          <a:spcPts val="1889"/>
        </a:spcBef>
        <a:buClr>
          <a:srgbClr val="000000"/>
        </a:buClr>
        <a:buSzPct val="45000"/>
        <a:buFont typeface="Wingdings" charset="2"/>
        <a:buChar char=""/>
        <a:defRPr sz="3733" kern="1200">
          <a:solidFill>
            <a:schemeClr val="tx1"/>
          </a:solidFill>
          <a:latin typeface="+mn-lt"/>
          <a:ea typeface="+mn-ea"/>
          <a:cs typeface="+mn-cs"/>
        </a:defRPr>
      </a:lvl1pPr>
      <a:lvl2pPr marL="914309" indent="-304770" algn="l" defTabSz="1219078"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848" indent="-304770" algn="l" defTabSz="1219078" rtl="0" eaLnBrk="1" latinLnBrk="0" hangingPunct="1">
        <a:lnSpc>
          <a:spcPct val="90000"/>
        </a:lnSpc>
        <a:spcBef>
          <a:spcPts val="667"/>
        </a:spcBef>
        <a:buFont typeface="Arial" panose="020B0604020202020204" pitchFamily="34" charset="0"/>
        <a:buChar char="•"/>
        <a:defRPr sz="2666" kern="1200">
          <a:solidFill>
            <a:schemeClr val="tx1"/>
          </a:solidFill>
          <a:latin typeface="+mn-lt"/>
          <a:ea typeface="+mn-ea"/>
          <a:cs typeface="+mn-cs"/>
        </a:defRPr>
      </a:lvl3pPr>
      <a:lvl4pPr marL="2133387"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2926"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465"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004"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543"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082" indent="-304770" algn="l" defTabSz="1219078"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078" rtl="0" eaLnBrk="1" latinLnBrk="0" hangingPunct="1">
        <a:defRPr sz="2400" kern="1200">
          <a:solidFill>
            <a:schemeClr val="tx1"/>
          </a:solidFill>
          <a:latin typeface="+mn-lt"/>
          <a:ea typeface="+mn-ea"/>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ml.informatik.uni-freiburg.de/papers/18-AUTOML-AutoChallenge.pdf" TargetMode="External"/><Relationship Id="rId4" Type="http://schemas.openxmlformats.org/officeDocument/2006/relationships/hyperlink" Target="https://arxiv.org/abs/1811.0940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https://amueller.github.io/dabl" TargetMode="External"/><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729543" y="203376"/>
            <a:ext cx="10239514" cy="4491486"/>
          </a:xfrm>
          <a:prstGeom prst="rect">
            <a:avLst/>
          </a:prstGeom>
          <a:noFill/>
          <a:ln>
            <a:noFill/>
          </a:ln>
        </p:spPr>
        <p:style>
          <a:lnRef idx="0">
            <a:scrgbClr r="0" g="0" b="0"/>
          </a:lnRef>
          <a:fillRef idx="0">
            <a:scrgbClr r="0" g="0" b="0"/>
          </a:fillRef>
          <a:effectRef idx="0">
            <a:scrgbClr r="0" g="0" b="0"/>
          </a:effectRef>
          <a:fontRef idx="minor"/>
        </p:style>
        <p:txBody>
          <a:bodyPr lIns="119991" tIns="59995" rIns="119991" bIns="59995"/>
          <a:lstStyle/>
          <a:p>
            <a:pPr>
              <a:lnSpc>
                <a:spcPct val="100000"/>
              </a:lnSpc>
            </a:pPr>
            <a:r>
              <a:rPr lang="en-US" sz="9599" spc="-1">
                <a:solidFill>
                  <a:srgbClr val="000000"/>
                </a:solidFill>
                <a:latin typeface="Source Code Pro"/>
                <a:ea typeface="DejaVu Sans"/>
              </a:rPr>
              <a:t>dabl</a:t>
            </a:r>
            <a:endParaRPr lang="en-US" sz="9599" spc="-1">
              <a:latin typeface="Arial"/>
            </a:endParaRPr>
          </a:p>
          <a:p>
            <a:pPr>
              <a:lnSpc>
                <a:spcPct val="100000"/>
              </a:lnSpc>
            </a:pPr>
            <a:r>
              <a:rPr lang="en-US" sz="4266" spc="-1">
                <a:solidFill>
                  <a:srgbClr val="000000"/>
                </a:solidFill>
                <a:latin typeface="Arial"/>
                <a:ea typeface="DejaVu Sans"/>
              </a:rPr>
              <a:t>Automatic ML with a human in the loop</a:t>
            </a:r>
            <a:endParaRPr lang="en-US" sz="4266" spc="-1">
              <a:latin typeface="Arial"/>
            </a:endParaRPr>
          </a:p>
        </p:txBody>
      </p:sp>
      <p:sp>
        <p:nvSpPr>
          <p:cNvPr id="197" name="CustomShape 2"/>
          <p:cNvSpPr/>
          <p:nvPr/>
        </p:nvSpPr>
        <p:spPr>
          <a:xfrm>
            <a:off x="729543" y="3191250"/>
            <a:ext cx="9021850" cy="2050879"/>
          </a:xfrm>
          <a:prstGeom prst="rect">
            <a:avLst/>
          </a:prstGeom>
          <a:noFill/>
          <a:ln>
            <a:noFill/>
          </a:ln>
        </p:spPr>
        <p:style>
          <a:lnRef idx="0">
            <a:scrgbClr r="0" g="0" b="0"/>
          </a:lnRef>
          <a:fillRef idx="0">
            <a:scrgbClr r="0" g="0" b="0"/>
          </a:fillRef>
          <a:effectRef idx="0">
            <a:scrgbClr r="0" g="0" b="0"/>
          </a:effectRef>
          <a:fontRef idx="minor"/>
        </p:style>
        <p:txBody>
          <a:bodyPr lIns="119991" tIns="59995" rIns="119991" bIns="59995"/>
          <a:lstStyle/>
          <a:p>
            <a:pPr>
              <a:lnSpc>
                <a:spcPct val="100000"/>
              </a:lnSpc>
            </a:pPr>
            <a:r>
              <a:rPr lang="en-US" sz="6399" spc="-1" dirty="0">
                <a:solidFill>
                  <a:srgbClr val="000000"/>
                </a:solidFill>
                <a:latin typeface="Arial"/>
                <a:ea typeface="DejaVu Sans"/>
              </a:rPr>
              <a:t>Andreas Müller</a:t>
            </a:r>
            <a:endParaRPr lang="en-US" sz="6399" spc="-1" dirty="0">
              <a:latin typeface="Arial"/>
            </a:endParaRPr>
          </a:p>
          <a:p>
            <a:r>
              <a:rPr lang="en-US" sz="2400" spc="-1" dirty="0">
                <a:solidFill>
                  <a:srgbClr val="000000"/>
                </a:solidFill>
              </a:rPr>
              <a:t>Scikit-learn core developer</a:t>
            </a:r>
            <a:endParaRPr lang="en-US" sz="2400" spc="-1" dirty="0"/>
          </a:p>
          <a:p>
            <a:pPr>
              <a:lnSpc>
                <a:spcPct val="100000"/>
              </a:lnSpc>
            </a:pPr>
            <a:r>
              <a:rPr lang="en-US" sz="2400" spc="-1" dirty="0">
                <a:solidFill>
                  <a:srgbClr val="000000"/>
                </a:solidFill>
                <a:latin typeface="Arial"/>
                <a:ea typeface="DejaVu Sans"/>
              </a:rPr>
              <a:t>Principal Engineer @ Microsoft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71947" y="-857821"/>
            <a:ext cx="12093128" cy="1681308"/>
          </a:xfrm>
          <a:prstGeom prst="rect">
            <a:avLst/>
          </a:prstGeom>
          <a:noFill/>
          <a:ln>
            <a:noFill/>
          </a:ln>
        </p:spPr>
        <p:style>
          <a:lnRef idx="0">
            <a:scrgbClr r="0" g="0" b="0"/>
          </a:lnRef>
          <a:fillRef idx="0">
            <a:scrgbClr r="0" g="0" b="0"/>
          </a:fillRef>
          <a:effectRef idx="0">
            <a:scrgbClr r="0" g="0" b="0"/>
          </a:effectRef>
          <a:fontRef idx="minor"/>
        </p:style>
      </p:sp>
      <p:sp>
        <p:nvSpPr>
          <p:cNvPr id="259" name="CustomShape 2"/>
          <p:cNvSpPr/>
          <p:nvPr/>
        </p:nvSpPr>
        <p:spPr>
          <a:xfrm>
            <a:off x="671947" y="1098505"/>
            <a:ext cx="12094088" cy="5844020"/>
          </a:xfrm>
          <a:prstGeom prst="rect">
            <a:avLst/>
          </a:prstGeom>
          <a:noFill/>
          <a:ln>
            <a:noFill/>
          </a:ln>
        </p:spPr>
        <p:style>
          <a:lnRef idx="0">
            <a:scrgbClr r="0" g="0" b="0"/>
          </a:lnRef>
          <a:fillRef idx="0">
            <a:scrgbClr r="0" g="0" b="0"/>
          </a:fillRef>
          <a:effectRef idx="0">
            <a:scrgbClr r="0" g="0" b="0"/>
          </a:effectRef>
          <a:fontRef idx="minor"/>
        </p:style>
      </p:sp>
      <p:pic>
        <p:nvPicPr>
          <p:cNvPr id="260" name="Picture 259"/>
          <p:cNvPicPr/>
          <p:nvPr/>
        </p:nvPicPr>
        <p:blipFill>
          <a:blip r:embed="rId2"/>
          <a:stretch/>
        </p:blipFill>
        <p:spPr>
          <a:xfrm>
            <a:off x="212183" y="-96879"/>
            <a:ext cx="12499323" cy="7371293"/>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2111576" y="0"/>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ea typeface="DejaVu Sans"/>
              </a:rPr>
              <a:t>Preprocessing</a:t>
            </a:r>
            <a:endParaRPr lang="en-US" sz="4400" spc="-1" dirty="0">
              <a:latin typeface="Arial"/>
            </a:endParaRPr>
          </a:p>
        </p:txBody>
      </p:sp>
      <p:sp>
        <p:nvSpPr>
          <p:cNvPr id="270" name="CustomShape 2"/>
          <p:cNvSpPr/>
          <p:nvPr/>
        </p:nvSpPr>
        <p:spPr>
          <a:xfrm>
            <a:off x="2183575" y="1768680"/>
            <a:ext cx="9070200" cy="4382280"/>
          </a:xfrm>
          <a:prstGeom prst="rect">
            <a:avLst/>
          </a:prstGeom>
          <a:noFill/>
          <a:ln>
            <a:noFill/>
          </a:ln>
        </p:spPr>
        <p:style>
          <a:lnRef idx="0">
            <a:scrgbClr r="0" g="0" b="0"/>
          </a:lnRef>
          <a:fillRef idx="0">
            <a:scrgbClr r="0" g="0" b="0"/>
          </a:fillRef>
          <a:effectRef idx="0">
            <a:scrgbClr r="0" g="0" b="0"/>
          </a:effectRef>
          <a:fontRef idx="minor"/>
        </p:style>
      </p:sp>
      <p:pic>
        <p:nvPicPr>
          <p:cNvPr id="271" name="Picture 270"/>
          <p:cNvPicPr/>
          <p:nvPr/>
        </p:nvPicPr>
        <p:blipFill>
          <a:blip r:embed="rId2"/>
          <a:stretch/>
        </p:blipFill>
        <p:spPr>
          <a:xfrm>
            <a:off x="769989" y="1053587"/>
            <a:ext cx="9952554" cy="6174215"/>
          </a:xfrm>
          <a:prstGeom prst="rect">
            <a:avLst/>
          </a:prstGeom>
          <a:ln>
            <a:noFill/>
          </a:ln>
        </p:spPr>
      </p:pic>
    </p:spTree>
    <p:extLst>
      <p:ext uri="{BB962C8B-B14F-4D97-AF65-F5344CB8AC3E}">
        <p14:creationId xmlns:p14="http://schemas.microsoft.com/office/powerpoint/2010/main" val="40043560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671947" y="-857821"/>
            <a:ext cx="12093128" cy="779890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266" spc="-1">
                <a:solidFill>
                  <a:srgbClr val="000000"/>
                </a:solidFill>
                <a:latin typeface="Arial"/>
                <a:ea typeface="DejaVu Sans"/>
              </a:rPr>
              <a:t>Visualization</a:t>
            </a:r>
            <a:endParaRPr lang="en-US" sz="4266"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548606" y="1397919"/>
            <a:ext cx="10301662" cy="130422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spc="-1" dirty="0">
                <a:solidFill>
                  <a:srgbClr val="000000"/>
                </a:solidFill>
                <a:latin typeface="Source Code Pro"/>
                <a:ea typeface="DejaVu Sans"/>
              </a:rPr>
              <a:t>data = </a:t>
            </a:r>
            <a:r>
              <a:rPr lang="en-US" sz="2800" spc="-1" dirty="0" err="1">
                <a:solidFill>
                  <a:srgbClr val="000000"/>
                </a:solidFill>
                <a:latin typeface="Source Code Pro"/>
                <a:ea typeface="DejaVu Sans"/>
              </a:rPr>
              <a:t>pd.read_csv</a:t>
            </a:r>
            <a:r>
              <a:rPr lang="en-US" sz="2800" spc="-1" dirty="0">
                <a:solidFill>
                  <a:srgbClr val="000000"/>
                </a:solidFill>
                <a:latin typeface="Source Code Pro"/>
                <a:ea typeface="DejaVu Sans"/>
              </a:rPr>
              <a:t>("adult.csv")</a:t>
            </a:r>
            <a:endParaRPr lang="en-US" sz="2800" spc="-1" dirty="0">
              <a:latin typeface="Source Code Pro"/>
            </a:endParaRPr>
          </a:p>
          <a:p>
            <a:pPr>
              <a:lnSpc>
                <a:spcPct val="100000"/>
              </a:lnSpc>
            </a:pPr>
            <a:r>
              <a:rPr lang="en-US" sz="2800" spc="-1" dirty="0">
                <a:solidFill>
                  <a:srgbClr val="000000"/>
                </a:solidFill>
                <a:latin typeface="Source Code Pro"/>
                <a:ea typeface="DejaVu Sans"/>
              </a:rPr>
              <a:t>plot(data, 'income’)</a:t>
            </a:r>
            <a:endParaRPr lang="en-US" sz="2800" spc="-1" dirty="0">
              <a:latin typeface="Source Code Pro"/>
            </a:endParaRPr>
          </a:p>
          <a:p>
            <a:pPr>
              <a:lnSpc>
                <a:spcPct val="100000"/>
              </a:lnSpc>
            </a:pPr>
            <a:endParaRPr lang="en-US" spc="-1" dirty="0">
              <a:latin typeface="Arial"/>
            </a:endParaRPr>
          </a:p>
        </p:txBody>
      </p:sp>
      <p:pic>
        <p:nvPicPr>
          <p:cNvPr id="262" name="Picture 261"/>
          <p:cNvPicPr/>
          <p:nvPr/>
        </p:nvPicPr>
        <p:blipFill>
          <a:blip r:embed="rId2"/>
          <a:stretch/>
        </p:blipFill>
        <p:spPr>
          <a:xfrm>
            <a:off x="8994808" y="2785664"/>
            <a:ext cx="4491737" cy="4491737"/>
          </a:xfrm>
          <a:prstGeom prst="rect">
            <a:avLst/>
          </a:prstGeom>
          <a:ln>
            <a:noFill/>
          </a:ln>
        </p:spPr>
      </p:pic>
      <p:pic>
        <p:nvPicPr>
          <p:cNvPr id="263" name="Picture 262"/>
          <p:cNvPicPr/>
          <p:nvPr/>
        </p:nvPicPr>
        <p:blipFill>
          <a:blip r:embed="rId3"/>
          <a:stretch/>
        </p:blipFill>
        <p:spPr>
          <a:xfrm>
            <a:off x="48536" y="2816019"/>
            <a:ext cx="8840396" cy="4418545"/>
          </a:xfrm>
          <a:prstGeom prst="rect">
            <a:avLst/>
          </a:prstGeom>
          <a:ln>
            <a:noFill/>
          </a:ln>
        </p:spPr>
      </p:pic>
      <p:sp>
        <p:nvSpPr>
          <p:cNvPr id="6" name="CustomShape 1">
            <a:extLst>
              <a:ext uri="{FF2B5EF4-FFF2-40B4-BE49-F238E27FC236}">
                <a16:creationId xmlns:a16="http://schemas.microsoft.com/office/drawing/2014/main" id="{F9B1A7B8-E135-4B74-86AA-850768869D61}"/>
              </a:ext>
            </a:extLst>
          </p:cNvPr>
          <p:cNvSpPr/>
          <p:nvPr/>
        </p:nvSpPr>
        <p:spPr>
          <a:xfrm>
            <a:off x="2125824" y="84751"/>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6600" spc="-1" dirty="0" err="1">
                <a:solidFill>
                  <a:srgbClr val="000000"/>
                </a:solidFill>
                <a:latin typeface="Source Code Pro"/>
                <a:ea typeface="DejaVu Sans"/>
              </a:rPr>
              <a:t>dabl.plot</a:t>
            </a:r>
            <a:endParaRPr lang="en-US" sz="66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 name="CustomShape 1"/>
          <p:cNvSpPr/>
          <p:nvPr/>
        </p:nvSpPr>
        <p:spPr>
          <a:xfrm>
            <a:off x="200845" y="-1464841"/>
            <a:ext cx="19683470" cy="39353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a:lnSpc>
                <a:spcPct val="90000"/>
              </a:lnSpc>
              <a:spcBef>
                <a:spcPct val="0"/>
              </a:spcBef>
              <a:spcAft>
                <a:spcPts val="600"/>
              </a:spcAft>
            </a:pPr>
            <a:r>
              <a:rPr lang="en-US" sz="4400" kern="1200" spc="-1" dirty="0">
                <a:solidFill>
                  <a:schemeClr val="tx1"/>
                </a:solidFill>
                <a:latin typeface="+mj-lt"/>
                <a:ea typeface="+mj-ea"/>
                <a:cs typeface="+mj-cs"/>
              </a:rPr>
              <a:t>Pairwise Plots</a:t>
            </a:r>
          </a:p>
        </p:txBody>
      </p:sp>
      <p:pic>
        <p:nvPicPr>
          <p:cNvPr id="279" name="Picture 278"/>
          <p:cNvPicPr/>
          <p:nvPr/>
        </p:nvPicPr>
        <p:blipFill>
          <a:blip r:embed="rId2"/>
          <a:stretch/>
        </p:blipFill>
        <p:spPr>
          <a:xfrm>
            <a:off x="2528455" y="804860"/>
            <a:ext cx="7571509" cy="1952195"/>
          </a:xfrm>
          <a:prstGeom prst="rect">
            <a:avLst/>
          </a:prstGeom>
        </p:spPr>
      </p:pic>
      <p:sp>
        <p:nvSpPr>
          <p:cNvPr id="278" name="CustomShape 2"/>
          <p:cNvSpPr/>
          <p:nvPr/>
        </p:nvSpPr>
        <p:spPr>
          <a:xfrm>
            <a:off x="671947" y="1098505"/>
            <a:ext cx="12094088" cy="5844020"/>
          </a:xfrm>
          <a:prstGeom prst="rect">
            <a:avLst/>
          </a:prstGeom>
          <a:noFill/>
          <a:ln>
            <a:noFill/>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3076FE3E-E179-4CA3-B93E-C3270DFF7DCA}"/>
              </a:ext>
            </a:extLst>
          </p:cNvPr>
          <p:cNvPicPr/>
          <p:nvPr/>
        </p:nvPicPr>
        <p:blipFill>
          <a:blip r:embed="rId3"/>
          <a:stretch/>
        </p:blipFill>
        <p:spPr>
          <a:xfrm>
            <a:off x="2528455" y="2891372"/>
            <a:ext cx="7774592" cy="1983147"/>
          </a:xfrm>
          <a:prstGeom prst="rect">
            <a:avLst/>
          </a:prstGeom>
          <a:ln>
            <a:noFill/>
          </a:ln>
        </p:spPr>
      </p:pic>
      <p:pic>
        <p:nvPicPr>
          <p:cNvPr id="3" name="Picture 2">
            <a:extLst>
              <a:ext uri="{FF2B5EF4-FFF2-40B4-BE49-F238E27FC236}">
                <a16:creationId xmlns:a16="http://schemas.microsoft.com/office/drawing/2014/main" id="{C00B2B83-6653-487B-BCF8-BD863CD0332C}"/>
              </a:ext>
            </a:extLst>
          </p:cNvPr>
          <p:cNvPicPr/>
          <p:nvPr/>
        </p:nvPicPr>
        <p:blipFill>
          <a:blip r:embed="rId4"/>
          <a:stretch/>
        </p:blipFill>
        <p:spPr>
          <a:xfrm>
            <a:off x="2629996" y="5022514"/>
            <a:ext cx="7571509" cy="1931344"/>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5958AC-D234-4476-9084-D10DFA64E435}"/>
              </a:ext>
            </a:extLst>
          </p:cNvPr>
          <p:cNvSpPr/>
          <p:nvPr/>
        </p:nvSpPr>
        <p:spPr>
          <a:xfrm>
            <a:off x="715342" y="693649"/>
            <a:ext cx="4042338" cy="18481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spc="-1" dirty="0">
                <a:latin typeface="+mj-lt"/>
                <a:ea typeface="+mj-ea"/>
                <a:cs typeface="+mj-cs"/>
              </a:rPr>
              <a:t>Simple Prototypes</a:t>
            </a:r>
          </a:p>
        </p:txBody>
      </p:sp>
      <p:sp>
        <p:nvSpPr>
          <p:cNvPr id="292" name="CustomShape 1"/>
          <p:cNvSpPr/>
          <p:nvPr/>
        </p:nvSpPr>
        <p:spPr>
          <a:xfrm>
            <a:off x="715345" y="2687885"/>
            <a:ext cx="4042334" cy="4166221"/>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marL="575942" indent="-228600">
              <a:lnSpc>
                <a:spcPct val="90000"/>
              </a:lnSpc>
              <a:spcBef>
                <a:spcPct val="0"/>
              </a:spcBef>
              <a:spcAft>
                <a:spcPts val="600"/>
              </a:spcAft>
              <a:buClr>
                <a:srgbClr val="000000"/>
              </a:buClr>
              <a:buSzPct val="45000"/>
              <a:buFont typeface="Arial" panose="020B0604020202020204" pitchFamily="34" charset="0"/>
              <a:buChar char="•"/>
            </a:pPr>
            <a:r>
              <a:rPr lang="en-US" sz="3200" spc="-1" dirty="0"/>
              <a:t>Dummy Models</a:t>
            </a:r>
          </a:p>
          <a:p>
            <a:pPr marL="575942" indent="-228600">
              <a:lnSpc>
                <a:spcPct val="90000"/>
              </a:lnSpc>
              <a:spcBef>
                <a:spcPct val="0"/>
              </a:spcBef>
              <a:spcAft>
                <a:spcPts val="600"/>
              </a:spcAft>
              <a:buClr>
                <a:srgbClr val="000000"/>
              </a:buClr>
              <a:buSzPct val="45000"/>
              <a:buFont typeface="Arial" panose="020B0604020202020204" pitchFamily="34" charset="0"/>
              <a:buChar char="•"/>
            </a:pPr>
            <a:r>
              <a:rPr lang="en-US" sz="3200" spc="-1" dirty="0"/>
              <a:t>Naive Bayes</a:t>
            </a:r>
          </a:p>
          <a:p>
            <a:pPr marL="575942" indent="-228600">
              <a:lnSpc>
                <a:spcPct val="90000"/>
              </a:lnSpc>
              <a:spcBef>
                <a:spcPct val="0"/>
              </a:spcBef>
              <a:spcAft>
                <a:spcPts val="600"/>
              </a:spcAft>
              <a:buClr>
                <a:srgbClr val="000000"/>
              </a:buClr>
              <a:buSzPct val="45000"/>
              <a:buFont typeface="Arial" panose="020B0604020202020204" pitchFamily="34" charset="0"/>
              <a:buChar char="•"/>
            </a:pPr>
            <a:r>
              <a:rPr lang="en-US" sz="3200" spc="-1" dirty="0"/>
              <a:t>Stumps</a:t>
            </a:r>
          </a:p>
          <a:p>
            <a:pPr marL="575942" indent="-228600">
              <a:lnSpc>
                <a:spcPct val="90000"/>
              </a:lnSpc>
              <a:spcBef>
                <a:spcPct val="0"/>
              </a:spcBef>
              <a:spcAft>
                <a:spcPts val="600"/>
              </a:spcAft>
              <a:buClr>
                <a:srgbClr val="000000"/>
              </a:buClr>
              <a:buSzPct val="45000"/>
              <a:buFont typeface="Arial" panose="020B0604020202020204" pitchFamily="34" charset="0"/>
              <a:buChar char="•"/>
            </a:pPr>
            <a:r>
              <a:rPr lang="en-US" sz="3200" spc="-1" dirty="0"/>
              <a:t>Linear Models</a:t>
            </a:r>
          </a:p>
        </p:txBody>
      </p:sp>
      <p:sp>
        <p:nvSpPr>
          <p:cNvPr id="294" name="Rectangle 191">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0474" y="2"/>
            <a:ext cx="8329301" cy="75596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social media post&#10;&#10;Description automatically generated">
            <a:extLst>
              <a:ext uri="{FF2B5EF4-FFF2-40B4-BE49-F238E27FC236}">
                <a16:creationId xmlns:a16="http://schemas.microsoft.com/office/drawing/2014/main" id="{8ABAD214-58BD-45B2-905E-1994A420797C}"/>
              </a:ext>
            </a:extLst>
          </p:cNvPr>
          <p:cNvPicPr/>
          <p:nvPr/>
        </p:nvPicPr>
        <p:blipFill rotWithShape="1">
          <a:blip r:embed="rId2"/>
          <a:srcRect r="7168"/>
          <a:stretch/>
        </p:blipFill>
        <p:spPr>
          <a:xfrm>
            <a:off x="5816062" y="705571"/>
            <a:ext cx="6918585" cy="6148534"/>
          </a:xfrm>
          <a:prstGeom prst="rect">
            <a:avLst/>
          </a:prstGeom>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71947" y="-857821"/>
            <a:ext cx="12093128" cy="779890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266" spc="-1">
                <a:solidFill>
                  <a:srgbClr val="000000"/>
                </a:solidFill>
                <a:latin typeface="Arial"/>
                <a:ea typeface="DejaVu Sans"/>
              </a:rPr>
              <a:t>Automatic Model Search</a:t>
            </a:r>
            <a:endParaRPr lang="en-US" sz="4266"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671947" y="-223504"/>
            <a:ext cx="12093128" cy="16813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866" spc="-1" dirty="0">
                <a:solidFill>
                  <a:srgbClr val="000000"/>
                </a:solidFill>
                <a:latin typeface="Arial"/>
                <a:ea typeface="DejaVu Sans"/>
              </a:rPr>
              <a:t>Portfolio creation</a:t>
            </a:r>
            <a:endParaRPr lang="en-US" sz="5866" spc="-1" dirty="0">
              <a:latin typeface="Arial"/>
            </a:endParaRPr>
          </a:p>
        </p:txBody>
      </p:sp>
      <p:sp>
        <p:nvSpPr>
          <p:cNvPr id="313" name="CustomShape 2"/>
          <p:cNvSpPr/>
          <p:nvPr/>
        </p:nvSpPr>
        <p:spPr>
          <a:xfrm>
            <a:off x="671947" y="1329512"/>
            <a:ext cx="12094088" cy="58440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575942" indent="-430997">
              <a:spcBef>
                <a:spcPts val="1889"/>
              </a:spcBef>
              <a:buClr>
                <a:srgbClr val="000000"/>
              </a:buClr>
              <a:buSzPct val="45000"/>
              <a:buFont typeface="Wingdings" charset="2"/>
              <a:buChar char=""/>
            </a:pPr>
            <a:r>
              <a:rPr lang="en-US" sz="4266" spc="-1" dirty="0">
                <a:solidFill>
                  <a:srgbClr val="000000"/>
                </a:solidFill>
                <a:latin typeface="Arial"/>
                <a:ea typeface="DejaVu Sans"/>
              </a:rPr>
              <a:t>Run Hyper-parameter optimization across models on large benchmark suite (OpenML-CC18)</a:t>
            </a:r>
            <a:endParaRPr lang="en-US" sz="4266" spc="-1" dirty="0">
              <a:latin typeface="Arial"/>
            </a:endParaRPr>
          </a:p>
          <a:p>
            <a:pPr marL="575942" indent="-430997">
              <a:spcBef>
                <a:spcPts val="1889"/>
              </a:spcBef>
              <a:buClr>
                <a:srgbClr val="000000"/>
              </a:buClr>
              <a:buSzPct val="45000"/>
              <a:buFont typeface="Wingdings" charset="2"/>
              <a:buChar char=""/>
            </a:pPr>
            <a:r>
              <a:rPr lang="en-US" sz="4266" spc="-1" dirty="0">
                <a:solidFill>
                  <a:srgbClr val="000000"/>
                </a:solidFill>
                <a:latin typeface="Arial"/>
                <a:ea typeface="DejaVu Sans"/>
              </a:rPr>
              <a:t>Evaluate all final models across all datasets</a:t>
            </a:r>
            <a:endParaRPr lang="en-US" sz="4266" spc="-1" dirty="0">
              <a:latin typeface="Arial"/>
            </a:endParaRPr>
          </a:p>
          <a:p>
            <a:pPr marL="575942" indent="-430997">
              <a:spcBef>
                <a:spcPts val="1889"/>
              </a:spcBef>
              <a:buClr>
                <a:srgbClr val="000000"/>
              </a:buClr>
              <a:buSzPct val="45000"/>
              <a:buFont typeface="Wingdings" charset="2"/>
              <a:buChar char=""/>
            </a:pPr>
            <a:r>
              <a:rPr lang="en-US" sz="4266" spc="-1" dirty="0">
                <a:solidFill>
                  <a:srgbClr val="000000"/>
                </a:solidFill>
                <a:latin typeface="Arial"/>
                <a:ea typeface="DejaVu Sans"/>
              </a:rPr>
              <a:t>Greedily create portfolio of best-performing, diverse models</a:t>
            </a:r>
            <a:endParaRPr lang="en-US" sz="4266" spc="-1" dirty="0">
              <a:latin typeface="Arial"/>
            </a:endParaRPr>
          </a:p>
          <a:p>
            <a:pPr marL="575942" indent="-430997">
              <a:spcBef>
                <a:spcPts val="1889"/>
              </a:spcBef>
              <a:buClr>
                <a:srgbClr val="000000"/>
              </a:buClr>
              <a:buSzPct val="45000"/>
              <a:buFont typeface="Wingdings" charset="2"/>
              <a:buChar char=""/>
            </a:pPr>
            <a:r>
              <a:rPr lang="en-US" sz="4266" spc="-1" dirty="0">
                <a:solidFill>
                  <a:srgbClr val="000000"/>
                </a:solidFill>
                <a:latin typeface="Arial"/>
                <a:ea typeface="DejaVu Sans"/>
              </a:rPr>
              <a:t>“Practical Automated Machine Learning</a:t>
            </a:r>
            <a:endParaRPr lang="en-US" sz="4266" spc="-1" dirty="0">
              <a:latin typeface="Arial"/>
            </a:endParaRPr>
          </a:p>
          <a:p>
            <a:pPr marL="575942" indent="-430997">
              <a:spcBef>
                <a:spcPts val="1889"/>
              </a:spcBef>
              <a:buClr>
                <a:srgbClr val="000000"/>
              </a:buClr>
              <a:buSzPct val="45000"/>
              <a:buFont typeface="Wingdings" charset="2"/>
              <a:buChar char=""/>
            </a:pPr>
            <a:r>
              <a:rPr lang="en-US" sz="4266" spc="-1" dirty="0">
                <a:solidFill>
                  <a:srgbClr val="000000"/>
                </a:solidFill>
                <a:latin typeface="Arial"/>
                <a:ea typeface="DejaVu Sans"/>
              </a:rPr>
              <a:t>for the </a:t>
            </a:r>
            <a:r>
              <a:rPr lang="en-US" sz="4266" spc="-1" dirty="0" err="1">
                <a:solidFill>
                  <a:srgbClr val="000000"/>
                </a:solidFill>
                <a:latin typeface="Arial"/>
                <a:ea typeface="DejaVu Sans"/>
              </a:rPr>
              <a:t>AutoML</a:t>
            </a:r>
            <a:r>
              <a:rPr lang="en-US" sz="4266" spc="-1" dirty="0">
                <a:solidFill>
                  <a:srgbClr val="000000"/>
                </a:solidFill>
                <a:latin typeface="Arial"/>
                <a:ea typeface="DejaVu Sans"/>
              </a:rPr>
              <a:t> Challenge 2018” </a:t>
            </a:r>
            <a:r>
              <a:rPr lang="en-US" sz="4266" spc="-1" dirty="0" err="1">
                <a:solidFill>
                  <a:srgbClr val="000000"/>
                </a:solidFill>
                <a:latin typeface="Arial"/>
                <a:ea typeface="DejaVu Sans"/>
              </a:rPr>
              <a:t>Feurer</a:t>
            </a:r>
            <a:r>
              <a:rPr lang="en-US" sz="4266" spc="-1" dirty="0">
                <a:solidFill>
                  <a:srgbClr val="000000"/>
                </a:solidFill>
                <a:latin typeface="Arial"/>
                <a:ea typeface="DejaVu Sans"/>
              </a:rPr>
              <a:t> et. al.</a:t>
            </a:r>
            <a:endParaRPr lang="en-US" sz="4266"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72907" y="-68549"/>
            <a:ext cx="12093128" cy="16813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866" spc="-1" dirty="0">
                <a:solidFill>
                  <a:srgbClr val="000000"/>
                </a:solidFill>
                <a:latin typeface="Arial"/>
                <a:ea typeface="DejaVu Sans"/>
              </a:rPr>
              <a:t>Successive Halving</a:t>
            </a:r>
            <a:endParaRPr lang="en-US" sz="5866" spc="-1" dirty="0">
              <a:latin typeface="Arial"/>
            </a:endParaRPr>
          </a:p>
        </p:txBody>
      </p:sp>
      <p:sp>
        <p:nvSpPr>
          <p:cNvPr id="310" name="CustomShape 2"/>
          <p:cNvSpPr/>
          <p:nvPr/>
        </p:nvSpPr>
        <p:spPr>
          <a:xfrm>
            <a:off x="671947" y="1098505"/>
            <a:ext cx="12094088" cy="5844020"/>
          </a:xfrm>
          <a:prstGeom prst="rect">
            <a:avLst/>
          </a:prstGeom>
          <a:noFill/>
          <a:ln>
            <a:noFill/>
          </a:ln>
        </p:spPr>
        <p:style>
          <a:lnRef idx="0">
            <a:scrgbClr r="0" g="0" b="0"/>
          </a:lnRef>
          <a:fillRef idx="0">
            <a:scrgbClr r="0" g="0" b="0"/>
          </a:fillRef>
          <a:effectRef idx="0">
            <a:scrgbClr r="0" g="0" b="0"/>
          </a:effectRef>
          <a:fontRef idx="minor"/>
        </p:style>
      </p:sp>
      <p:pic>
        <p:nvPicPr>
          <p:cNvPr id="311" name="Picture 310"/>
          <p:cNvPicPr/>
          <p:nvPr/>
        </p:nvPicPr>
        <p:blipFill>
          <a:blip r:embed="rId2"/>
          <a:stretch/>
        </p:blipFill>
        <p:spPr>
          <a:xfrm>
            <a:off x="92633" y="1422480"/>
            <a:ext cx="13438462" cy="6604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2183575" y="301320"/>
            <a:ext cx="9072000" cy="5850361"/>
          </a:xfrm>
          <a:prstGeom prst="rect">
            <a:avLst/>
          </a:prstGeom>
          <a:noFill/>
          <a:ln>
            <a:noFill/>
          </a:ln>
        </p:spPr>
        <p:txBody>
          <a:bodyPr lIns="0" tIns="0" rIns="0" bIns="0" anchor="ctr"/>
          <a:lstStyle/>
          <a:p>
            <a:pPr algn="ctr"/>
            <a:endParaRPr lang="en-US" sz="3200" spc="-1">
              <a:latin typeface="Arial"/>
            </a:endParaRPr>
          </a:p>
        </p:txBody>
      </p:sp>
      <p:pic>
        <p:nvPicPr>
          <p:cNvPr id="232" name="Picture 231"/>
          <p:cNvPicPr/>
          <p:nvPr/>
        </p:nvPicPr>
        <p:blipFill>
          <a:blip r:embed="rId3"/>
          <a:stretch/>
        </p:blipFill>
        <p:spPr>
          <a:xfrm>
            <a:off x="1394674" y="68513"/>
            <a:ext cx="10649803" cy="6083166"/>
          </a:xfrm>
          <a:prstGeom prst="rect">
            <a:avLst/>
          </a:prstGeom>
          <a:ln>
            <a:noFill/>
          </a:ln>
        </p:spPr>
      </p:pic>
      <p:sp>
        <p:nvSpPr>
          <p:cNvPr id="2" name="Rectangle 1">
            <a:extLst>
              <a:ext uri="{FF2B5EF4-FFF2-40B4-BE49-F238E27FC236}">
                <a16:creationId xmlns:a16="http://schemas.microsoft.com/office/drawing/2014/main" id="{677FDFCA-28C3-4691-87C9-E855C86115C4}"/>
              </a:ext>
            </a:extLst>
          </p:cNvPr>
          <p:cNvSpPr/>
          <p:nvPr/>
        </p:nvSpPr>
        <p:spPr>
          <a:xfrm>
            <a:off x="283946" y="6453000"/>
            <a:ext cx="13109608" cy="738664"/>
          </a:xfrm>
          <a:prstGeom prst="rect">
            <a:avLst/>
          </a:prstGeom>
        </p:spPr>
        <p:txBody>
          <a:bodyPr wrap="square">
            <a:spAutoFit/>
          </a:bodyPr>
          <a:lstStyle/>
          <a:p>
            <a:r>
              <a:rPr lang="en-US" sz="1400" spc="-1" dirty="0" err="1"/>
              <a:t>Pfisterer</a:t>
            </a:r>
            <a:r>
              <a:rPr lang="en-US" sz="1400" spc="-1" dirty="0"/>
              <a:t>, Rijn, Probst, Mueller, </a:t>
            </a:r>
            <a:r>
              <a:rPr lang="en-US" sz="1400" spc="-1" dirty="0" err="1"/>
              <a:t>Bischl</a:t>
            </a:r>
            <a:r>
              <a:rPr lang="en-US" sz="1400" spc="-1" dirty="0"/>
              <a:t>: Learning Multiple Defaults for Machine Learning Algorithms </a:t>
            </a:r>
            <a:r>
              <a:rPr lang="en-US" sz="1400" spc="-1" dirty="0">
                <a:hlinkClick r:id="rId4"/>
              </a:rPr>
              <a:t>https://arxiv.org/abs/1811.09409</a:t>
            </a:r>
            <a:endParaRPr lang="en-US" sz="1400" spc="-1" dirty="0"/>
          </a:p>
          <a:p>
            <a:endParaRPr lang="en-US" sz="1400" dirty="0"/>
          </a:p>
          <a:p>
            <a:r>
              <a:rPr lang="en-US" sz="1400" dirty="0" err="1"/>
              <a:t>Feurer</a:t>
            </a:r>
            <a:r>
              <a:rPr lang="en-US" sz="1400" dirty="0"/>
              <a:t>, </a:t>
            </a:r>
            <a:r>
              <a:rPr lang="en-US" sz="1400" dirty="0" err="1"/>
              <a:t>Eggensperger</a:t>
            </a:r>
            <a:r>
              <a:rPr lang="en-US" sz="1400" dirty="0"/>
              <a:t>, Falkner, Lindauer, </a:t>
            </a:r>
            <a:r>
              <a:rPr lang="en-US" sz="1400" dirty="0" err="1"/>
              <a:t>Hutter</a:t>
            </a:r>
            <a:r>
              <a:rPr lang="en-US" sz="1400" dirty="0"/>
              <a:t>: Practical Automated Machine Learning </a:t>
            </a:r>
            <a:r>
              <a:rPr lang="en-US" sz="1400" dirty="0">
                <a:hlinkClick r:id="rId5"/>
              </a:rPr>
              <a:t>https://ml.informatik.uni-freiburg.de/papers/18-AUTOML-AutoChallenge.pdf</a:t>
            </a:r>
            <a:endParaRPr lang="en-US" sz="1400"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9438"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241" y="0"/>
            <a:ext cx="13872017" cy="7554425"/>
            <a:chOff x="-417513" y="0"/>
            <a:chExt cx="12584114" cy="6853238"/>
          </a:xfrm>
        </p:grpSpPr>
        <p:sp>
          <p:nvSpPr>
            <p:cNvPr id="12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391E1EF8-4A4C-4A9B-9FEC-364A45351E24}"/>
              </a:ext>
            </a:extLst>
          </p:cNvPr>
          <p:cNvSpPr>
            <a:spLocks noGrp="1"/>
          </p:cNvSpPr>
          <p:nvPr>
            <p:ph type="title"/>
          </p:nvPr>
        </p:nvSpPr>
        <p:spPr>
          <a:xfrm>
            <a:off x="-272848" y="573607"/>
            <a:ext cx="9561098" cy="1156267"/>
          </a:xfrm>
        </p:spPr>
        <p:txBody>
          <a:bodyPr vert="horz" lIns="91440" tIns="45720" rIns="91440" bIns="45720" rtlCol="0">
            <a:normAutofit/>
          </a:bodyPr>
          <a:lstStyle/>
          <a:p>
            <a:pPr algn="ctr" defTabSz="914400"/>
            <a:r>
              <a:rPr lang="en-US" sz="4400" kern="1200" spc="-1" dirty="0">
                <a:latin typeface="+mj-lt"/>
                <a:ea typeface="+mj-ea"/>
                <a:cs typeface="+mj-cs"/>
              </a:rPr>
              <a:t>A real world ML workflow</a:t>
            </a:r>
          </a:p>
        </p:txBody>
      </p:sp>
      <p:grpSp>
        <p:nvGrpSpPr>
          <p:cNvPr id="2" name="Group 1">
            <a:extLst>
              <a:ext uri="{FF2B5EF4-FFF2-40B4-BE49-F238E27FC236}">
                <a16:creationId xmlns:a16="http://schemas.microsoft.com/office/drawing/2014/main" id="{1C9DF199-EC0C-4680-A265-74D0A846A217}"/>
              </a:ext>
            </a:extLst>
          </p:cNvPr>
          <p:cNvGrpSpPr/>
          <p:nvPr/>
        </p:nvGrpSpPr>
        <p:grpSpPr>
          <a:xfrm>
            <a:off x="3516933" y="2150281"/>
            <a:ext cx="6497179" cy="4617252"/>
            <a:chOff x="1748312" y="1278721"/>
            <a:chExt cx="8747786" cy="6216660"/>
          </a:xfrm>
        </p:grpSpPr>
        <p:sp>
          <p:nvSpPr>
            <p:cNvPr id="164" name="CustomShape 1"/>
            <p:cNvSpPr/>
            <p:nvPr/>
          </p:nvSpPr>
          <p:spPr>
            <a:xfrm>
              <a:off x="4057015" y="1737360"/>
              <a:ext cx="5484600" cy="5301720"/>
            </a:xfrm>
            <a:prstGeom prst="ellipse">
              <a:avLst/>
            </a:prstGeom>
            <a:noFill/>
            <a:ln w="685800">
              <a:solidFill>
                <a:srgbClr val="ADC5E7"/>
              </a:solidFill>
              <a:round/>
            </a:ln>
          </p:spPr>
          <p:style>
            <a:lnRef idx="0">
              <a:scrgbClr r="0" g="0" b="0"/>
            </a:lnRef>
            <a:fillRef idx="0">
              <a:scrgbClr r="0" g="0" b="0"/>
            </a:fillRef>
            <a:effectRef idx="0">
              <a:scrgbClr r="0" g="0" b="0"/>
            </a:effectRef>
            <a:fontRef idx="minor"/>
          </p:style>
        </p:sp>
        <p:sp>
          <p:nvSpPr>
            <p:cNvPr id="166" name="CustomShape 3"/>
            <p:cNvSpPr/>
            <p:nvPr/>
          </p:nvSpPr>
          <p:spPr>
            <a:xfrm>
              <a:off x="2791678" y="4297680"/>
              <a:ext cx="2115616"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dirty="0">
                  <a:solidFill>
                    <a:srgbClr val="000000"/>
                  </a:solidFill>
                  <a:latin typeface="Arial"/>
                  <a:ea typeface="DejaVu Sans"/>
                </a:rPr>
                <a:t>Data Collection</a:t>
              </a:r>
              <a:endParaRPr lang="en-US" sz="1600" spc="-1" dirty="0">
                <a:latin typeface="Arial"/>
              </a:endParaRPr>
            </a:p>
          </p:txBody>
        </p:sp>
        <p:sp>
          <p:nvSpPr>
            <p:cNvPr id="167" name="CustomShape 4"/>
            <p:cNvSpPr/>
            <p:nvPr/>
          </p:nvSpPr>
          <p:spPr>
            <a:xfrm>
              <a:off x="3759435" y="2141852"/>
              <a:ext cx="2115616"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dirty="0">
                  <a:solidFill>
                    <a:srgbClr val="000000"/>
                  </a:solidFill>
                  <a:latin typeface="Arial"/>
                  <a:ea typeface="DejaVu Sans"/>
                </a:rPr>
                <a:t>Data Cleaning</a:t>
              </a:r>
              <a:endParaRPr lang="en-US" sz="1600" spc="-1" dirty="0">
                <a:latin typeface="Arial"/>
              </a:endParaRPr>
            </a:p>
          </p:txBody>
        </p:sp>
        <p:sp>
          <p:nvSpPr>
            <p:cNvPr id="168" name="CustomShape 5"/>
            <p:cNvSpPr/>
            <p:nvPr/>
          </p:nvSpPr>
          <p:spPr>
            <a:xfrm>
              <a:off x="7440294" y="2011680"/>
              <a:ext cx="1904413"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a:solidFill>
                    <a:srgbClr val="000000"/>
                  </a:solidFill>
                  <a:latin typeface="Arial"/>
                  <a:ea typeface="DejaVu Sans"/>
                </a:rPr>
                <a:t>Visualization</a:t>
              </a:r>
              <a:endParaRPr lang="en-US" sz="1600" spc="-1">
                <a:latin typeface="Arial"/>
              </a:endParaRPr>
            </a:p>
          </p:txBody>
        </p:sp>
        <p:sp>
          <p:nvSpPr>
            <p:cNvPr id="169" name="CustomShape 6"/>
            <p:cNvSpPr/>
            <p:nvPr/>
          </p:nvSpPr>
          <p:spPr>
            <a:xfrm>
              <a:off x="8455965" y="3840481"/>
              <a:ext cx="2040133"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a:solidFill>
                    <a:srgbClr val="000000"/>
                  </a:solidFill>
                  <a:latin typeface="Arial"/>
                  <a:ea typeface="DejaVu Sans"/>
                </a:rPr>
                <a:t>Model Building</a:t>
              </a:r>
              <a:endParaRPr lang="en-US" sz="1600" spc="-1">
                <a:latin typeface="Arial"/>
              </a:endParaRPr>
            </a:p>
          </p:txBody>
        </p:sp>
        <p:sp>
          <p:nvSpPr>
            <p:cNvPr id="170" name="CustomShape 7"/>
            <p:cNvSpPr/>
            <p:nvPr/>
          </p:nvSpPr>
          <p:spPr>
            <a:xfrm>
              <a:off x="3428937" y="6156103"/>
              <a:ext cx="3006223" cy="4564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dirty="0">
                  <a:solidFill>
                    <a:srgbClr val="000000"/>
                  </a:solidFill>
                </a:rPr>
                <a:t>Application evaluation</a:t>
              </a:r>
              <a:endParaRPr lang="en-US" sz="1600" spc="-1" dirty="0"/>
            </a:p>
          </p:txBody>
        </p:sp>
        <p:sp>
          <p:nvSpPr>
            <p:cNvPr id="171" name="CustomShape 8"/>
            <p:cNvSpPr/>
            <p:nvPr/>
          </p:nvSpPr>
          <p:spPr>
            <a:xfrm>
              <a:off x="7673402" y="6128281"/>
              <a:ext cx="2327212"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dirty="0">
                  <a:solidFill>
                    <a:srgbClr val="000000"/>
                  </a:solidFill>
                  <a:latin typeface="Arial"/>
                  <a:ea typeface="DejaVu Sans"/>
                </a:rPr>
                <a:t>Model Evaluation</a:t>
              </a:r>
              <a:endParaRPr lang="en-US" sz="1600" spc="-1" dirty="0">
                <a:latin typeface="Arial"/>
              </a:endParaRPr>
            </a:p>
          </p:txBody>
        </p:sp>
        <p:sp>
          <p:nvSpPr>
            <p:cNvPr id="172" name="CustomShape 9"/>
            <p:cNvSpPr/>
            <p:nvPr/>
          </p:nvSpPr>
          <p:spPr>
            <a:xfrm rot="1415400">
              <a:off x="3818335" y="3013560"/>
              <a:ext cx="912600" cy="729720"/>
            </a:xfrm>
            <a:custGeom>
              <a:avLst/>
              <a:gdLst/>
              <a:ahLst/>
              <a:cxnLst/>
              <a:rect l="l" t="t" r="r" b="b"/>
              <a:pathLst>
                <a:path w="2542" h="2035">
                  <a:moveTo>
                    <a:pt x="799" y="2034"/>
                  </a:moveTo>
                  <a:lnTo>
                    <a:pt x="800" y="859"/>
                  </a:lnTo>
                  <a:lnTo>
                    <a:pt x="0" y="859"/>
                  </a:lnTo>
                  <a:lnTo>
                    <a:pt x="1270" y="0"/>
                  </a:lnTo>
                  <a:lnTo>
                    <a:pt x="2541" y="858"/>
                  </a:lnTo>
                  <a:lnTo>
                    <a:pt x="1742" y="858"/>
                  </a:lnTo>
                  <a:lnTo>
                    <a:pt x="1743" y="2033"/>
                  </a:lnTo>
                  <a:lnTo>
                    <a:pt x="799"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3" name="CustomShape 10"/>
            <p:cNvSpPr/>
            <p:nvPr/>
          </p:nvSpPr>
          <p:spPr>
            <a:xfrm rot="5412600">
              <a:off x="6251575" y="1370161"/>
              <a:ext cx="912600" cy="729720"/>
            </a:xfrm>
            <a:custGeom>
              <a:avLst/>
              <a:gdLst/>
              <a:ahLst/>
              <a:cxnLst/>
              <a:rect l="l" t="t" r="r" b="b"/>
              <a:pathLst>
                <a:path w="2542" h="2035">
                  <a:moveTo>
                    <a:pt x="869" y="2034"/>
                  </a:moveTo>
                  <a:lnTo>
                    <a:pt x="868" y="964"/>
                  </a:lnTo>
                  <a:lnTo>
                    <a:pt x="0" y="965"/>
                  </a:lnTo>
                  <a:lnTo>
                    <a:pt x="1268" y="0"/>
                  </a:lnTo>
                  <a:lnTo>
                    <a:pt x="2541" y="961"/>
                  </a:lnTo>
                  <a:lnTo>
                    <a:pt x="1673" y="962"/>
                  </a:lnTo>
                  <a:lnTo>
                    <a:pt x="1674" y="2032"/>
                  </a:lnTo>
                  <a:lnTo>
                    <a:pt x="869"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4" name="CustomShape 11"/>
            <p:cNvSpPr/>
            <p:nvPr/>
          </p:nvSpPr>
          <p:spPr>
            <a:xfrm rot="16002600">
              <a:off x="6460520" y="6674220"/>
              <a:ext cx="912600" cy="729721"/>
            </a:xfrm>
            <a:custGeom>
              <a:avLst/>
              <a:gdLst/>
              <a:ahLst/>
              <a:cxnLst/>
              <a:rect l="l" t="t" r="r" b="b"/>
              <a:pathLst>
                <a:path w="2542" h="2034">
                  <a:moveTo>
                    <a:pt x="802" y="2033"/>
                  </a:moveTo>
                  <a:lnTo>
                    <a:pt x="800" y="1018"/>
                  </a:lnTo>
                  <a:lnTo>
                    <a:pt x="0" y="1020"/>
                  </a:lnTo>
                  <a:lnTo>
                    <a:pt x="1269" y="0"/>
                  </a:lnTo>
                  <a:lnTo>
                    <a:pt x="2541" y="1016"/>
                  </a:lnTo>
                  <a:lnTo>
                    <a:pt x="1741" y="1017"/>
                  </a:lnTo>
                  <a:lnTo>
                    <a:pt x="1743" y="2032"/>
                  </a:lnTo>
                  <a:lnTo>
                    <a:pt x="802"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5" name="CustomShape 12"/>
            <p:cNvSpPr/>
            <p:nvPr/>
          </p:nvSpPr>
          <p:spPr>
            <a:xfrm rot="8950200">
              <a:off x="8831680" y="2887936"/>
              <a:ext cx="912600" cy="729720"/>
            </a:xfrm>
            <a:custGeom>
              <a:avLst/>
              <a:gdLst/>
              <a:ahLst/>
              <a:cxnLst/>
              <a:rect l="l" t="t" r="r" b="b"/>
              <a:pathLst>
                <a:path w="2542" h="2035">
                  <a:moveTo>
                    <a:pt x="800" y="2034"/>
                  </a:moveTo>
                  <a:lnTo>
                    <a:pt x="800" y="859"/>
                  </a:lnTo>
                  <a:lnTo>
                    <a:pt x="0" y="858"/>
                  </a:lnTo>
                  <a:lnTo>
                    <a:pt x="1270" y="0"/>
                  </a:lnTo>
                  <a:lnTo>
                    <a:pt x="2541" y="857"/>
                  </a:lnTo>
                  <a:lnTo>
                    <a:pt x="1743" y="857"/>
                  </a:lnTo>
                  <a:lnTo>
                    <a:pt x="1744" y="2033"/>
                  </a:lnTo>
                  <a:lnTo>
                    <a:pt x="800"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6" name="CustomShape 13"/>
            <p:cNvSpPr/>
            <p:nvPr/>
          </p:nvSpPr>
          <p:spPr>
            <a:xfrm rot="19872000">
              <a:off x="3875363" y="5149640"/>
              <a:ext cx="912600" cy="729720"/>
            </a:xfrm>
            <a:custGeom>
              <a:avLst/>
              <a:gdLst/>
              <a:ahLst/>
              <a:cxnLst/>
              <a:rect l="l" t="t" r="r" b="b"/>
              <a:pathLst>
                <a:path w="2542" h="2034">
                  <a:moveTo>
                    <a:pt x="799" y="2033"/>
                  </a:moveTo>
                  <a:lnTo>
                    <a:pt x="799" y="857"/>
                  </a:lnTo>
                  <a:lnTo>
                    <a:pt x="0" y="857"/>
                  </a:lnTo>
                  <a:lnTo>
                    <a:pt x="1270" y="0"/>
                  </a:lnTo>
                  <a:lnTo>
                    <a:pt x="2541" y="858"/>
                  </a:lnTo>
                  <a:lnTo>
                    <a:pt x="1742" y="857"/>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7" name="CustomShape 14"/>
            <p:cNvSpPr/>
            <p:nvPr/>
          </p:nvSpPr>
          <p:spPr>
            <a:xfrm rot="5428800">
              <a:off x="1656873" y="4202057"/>
              <a:ext cx="912600" cy="729721"/>
            </a:xfrm>
            <a:custGeom>
              <a:avLst/>
              <a:gdLst/>
              <a:ahLst/>
              <a:cxnLst/>
              <a:rect l="l" t="t" r="r" b="b"/>
              <a:pathLst>
                <a:path w="2542" h="2034">
                  <a:moveTo>
                    <a:pt x="799" y="2033"/>
                  </a:moveTo>
                  <a:lnTo>
                    <a:pt x="799" y="858"/>
                  </a:lnTo>
                  <a:lnTo>
                    <a:pt x="0" y="858"/>
                  </a:lnTo>
                  <a:lnTo>
                    <a:pt x="1270" y="0"/>
                  </a:lnTo>
                  <a:lnTo>
                    <a:pt x="2541" y="858"/>
                  </a:lnTo>
                  <a:lnTo>
                    <a:pt x="1742" y="858"/>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78" name="CustomShape 15"/>
            <p:cNvSpPr/>
            <p:nvPr/>
          </p:nvSpPr>
          <p:spPr>
            <a:xfrm rot="11891400">
              <a:off x="8904055" y="4971240"/>
              <a:ext cx="912600" cy="729720"/>
            </a:xfrm>
            <a:custGeom>
              <a:avLst/>
              <a:gdLst/>
              <a:ahLst/>
              <a:cxnLst/>
              <a:rect l="l" t="t" r="r" b="b"/>
              <a:pathLst>
                <a:path w="2542" h="2034">
                  <a:moveTo>
                    <a:pt x="799" y="2033"/>
                  </a:moveTo>
                  <a:lnTo>
                    <a:pt x="799" y="858"/>
                  </a:lnTo>
                  <a:lnTo>
                    <a:pt x="0" y="857"/>
                  </a:lnTo>
                  <a:lnTo>
                    <a:pt x="1269" y="0"/>
                  </a:lnTo>
                  <a:lnTo>
                    <a:pt x="2541" y="858"/>
                  </a:lnTo>
                  <a:lnTo>
                    <a:pt x="1742" y="857"/>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grpSp>
      <p:sp>
        <p:nvSpPr>
          <p:cNvPr id="4" name="CustomShape 3">
            <a:extLst>
              <a:ext uri="{FF2B5EF4-FFF2-40B4-BE49-F238E27FC236}">
                <a16:creationId xmlns:a16="http://schemas.microsoft.com/office/drawing/2014/main" id="{A93A8E13-DF36-4A59-926D-C8CBEC051861}"/>
              </a:ext>
            </a:extLst>
          </p:cNvPr>
          <p:cNvSpPr/>
          <p:nvPr/>
        </p:nvSpPr>
        <p:spPr>
          <a:xfrm>
            <a:off x="1337965" y="4435593"/>
            <a:ext cx="1921261" cy="338236"/>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dirty="0">
                <a:solidFill>
                  <a:srgbClr val="000000"/>
                </a:solidFill>
                <a:latin typeface="Arial"/>
                <a:ea typeface="DejaVu Sans"/>
              </a:rPr>
              <a:t>Problem statement</a:t>
            </a:r>
            <a:endParaRPr lang="en-US" sz="16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671947" y="-857821"/>
            <a:ext cx="12093128" cy="779890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266" spc="-1">
                <a:solidFill>
                  <a:srgbClr val="000000"/>
                </a:solidFill>
                <a:latin typeface="Arial"/>
                <a:ea typeface="DejaVu Sans"/>
              </a:rPr>
              <a:t>Model Explanation</a:t>
            </a:r>
            <a:endParaRPr lang="en-US" sz="4266"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71947" y="-857821"/>
            <a:ext cx="12093128" cy="7798906"/>
          </a:xfrm>
          <a:prstGeom prst="rect">
            <a:avLst/>
          </a:prstGeom>
          <a:noFill/>
          <a:ln>
            <a:noFill/>
          </a:ln>
        </p:spPr>
        <p:style>
          <a:lnRef idx="0">
            <a:scrgbClr r="0" g="0" b="0"/>
          </a:lnRef>
          <a:fillRef idx="0">
            <a:scrgbClr r="0" g="0" b="0"/>
          </a:fillRef>
          <a:effectRef idx="0">
            <a:scrgbClr r="0" g="0" b="0"/>
          </a:effectRef>
          <a:fontRef idx="minor"/>
        </p:style>
      </p:sp>
      <p:pic>
        <p:nvPicPr>
          <p:cNvPr id="316" name="Picture 315"/>
          <p:cNvPicPr/>
          <p:nvPr/>
        </p:nvPicPr>
        <p:blipFill>
          <a:blip r:embed="rId2"/>
          <a:stretch/>
        </p:blipFill>
        <p:spPr>
          <a:xfrm>
            <a:off x="431966" y="691017"/>
            <a:ext cx="13099128" cy="1669789"/>
          </a:xfrm>
          <a:prstGeom prst="rect">
            <a:avLst/>
          </a:prstGeom>
          <a:ln>
            <a:noFill/>
          </a:ln>
        </p:spPr>
      </p:pic>
      <p:pic>
        <p:nvPicPr>
          <p:cNvPr id="317" name="Picture 316"/>
          <p:cNvPicPr/>
          <p:nvPr/>
        </p:nvPicPr>
        <p:blipFill>
          <a:blip r:embed="rId3"/>
          <a:stretch/>
        </p:blipFill>
        <p:spPr>
          <a:xfrm>
            <a:off x="576915" y="4104509"/>
            <a:ext cx="12466538" cy="1281019"/>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5901732" y="257851"/>
            <a:ext cx="12093128" cy="16813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866" spc="-1" dirty="0">
                <a:solidFill>
                  <a:srgbClr val="000000"/>
                </a:solidFill>
                <a:latin typeface="Arial"/>
                <a:ea typeface="DejaVu Sans"/>
              </a:rPr>
              <a:t>Metrics</a:t>
            </a:r>
            <a:endParaRPr lang="en-US" sz="5866" spc="-1" dirty="0">
              <a:latin typeface="Arial"/>
            </a:endParaRPr>
          </a:p>
        </p:txBody>
      </p:sp>
      <p:sp>
        <p:nvSpPr>
          <p:cNvPr id="319" name="CustomShape 2"/>
          <p:cNvSpPr/>
          <p:nvPr/>
        </p:nvSpPr>
        <p:spPr>
          <a:xfrm>
            <a:off x="671947" y="1098505"/>
            <a:ext cx="12094088" cy="5844020"/>
          </a:xfrm>
          <a:prstGeom prst="rect">
            <a:avLst/>
          </a:prstGeom>
          <a:noFill/>
          <a:ln>
            <a:noFill/>
          </a:ln>
        </p:spPr>
        <p:style>
          <a:lnRef idx="0">
            <a:scrgbClr r="0" g="0" b="0"/>
          </a:lnRef>
          <a:fillRef idx="0">
            <a:scrgbClr r="0" g="0" b="0"/>
          </a:fillRef>
          <a:effectRef idx="0">
            <a:scrgbClr r="0" g="0" b="0"/>
          </a:effectRef>
          <a:fontRef idx="minor"/>
        </p:style>
      </p:sp>
      <p:pic>
        <p:nvPicPr>
          <p:cNvPr id="320" name="Picture 319"/>
          <p:cNvPicPr/>
          <p:nvPr/>
        </p:nvPicPr>
        <p:blipFill>
          <a:blip r:embed="rId2"/>
          <a:stretch/>
        </p:blipFill>
        <p:spPr>
          <a:xfrm>
            <a:off x="0" y="161619"/>
            <a:ext cx="5228825" cy="2725960"/>
          </a:xfrm>
          <a:prstGeom prst="rect">
            <a:avLst/>
          </a:prstGeom>
          <a:ln>
            <a:noFill/>
          </a:ln>
        </p:spPr>
      </p:pic>
      <p:pic>
        <p:nvPicPr>
          <p:cNvPr id="321" name="Picture 320"/>
          <p:cNvPicPr/>
          <p:nvPr/>
        </p:nvPicPr>
        <p:blipFill>
          <a:blip r:embed="rId3"/>
          <a:stretch/>
        </p:blipFill>
        <p:spPr>
          <a:xfrm>
            <a:off x="198885" y="3116487"/>
            <a:ext cx="11731716" cy="4379655"/>
          </a:xfrm>
          <a:prstGeom prst="rect">
            <a:avLst/>
          </a:prstGeom>
          <a:ln>
            <a:noFill/>
          </a:ln>
        </p:spPr>
      </p:pic>
      <p:pic>
        <p:nvPicPr>
          <p:cNvPr id="322" name="Picture 321"/>
          <p:cNvPicPr/>
          <p:nvPr/>
        </p:nvPicPr>
        <p:blipFill>
          <a:blip r:embed="rId4"/>
          <a:stretch/>
        </p:blipFill>
        <p:spPr>
          <a:xfrm>
            <a:off x="5499342" y="123109"/>
            <a:ext cx="4687791" cy="2802979"/>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2183575" y="-1800"/>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ea typeface="DejaVu Sans"/>
              </a:rPr>
              <a:t>Model Explanation</a:t>
            </a:r>
            <a:endParaRPr lang="en-US" sz="4400" spc="-1" dirty="0">
              <a:latin typeface="Arial"/>
            </a:endParaRPr>
          </a:p>
        </p:txBody>
      </p:sp>
      <p:sp>
        <p:nvSpPr>
          <p:cNvPr id="298" name="CustomShape 2"/>
          <p:cNvSpPr/>
          <p:nvPr/>
        </p:nvSpPr>
        <p:spPr>
          <a:xfrm>
            <a:off x="2183575" y="1768680"/>
            <a:ext cx="9070200" cy="4382280"/>
          </a:xfrm>
          <a:prstGeom prst="rect">
            <a:avLst/>
          </a:prstGeom>
          <a:noFill/>
          <a:ln>
            <a:noFill/>
          </a:ln>
        </p:spPr>
        <p:style>
          <a:lnRef idx="0">
            <a:scrgbClr r="0" g="0" b="0"/>
          </a:lnRef>
          <a:fillRef idx="0">
            <a:scrgbClr r="0" g="0" b="0"/>
          </a:fillRef>
          <a:effectRef idx="0">
            <a:scrgbClr r="0" g="0" b="0"/>
          </a:effectRef>
          <a:fontRef idx="minor"/>
        </p:style>
      </p:sp>
      <p:pic>
        <p:nvPicPr>
          <p:cNvPr id="299" name="Picture 298"/>
          <p:cNvPicPr/>
          <p:nvPr/>
        </p:nvPicPr>
        <p:blipFill>
          <a:blip r:embed="rId2"/>
          <a:stretch/>
        </p:blipFill>
        <p:spPr>
          <a:xfrm>
            <a:off x="383232" y="985399"/>
            <a:ext cx="3794795" cy="2845456"/>
          </a:xfrm>
          <a:prstGeom prst="rect">
            <a:avLst/>
          </a:prstGeom>
          <a:ln>
            <a:noFill/>
          </a:ln>
        </p:spPr>
      </p:pic>
      <p:pic>
        <p:nvPicPr>
          <p:cNvPr id="300" name="Picture 299"/>
          <p:cNvPicPr/>
          <p:nvPr/>
        </p:nvPicPr>
        <p:blipFill>
          <a:blip r:embed="rId3"/>
          <a:stretch/>
        </p:blipFill>
        <p:spPr>
          <a:xfrm>
            <a:off x="230761" y="4115159"/>
            <a:ext cx="3875928" cy="2906469"/>
          </a:xfrm>
          <a:prstGeom prst="rect">
            <a:avLst/>
          </a:prstGeom>
          <a:ln>
            <a:noFill/>
          </a:ln>
        </p:spPr>
      </p:pic>
      <p:pic>
        <p:nvPicPr>
          <p:cNvPr id="301" name="Picture 300"/>
          <p:cNvPicPr/>
          <p:nvPr/>
        </p:nvPicPr>
        <p:blipFill>
          <a:blip r:embed="rId4"/>
          <a:stretch/>
        </p:blipFill>
        <p:spPr>
          <a:xfrm>
            <a:off x="4841891" y="1662026"/>
            <a:ext cx="8096934" cy="5218934"/>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450566" y="0"/>
            <a:ext cx="12095048" cy="1682268"/>
          </a:xfrm>
          <a:prstGeom prst="rect">
            <a:avLst/>
          </a:prstGeom>
          <a:noFill/>
          <a:ln>
            <a:noFill/>
          </a:ln>
        </p:spPr>
        <p:txBody>
          <a:bodyPr lIns="0" tIns="0" rIns="0" bIns="0" anchor="ctr"/>
          <a:lstStyle/>
          <a:p>
            <a:pPr algn="ctr"/>
            <a:r>
              <a:rPr lang="en-US" sz="5866" spc="-1" dirty="0">
                <a:latin typeface="Arial"/>
              </a:rPr>
              <a:t>Future Goals</a:t>
            </a:r>
          </a:p>
        </p:txBody>
      </p:sp>
      <p:sp>
        <p:nvSpPr>
          <p:cNvPr id="335" name="TextShape 2"/>
          <p:cNvSpPr txBox="1"/>
          <p:nvPr/>
        </p:nvSpPr>
        <p:spPr>
          <a:xfrm>
            <a:off x="672363" y="1714695"/>
            <a:ext cx="12095048" cy="5844980"/>
          </a:xfrm>
          <a:prstGeom prst="rect">
            <a:avLst/>
          </a:prstGeom>
          <a:noFill/>
          <a:ln>
            <a:noFill/>
          </a:ln>
        </p:spPr>
        <p:txBody>
          <a:bodyPr lIns="0" tIns="0" rIns="0" bIns="0">
            <a:normAutofit/>
          </a:bodyPr>
          <a:lstStyle/>
          <a:p>
            <a:pPr marL="575942" indent="-431957">
              <a:spcBef>
                <a:spcPts val="1889"/>
              </a:spcBef>
              <a:buClr>
                <a:srgbClr val="000000"/>
              </a:buClr>
              <a:buSzPct val="45000"/>
              <a:buFont typeface="Wingdings" charset="2"/>
              <a:buChar char=""/>
            </a:pPr>
            <a:r>
              <a:rPr lang="en-US" sz="4266" spc="-1" dirty="0">
                <a:latin typeface="Arial"/>
              </a:rPr>
              <a:t>Support for time series and text data</a:t>
            </a:r>
          </a:p>
          <a:p>
            <a:pPr marL="575942" indent="-431957">
              <a:spcBef>
                <a:spcPts val="1889"/>
              </a:spcBef>
              <a:buClr>
                <a:srgbClr val="000000"/>
              </a:buClr>
              <a:buSzPct val="45000"/>
              <a:buFont typeface="Wingdings" charset="2"/>
              <a:buChar char=""/>
            </a:pPr>
            <a:endParaRPr lang="en-US" sz="4266" spc="-1" dirty="0">
              <a:latin typeface="Arial"/>
            </a:endParaRPr>
          </a:p>
          <a:p>
            <a:pPr marL="575942" indent="-431957">
              <a:spcBef>
                <a:spcPts val="1889"/>
              </a:spcBef>
              <a:buClr>
                <a:srgbClr val="000000"/>
              </a:buClr>
              <a:buSzPct val="45000"/>
              <a:buFont typeface="Wingdings" charset="2"/>
              <a:buChar char=""/>
            </a:pPr>
            <a:r>
              <a:rPr lang="en-US" sz="4266" spc="-1" dirty="0">
                <a:latin typeface="Arial"/>
              </a:rPr>
              <a:t>Time sensitive portfolios</a:t>
            </a:r>
          </a:p>
          <a:p>
            <a:pPr marL="575942" indent="-431957">
              <a:spcBef>
                <a:spcPts val="1889"/>
              </a:spcBef>
              <a:buClr>
                <a:srgbClr val="000000"/>
              </a:buClr>
              <a:buSzPct val="45000"/>
              <a:buFont typeface="Wingdings" charset="2"/>
              <a:buChar char=""/>
            </a:pPr>
            <a:endParaRPr lang="en-US" sz="4266" spc="-1" dirty="0">
              <a:latin typeface="Arial"/>
            </a:endParaRPr>
          </a:p>
          <a:p>
            <a:pPr marL="575942" indent="-431957">
              <a:spcBef>
                <a:spcPts val="1889"/>
              </a:spcBef>
              <a:buClr>
                <a:srgbClr val="000000"/>
              </a:buClr>
              <a:buSzPct val="45000"/>
              <a:buFont typeface="Wingdings" charset="2"/>
              <a:buChar char=""/>
            </a:pPr>
            <a:r>
              <a:rPr lang="en-US" sz="4266" spc="-1" dirty="0">
                <a:latin typeface="Arial"/>
              </a:rPr>
              <a:t>Model compression /</a:t>
            </a:r>
            <a:br>
              <a:rPr lang="en-US" sz="4266" spc="-1" dirty="0">
                <a:latin typeface="Arial"/>
              </a:rPr>
            </a:br>
            <a:r>
              <a:rPr lang="en-US" sz="4266" spc="-1" dirty="0">
                <a:latin typeface="Arial"/>
              </a:rPr>
              <a:t>building explainable models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 name="Picture 301"/>
          <p:cNvPicPr/>
          <p:nvPr/>
        </p:nvPicPr>
        <p:blipFill>
          <a:blip r:embed="rId3"/>
          <a:stretch/>
        </p:blipFill>
        <p:spPr>
          <a:xfrm>
            <a:off x="5398" y="-1"/>
            <a:ext cx="5762996" cy="7559675"/>
          </a:xfrm>
          <a:prstGeom prst="rect">
            <a:avLst/>
          </a:prstGeom>
          <a:ln>
            <a:noFill/>
          </a:ln>
        </p:spPr>
      </p:pic>
      <p:grpSp>
        <p:nvGrpSpPr>
          <p:cNvPr id="2" name="Group 1">
            <a:extLst>
              <a:ext uri="{FF2B5EF4-FFF2-40B4-BE49-F238E27FC236}">
                <a16:creationId xmlns:a16="http://schemas.microsoft.com/office/drawing/2014/main" id="{34FEA1CD-8A0C-4266-BAAA-B855ADD4ECAC}"/>
              </a:ext>
            </a:extLst>
          </p:cNvPr>
          <p:cNvGrpSpPr/>
          <p:nvPr/>
        </p:nvGrpSpPr>
        <p:grpSpPr>
          <a:xfrm>
            <a:off x="6640403" y="3554913"/>
            <a:ext cx="6858324" cy="4206071"/>
            <a:chOff x="7074536" y="1462320"/>
            <a:chExt cx="7959600" cy="5117400"/>
          </a:xfrm>
        </p:grpSpPr>
        <p:sp>
          <p:nvSpPr>
            <p:cNvPr id="304" name="CustomShape 2"/>
            <p:cNvSpPr/>
            <p:nvPr/>
          </p:nvSpPr>
          <p:spPr>
            <a:xfrm>
              <a:off x="8472056" y="1462320"/>
              <a:ext cx="6562080" cy="511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a:solidFill>
                    <a:srgbClr val="000000"/>
                  </a:solidFill>
                  <a:latin typeface="Arial"/>
                  <a:ea typeface="DejaVu Sans"/>
                </a:rPr>
                <a:t>amueller.github.io</a:t>
              </a:r>
              <a:endParaRPr lang="en-US" sz="2400" spc="-1" dirty="0">
                <a:latin typeface="Arial"/>
              </a:endParaRPr>
            </a:p>
            <a:p>
              <a:pPr>
                <a:lnSpc>
                  <a:spcPct val="100000"/>
                </a:lnSpc>
              </a:pPr>
              <a:endParaRPr lang="en-US" sz="2400" spc="-1" dirty="0">
                <a:latin typeface="Arial"/>
              </a:endParaRPr>
            </a:p>
            <a:p>
              <a:pPr>
                <a:lnSpc>
                  <a:spcPct val="100000"/>
                </a:lnSpc>
              </a:pPr>
              <a:br>
                <a:rPr sz="1600" dirty="0"/>
              </a:br>
              <a:r>
                <a:rPr lang="en-US" sz="2400" spc="-1" dirty="0">
                  <a:solidFill>
                    <a:srgbClr val="000000"/>
                  </a:solidFill>
                  <a:latin typeface="Arial"/>
                  <a:ea typeface="DejaVu Sans"/>
                </a:rPr>
                <a:t>@</a:t>
              </a:r>
              <a:r>
                <a:rPr lang="en-US" sz="2400" spc="-1" dirty="0" err="1">
                  <a:solidFill>
                    <a:srgbClr val="000000"/>
                  </a:solidFill>
                  <a:latin typeface="Arial"/>
                  <a:ea typeface="DejaVu Sans"/>
                </a:rPr>
                <a:t>amuellerml</a:t>
              </a:r>
              <a:br>
                <a:rPr sz="1600" dirty="0"/>
              </a:br>
              <a:endParaRPr lang="en-US" sz="2400" spc="-1" dirty="0">
                <a:latin typeface="Arial"/>
              </a:endParaRPr>
            </a:p>
            <a:p>
              <a:pPr>
                <a:lnSpc>
                  <a:spcPct val="100000"/>
                </a:lnSpc>
              </a:pPr>
              <a:endParaRPr lang="en-US" sz="2400" spc="-1" dirty="0">
                <a:latin typeface="Arial"/>
              </a:endParaRPr>
            </a:p>
            <a:p>
              <a:pPr>
                <a:lnSpc>
                  <a:spcPct val="100000"/>
                </a:lnSpc>
              </a:pPr>
              <a:r>
                <a:rPr lang="en-US" sz="2400" spc="-1" dirty="0">
                  <a:solidFill>
                    <a:srgbClr val="000000"/>
                  </a:solidFill>
                  <a:latin typeface="Arial"/>
                  <a:ea typeface="DejaVu Sans"/>
                </a:rPr>
                <a:t>@</a:t>
              </a:r>
              <a:r>
                <a:rPr lang="en-US" sz="2400" spc="-1" dirty="0" err="1">
                  <a:solidFill>
                    <a:srgbClr val="000000"/>
                  </a:solidFill>
                  <a:latin typeface="Arial"/>
                  <a:ea typeface="DejaVu Sans"/>
                </a:rPr>
                <a:t>amueller</a:t>
              </a:r>
              <a:br>
                <a:rPr sz="1600" dirty="0"/>
              </a:br>
              <a:br>
                <a:rPr lang="en-US" sz="1600" dirty="0"/>
              </a:br>
              <a:endParaRPr lang="en-US" sz="2400" spc="-1" dirty="0">
                <a:latin typeface="Arial"/>
              </a:endParaRPr>
            </a:p>
            <a:p>
              <a:pPr>
                <a:lnSpc>
                  <a:spcPct val="100000"/>
                </a:lnSpc>
              </a:pPr>
              <a:r>
                <a:rPr lang="en-US" sz="2400" dirty="0"/>
                <a:t>andreas.mueller.ml@gmail.com</a:t>
              </a:r>
              <a:endParaRPr lang="en-US" sz="3600" spc="-1" dirty="0">
                <a:latin typeface="Arial"/>
              </a:endParaRPr>
            </a:p>
          </p:txBody>
        </p:sp>
        <p:pic>
          <p:nvPicPr>
            <p:cNvPr id="305" name="Picture 304"/>
            <p:cNvPicPr/>
            <p:nvPr/>
          </p:nvPicPr>
          <p:blipFill>
            <a:blip r:embed="rId4"/>
            <a:stretch/>
          </p:blipFill>
          <p:spPr>
            <a:xfrm>
              <a:off x="7074536" y="3858481"/>
              <a:ext cx="1299600" cy="978840"/>
            </a:xfrm>
            <a:prstGeom prst="rect">
              <a:avLst/>
            </a:prstGeom>
            <a:ln>
              <a:noFill/>
            </a:ln>
          </p:spPr>
        </p:pic>
        <p:pic>
          <p:nvPicPr>
            <p:cNvPr id="306" name="Picture 305"/>
            <p:cNvPicPr/>
            <p:nvPr/>
          </p:nvPicPr>
          <p:blipFill>
            <a:blip r:embed="rId5"/>
            <a:stretch/>
          </p:blipFill>
          <p:spPr>
            <a:xfrm>
              <a:off x="7316815" y="5183732"/>
              <a:ext cx="852840" cy="577440"/>
            </a:xfrm>
            <a:prstGeom prst="rect">
              <a:avLst/>
            </a:prstGeom>
            <a:ln>
              <a:noFill/>
            </a:ln>
          </p:spPr>
        </p:pic>
        <p:pic>
          <p:nvPicPr>
            <p:cNvPr id="307" name="Picture 306"/>
            <p:cNvPicPr/>
            <p:nvPr/>
          </p:nvPicPr>
          <p:blipFill>
            <a:blip r:embed="rId6"/>
            <a:stretch/>
          </p:blipFill>
          <p:spPr>
            <a:xfrm>
              <a:off x="7165976" y="2399401"/>
              <a:ext cx="1306080" cy="1379520"/>
            </a:xfrm>
            <a:prstGeom prst="rect">
              <a:avLst/>
            </a:prstGeom>
            <a:ln>
              <a:noFill/>
            </a:ln>
          </p:spPr>
        </p:pic>
        <p:pic>
          <p:nvPicPr>
            <p:cNvPr id="308" name="Picture 307"/>
            <p:cNvPicPr/>
            <p:nvPr/>
          </p:nvPicPr>
          <p:blipFill>
            <a:blip r:embed="rId7"/>
            <a:stretch/>
          </p:blipFill>
          <p:spPr>
            <a:xfrm>
              <a:off x="7440296" y="1463041"/>
              <a:ext cx="729360" cy="770400"/>
            </a:xfrm>
            <a:prstGeom prst="rect">
              <a:avLst/>
            </a:prstGeom>
            <a:ln>
              <a:noFill/>
            </a:ln>
          </p:spPr>
        </p:pic>
      </p:grpSp>
      <p:sp>
        <p:nvSpPr>
          <p:cNvPr id="309" name="CustomShape 3"/>
          <p:cNvSpPr/>
          <p:nvPr/>
        </p:nvSpPr>
        <p:spPr>
          <a:xfrm>
            <a:off x="6971649" y="1242029"/>
            <a:ext cx="5654161" cy="9768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u="sng" spc="-1" dirty="0">
                <a:solidFill>
                  <a:srgbClr val="0000FF"/>
                </a:solidFill>
                <a:latin typeface="Arial"/>
                <a:ea typeface="DejaVu Sans"/>
                <a:hlinkClick r:id="rId8"/>
              </a:rPr>
              <a:t>https://dabl.github.io</a:t>
            </a:r>
            <a:endParaRPr lang="en-US" sz="4800" spc="-1" dirty="0">
              <a:latin typeface="Arial"/>
            </a:endParaRPr>
          </a:p>
        </p:txBody>
      </p:sp>
      <p:sp>
        <p:nvSpPr>
          <p:cNvPr id="310" name="CustomShape 4"/>
          <p:cNvSpPr/>
          <p:nvPr/>
        </p:nvSpPr>
        <p:spPr>
          <a:xfrm>
            <a:off x="6971649" y="253992"/>
            <a:ext cx="5916577" cy="9768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400" spc="-1" dirty="0">
                <a:solidFill>
                  <a:srgbClr val="000000"/>
                </a:solidFill>
                <a:latin typeface="Source Code Pro"/>
                <a:ea typeface="DejaVu Sans"/>
              </a:rPr>
              <a:t>$ pip install </a:t>
            </a:r>
            <a:r>
              <a:rPr lang="en-US" sz="4400" spc="-1" dirty="0" err="1">
                <a:solidFill>
                  <a:srgbClr val="000000"/>
                </a:solidFill>
                <a:latin typeface="Source Code Pro"/>
                <a:ea typeface="DejaVu Sans"/>
              </a:rPr>
              <a:t>dabl</a:t>
            </a:r>
            <a:endParaRPr lang="en-US" sz="44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2121011" y="63395"/>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ea typeface="DejaVu Sans"/>
              </a:rPr>
              <a:t>ML with </a:t>
            </a:r>
            <a:r>
              <a:rPr lang="en-US" sz="4400" spc="-1" dirty="0" err="1">
                <a:solidFill>
                  <a:srgbClr val="000000"/>
                </a:solidFill>
                <a:latin typeface="Arial"/>
                <a:ea typeface="DejaVu Sans"/>
              </a:rPr>
              <a:t>sklearn</a:t>
            </a:r>
            <a:r>
              <a:rPr lang="en-US" sz="4400" spc="-1" dirty="0">
                <a:solidFill>
                  <a:srgbClr val="000000"/>
                </a:solidFill>
                <a:latin typeface="Arial"/>
                <a:ea typeface="DejaVu Sans"/>
              </a:rPr>
              <a:t> &amp; pandas</a:t>
            </a:r>
            <a:endParaRPr lang="en-US" sz="4400" spc="-1" dirty="0">
              <a:latin typeface="Arial"/>
            </a:endParaRPr>
          </a:p>
        </p:txBody>
      </p:sp>
      <p:sp>
        <p:nvSpPr>
          <p:cNvPr id="180" name="CustomShape 2"/>
          <p:cNvSpPr/>
          <p:nvPr/>
        </p:nvSpPr>
        <p:spPr>
          <a:xfrm>
            <a:off x="2183575" y="1768680"/>
            <a:ext cx="9070200" cy="4382280"/>
          </a:xfrm>
          <a:prstGeom prst="rect">
            <a:avLst/>
          </a:prstGeom>
          <a:noFill/>
          <a:ln>
            <a:noFill/>
          </a:ln>
        </p:spPr>
        <p:style>
          <a:lnRef idx="0">
            <a:scrgbClr r="0" g="0" b="0"/>
          </a:lnRef>
          <a:fillRef idx="0">
            <a:scrgbClr r="0" g="0" b="0"/>
          </a:fillRef>
          <a:effectRef idx="0">
            <a:scrgbClr r="0" g="0" b="0"/>
          </a:effectRef>
          <a:fontRef idx="minor"/>
        </p:style>
      </p:sp>
      <p:pic>
        <p:nvPicPr>
          <p:cNvPr id="181" name="Picture 180"/>
          <p:cNvPicPr/>
          <p:nvPr/>
        </p:nvPicPr>
        <p:blipFill>
          <a:blip r:embed="rId3"/>
          <a:stretch/>
        </p:blipFill>
        <p:spPr>
          <a:xfrm>
            <a:off x="798864" y="1085040"/>
            <a:ext cx="8410680" cy="3015000"/>
          </a:xfrm>
          <a:prstGeom prst="rect">
            <a:avLst/>
          </a:prstGeom>
          <a:ln>
            <a:noFill/>
          </a:ln>
        </p:spPr>
      </p:pic>
      <p:pic>
        <p:nvPicPr>
          <p:cNvPr id="182" name="Picture 181"/>
          <p:cNvPicPr/>
          <p:nvPr/>
        </p:nvPicPr>
        <p:blipFill>
          <a:blip r:embed="rId4"/>
          <a:stretch/>
        </p:blipFill>
        <p:spPr>
          <a:xfrm>
            <a:off x="4150795" y="4244420"/>
            <a:ext cx="5135760" cy="3396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183575" y="84751"/>
            <a:ext cx="906948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ea typeface="DejaVu Sans"/>
              </a:rPr>
              <a:t>ML with </a:t>
            </a:r>
            <a:r>
              <a:rPr lang="en-US" sz="4400" spc="-1" dirty="0" err="1">
                <a:solidFill>
                  <a:srgbClr val="000000"/>
                </a:solidFill>
                <a:latin typeface="Arial"/>
                <a:ea typeface="DejaVu Sans"/>
              </a:rPr>
              <a:t>sklearn</a:t>
            </a:r>
            <a:r>
              <a:rPr lang="en-US" sz="4400" spc="-1" dirty="0">
                <a:solidFill>
                  <a:srgbClr val="000000"/>
                </a:solidFill>
                <a:latin typeface="Arial"/>
                <a:ea typeface="DejaVu Sans"/>
              </a:rPr>
              <a:t> &amp; pandas</a:t>
            </a:r>
            <a:endParaRPr lang="en-US" sz="4400" spc="-1" dirty="0">
              <a:latin typeface="Arial"/>
            </a:endParaRPr>
          </a:p>
        </p:txBody>
      </p:sp>
      <p:sp>
        <p:nvSpPr>
          <p:cNvPr id="184" name="CustomShape 2"/>
          <p:cNvSpPr/>
          <p:nvPr/>
        </p:nvSpPr>
        <p:spPr>
          <a:xfrm>
            <a:off x="2183575" y="1768680"/>
            <a:ext cx="9070200" cy="4382280"/>
          </a:xfrm>
          <a:prstGeom prst="rect">
            <a:avLst/>
          </a:prstGeom>
          <a:noFill/>
          <a:ln>
            <a:noFill/>
          </a:ln>
        </p:spPr>
        <p:style>
          <a:lnRef idx="0">
            <a:scrgbClr r="0" g="0" b="0"/>
          </a:lnRef>
          <a:fillRef idx="0">
            <a:scrgbClr r="0" g="0" b="0"/>
          </a:fillRef>
          <a:effectRef idx="0">
            <a:scrgbClr r="0" g="0" b="0"/>
          </a:effectRef>
          <a:fontRef idx="minor"/>
        </p:style>
      </p:sp>
      <p:pic>
        <p:nvPicPr>
          <p:cNvPr id="185" name="Picture 184"/>
          <p:cNvPicPr/>
          <p:nvPr/>
        </p:nvPicPr>
        <p:blipFill>
          <a:blip r:embed="rId3"/>
          <a:stretch/>
        </p:blipFill>
        <p:spPr>
          <a:xfrm>
            <a:off x="904742" y="1674796"/>
            <a:ext cx="9563400" cy="4844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2183575" y="36625"/>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rgbClr val="000000"/>
                </a:solidFill>
                <a:latin typeface="Arial"/>
                <a:ea typeface="DejaVu Sans"/>
              </a:rPr>
              <a:t>Automatic ML frameworks</a:t>
            </a:r>
            <a:endParaRPr lang="en-US" sz="4400" spc="-1" dirty="0">
              <a:latin typeface="Arial"/>
            </a:endParaRPr>
          </a:p>
        </p:txBody>
      </p:sp>
      <p:sp>
        <p:nvSpPr>
          <p:cNvPr id="187" name="CustomShape 2"/>
          <p:cNvSpPr/>
          <p:nvPr/>
        </p:nvSpPr>
        <p:spPr>
          <a:xfrm>
            <a:off x="2183575" y="1768680"/>
            <a:ext cx="9070560" cy="4382640"/>
          </a:xfrm>
          <a:prstGeom prst="rect">
            <a:avLst/>
          </a:prstGeom>
          <a:noFill/>
          <a:ln>
            <a:noFill/>
          </a:ln>
        </p:spPr>
        <p:style>
          <a:lnRef idx="0">
            <a:scrgbClr r="0" g="0" b="0"/>
          </a:lnRef>
          <a:fillRef idx="0">
            <a:scrgbClr r="0" g="0" b="0"/>
          </a:fillRef>
          <a:effectRef idx="0">
            <a:scrgbClr r="0" g="0" b="0"/>
          </a:effectRef>
          <a:fontRef idx="minor"/>
        </p:style>
      </p:sp>
      <p:pic>
        <p:nvPicPr>
          <p:cNvPr id="188" name="Picture 187"/>
          <p:cNvPicPr/>
          <p:nvPr/>
        </p:nvPicPr>
        <p:blipFill>
          <a:blip r:embed="rId3"/>
          <a:stretch/>
        </p:blipFill>
        <p:spPr>
          <a:xfrm>
            <a:off x="594100" y="1448209"/>
            <a:ext cx="12248790" cy="5168463"/>
          </a:xfrm>
          <a:prstGeom prst="rect">
            <a:avLst/>
          </a:prstGeom>
          <a:ln>
            <a:noFill/>
          </a:ln>
        </p:spPr>
      </p:pic>
      <p:sp>
        <p:nvSpPr>
          <p:cNvPr id="189" name="Line 3"/>
          <p:cNvSpPr/>
          <p:nvPr/>
        </p:nvSpPr>
        <p:spPr>
          <a:xfrm>
            <a:off x="1429319" y="6468018"/>
            <a:ext cx="1645920" cy="360"/>
          </a:xfrm>
          <a:prstGeom prst="line">
            <a:avLst/>
          </a:prstGeom>
          <a:ln w="76320">
            <a:solidFill>
              <a:srgbClr val="ED1C24"/>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71947" y="-857821"/>
            <a:ext cx="12093128" cy="7798906"/>
          </a:xfrm>
          <a:prstGeom prst="rect">
            <a:avLst/>
          </a:prstGeom>
          <a:noFill/>
          <a:ln>
            <a:noFill/>
          </a:ln>
        </p:spPr>
        <p:style>
          <a:lnRef idx="0">
            <a:scrgbClr r="0" g="0" b="0"/>
          </a:lnRef>
          <a:fillRef idx="0">
            <a:scrgbClr r="0" g="0" b="0"/>
          </a:fillRef>
          <a:effectRef idx="0">
            <a:scrgbClr r="0" g="0" b="0"/>
          </a:effectRef>
          <a:fontRef idx="minor"/>
        </p:style>
      </p:sp>
      <p:sp>
        <p:nvSpPr>
          <p:cNvPr id="234" name="CustomShape 2"/>
          <p:cNvSpPr/>
          <p:nvPr/>
        </p:nvSpPr>
        <p:spPr>
          <a:xfrm>
            <a:off x="-399097" y="7857354"/>
            <a:ext cx="14018736" cy="2193427"/>
          </a:xfrm>
          <a:prstGeom prst="rect">
            <a:avLst/>
          </a:pr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7" name="CustomShape 3">
            <a:extLst>
              <a:ext uri="{FF2B5EF4-FFF2-40B4-BE49-F238E27FC236}">
                <a16:creationId xmlns:a16="http://schemas.microsoft.com/office/drawing/2014/main" id="{9871E62D-680A-442A-BCCB-3C30B5D2F9CD}"/>
              </a:ext>
            </a:extLst>
          </p:cNvPr>
          <p:cNvSpPr/>
          <p:nvPr/>
        </p:nvSpPr>
        <p:spPr>
          <a:xfrm>
            <a:off x="4904005" y="8833005"/>
            <a:ext cx="3412531" cy="486682"/>
          </a:xfrm>
          <a:prstGeom prst="rect">
            <a:avLst/>
          </a:prstGeom>
          <a:solidFill>
            <a:srgbClr val="000000"/>
          </a:solidFill>
          <a:ln>
            <a:noFill/>
          </a:ln>
        </p:spPr>
        <p:style>
          <a:lnRef idx="0">
            <a:scrgbClr r="0" g="0" b="0"/>
          </a:lnRef>
          <a:fillRef idx="0">
            <a:scrgbClr r="0" g="0" b="0"/>
          </a:fillRef>
          <a:effectRef idx="0">
            <a:scrgbClr r="0" g="0" b="0"/>
          </a:effectRef>
          <a:fontRef idx="minor"/>
        </p:style>
      </p:sp>
      <p:sp>
        <p:nvSpPr>
          <p:cNvPr id="236" name="CustomShape 4"/>
          <p:cNvSpPr/>
          <p:nvPr/>
        </p:nvSpPr>
        <p:spPr>
          <a:xfrm>
            <a:off x="4353035" y="974384"/>
            <a:ext cx="5986089" cy="4301421"/>
          </a:xfrm>
          <a:prstGeom prst="rect">
            <a:avLst/>
          </a:prstGeom>
          <a:noFill/>
          <a:ln>
            <a:noFill/>
          </a:ln>
        </p:spPr>
        <p:style>
          <a:lnRef idx="0">
            <a:scrgbClr r="0" g="0" b="0"/>
          </a:lnRef>
          <a:fillRef idx="0">
            <a:scrgbClr r="0" g="0" b="0"/>
          </a:fillRef>
          <a:effectRef idx="0">
            <a:scrgbClr r="0" g="0" b="0"/>
          </a:effectRef>
          <a:fontRef idx="minor"/>
        </p:style>
        <p:txBody>
          <a:bodyPr lIns="119991" tIns="59995" rIns="119991" bIns="59995"/>
          <a:lstStyle/>
          <a:p>
            <a:pPr>
              <a:lnSpc>
                <a:spcPct val="100000"/>
              </a:lnSpc>
            </a:pPr>
            <a:r>
              <a:rPr lang="en-US" sz="7999" spc="-1" dirty="0">
                <a:latin typeface="Source Code Pro"/>
                <a:ea typeface="DejaVu Sans"/>
              </a:rPr>
              <a:t>d</a:t>
            </a:r>
            <a:r>
              <a:rPr lang="en-US" sz="7999" spc="-1" dirty="0">
                <a:solidFill>
                  <a:srgbClr val="999999"/>
                </a:solidFill>
                <a:latin typeface="Source Code Pro"/>
                <a:ea typeface="DejaVu Sans"/>
              </a:rPr>
              <a:t>ata</a:t>
            </a:r>
            <a:endParaRPr lang="en-US" sz="7999" spc="-1" dirty="0">
              <a:latin typeface="Arial"/>
            </a:endParaRPr>
          </a:p>
          <a:p>
            <a:pPr>
              <a:lnSpc>
                <a:spcPct val="100000"/>
              </a:lnSpc>
            </a:pPr>
            <a:r>
              <a:rPr lang="en-US" sz="7999" spc="-1" dirty="0">
                <a:latin typeface="Source Code Pro"/>
                <a:ea typeface="DejaVu Sans"/>
              </a:rPr>
              <a:t>a</a:t>
            </a:r>
            <a:r>
              <a:rPr lang="en-US" sz="7999" spc="-1" dirty="0">
                <a:solidFill>
                  <a:srgbClr val="999999"/>
                </a:solidFill>
                <a:latin typeface="Source Code Pro"/>
                <a:ea typeface="DejaVu Sans"/>
              </a:rPr>
              <a:t>nalysis</a:t>
            </a:r>
            <a:endParaRPr lang="en-US" sz="7999" spc="-1" dirty="0">
              <a:latin typeface="Arial"/>
            </a:endParaRPr>
          </a:p>
          <a:p>
            <a:pPr>
              <a:lnSpc>
                <a:spcPct val="100000"/>
              </a:lnSpc>
            </a:pPr>
            <a:r>
              <a:rPr lang="en-US" sz="7999" spc="-1" dirty="0">
                <a:latin typeface="Source Code Pro"/>
                <a:ea typeface="DejaVu Sans"/>
              </a:rPr>
              <a:t>b</a:t>
            </a:r>
            <a:r>
              <a:rPr lang="en-US" sz="7999" spc="-1" dirty="0">
                <a:solidFill>
                  <a:srgbClr val="B2B2B2"/>
                </a:solidFill>
                <a:latin typeface="Source Code Pro"/>
                <a:ea typeface="DejaVu Sans"/>
              </a:rPr>
              <a:t>aseline</a:t>
            </a:r>
            <a:endParaRPr lang="en-US" sz="7999" spc="-1" dirty="0">
              <a:latin typeface="Arial"/>
            </a:endParaRPr>
          </a:p>
          <a:p>
            <a:pPr>
              <a:lnSpc>
                <a:spcPct val="100000"/>
              </a:lnSpc>
            </a:pPr>
            <a:r>
              <a:rPr lang="en-US" sz="7999" spc="-1" dirty="0">
                <a:latin typeface="Source Code Pro"/>
                <a:ea typeface="DejaVu Sans"/>
              </a:rPr>
              <a:t>l</a:t>
            </a:r>
            <a:r>
              <a:rPr lang="en-US" sz="7999" spc="-1" dirty="0">
                <a:solidFill>
                  <a:srgbClr val="B2B2B2"/>
                </a:solidFill>
                <a:latin typeface="Source Code Pro"/>
                <a:ea typeface="DejaVu Sans"/>
              </a:rPr>
              <a:t>ibrary</a:t>
            </a:r>
            <a:endParaRPr lang="en-US" sz="7999"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1961455" y="266040"/>
            <a:ext cx="9069480" cy="5848560"/>
          </a:xfrm>
          <a:prstGeom prst="rect">
            <a:avLst/>
          </a:prstGeom>
          <a:noFill/>
          <a:ln>
            <a:noFill/>
          </a:ln>
        </p:spPr>
        <p:style>
          <a:lnRef idx="0">
            <a:scrgbClr r="0" g="0" b="0"/>
          </a:lnRef>
          <a:fillRef idx="0">
            <a:scrgbClr r="0" g="0" b="0"/>
          </a:fillRef>
          <a:effectRef idx="0">
            <a:scrgbClr r="0" g="0" b="0"/>
          </a:effectRef>
          <a:fontRef idx="minor"/>
        </p:style>
      </p:sp>
      <p:sp>
        <p:nvSpPr>
          <p:cNvPr id="251" name="CustomShape 14"/>
          <p:cNvSpPr/>
          <p:nvPr/>
        </p:nvSpPr>
        <p:spPr>
          <a:xfrm>
            <a:off x="3069712" y="1606450"/>
            <a:ext cx="217548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spc="-1" dirty="0" err="1">
                <a:solidFill>
                  <a:srgbClr val="000000"/>
                </a:solidFill>
                <a:latin typeface="Source Code Pro"/>
                <a:ea typeface="DejaVu Sans"/>
              </a:rPr>
              <a:t>dabl.clean</a:t>
            </a:r>
            <a:endParaRPr lang="en-US" sz="2600" spc="-1" dirty="0">
              <a:latin typeface="Arial"/>
            </a:endParaRPr>
          </a:p>
        </p:txBody>
      </p:sp>
      <p:sp>
        <p:nvSpPr>
          <p:cNvPr id="252" name="CustomShape 15"/>
          <p:cNvSpPr/>
          <p:nvPr/>
        </p:nvSpPr>
        <p:spPr>
          <a:xfrm>
            <a:off x="8383124" y="1615091"/>
            <a:ext cx="2349720" cy="69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spc="-1" dirty="0" err="1">
                <a:solidFill>
                  <a:srgbClr val="000000"/>
                </a:solidFill>
                <a:latin typeface="Source Code Pro"/>
                <a:ea typeface="DejaVu Sans"/>
              </a:rPr>
              <a:t>dabl.plot</a:t>
            </a:r>
            <a:endParaRPr lang="en-US" sz="2600" spc="-1" dirty="0">
              <a:latin typeface="Arial"/>
            </a:endParaRPr>
          </a:p>
        </p:txBody>
      </p:sp>
      <p:sp>
        <p:nvSpPr>
          <p:cNvPr id="253" name="CustomShape 16"/>
          <p:cNvSpPr/>
          <p:nvPr/>
        </p:nvSpPr>
        <p:spPr>
          <a:xfrm>
            <a:off x="9955627" y="3418110"/>
            <a:ext cx="2976480" cy="106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dirty="0" err="1">
                <a:solidFill>
                  <a:srgbClr val="000000"/>
                </a:solidFill>
                <a:latin typeface="Source Code Pro"/>
                <a:ea typeface="DejaVu Sans"/>
              </a:rPr>
              <a:t>dabl</a:t>
            </a:r>
            <a:r>
              <a:rPr lang="en-US" sz="2400" spc="-1" dirty="0">
                <a:solidFill>
                  <a:srgbClr val="000000"/>
                </a:solidFill>
                <a:latin typeface="Source Code Pro"/>
                <a:ea typeface="DejaVu Sans"/>
              </a:rPr>
              <a:t>.</a:t>
            </a:r>
            <a:br>
              <a:rPr dirty="0"/>
            </a:br>
            <a:r>
              <a:rPr lang="en-US" sz="2400" spc="-1" dirty="0" err="1">
                <a:solidFill>
                  <a:srgbClr val="000000"/>
                </a:solidFill>
                <a:latin typeface="Source Code Pro"/>
                <a:ea typeface="DejaVu Sans"/>
              </a:rPr>
              <a:t>AnyClassifier</a:t>
            </a:r>
            <a:endParaRPr lang="en-US" sz="2400" spc="-1" dirty="0">
              <a:latin typeface="Arial"/>
            </a:endParaRPr>
          </a:p>
        </p:txBody>
      </p:sp>
      <p:sp>
        <p:nvSpPr>
          <p:cNvPr id="254" name="CustomShape 17"/>
          <p:cNvSpPr/>
          <p:nvPr/>
        </p:nvSpPr>
        <p:spPr>
          <a:xfrm>
            <a:off x="8906536" y="5715352"/>
            <a:ext cx="2855160" cy="74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spc="-1" dirty="0" err="1">
                <a:solidFill>
                  <a:srgbClr val="000000"/>
                </a:solidFill>
                <a:latin typeface="Source Code Pro"/>
                <a:ea typeface="DejaVu Sans"/>
              </a:rPr>
              <a:t>dabl.explain</a:t>
            </a:r>
            <a:endParaRPr lang="en-US" sz="2600" spc="-1" dirty="0">
              <a:latin typeface="Arial"/>
            </a:endParaRPr>
          </a:p>
        </p:txBody>
      </p:sp>
      <p:sp>
        <p:nvSpPr>
          <p:cNvPr id="255" name="CustomShape 18"/>
          <p:cNvSpPr/>
          <p:nvPr/>
        </p:nvSpPr>
        <p:spPr>
          <a:xfrm>
            <a:off x="2258463" y="5751342"/>
            <a:ext cx="264996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spc="-1" dirty="0">
                <a:solidFill>
                  <a:srgbClr val="000000"/>
                </a:solidFill>
                <a:latin typeface="Arial"/>
                <a:ea typeface="DejaVu Sans"/>
              </a:rPr>
              <a:t>You actually have to think, sorry.</a:t>
            </a:r>
            <a:endParaRPr lang="en-US" sz="2200" spc="-1" dirty="0">
              <a:latin typeface="Arial"/>
            </a:endParaRPr>
          </a:p>
        </p:txBody>
      </p:sp>
      <p:grpSp>
        <p:nvGrpSpPr>
          <p:cNvPr id="22" name="Group 21">
            <a:extLst>
              <a:ext uri="{FF2B5EF4-FFF2-40B4-BE49-F238E27FC236}">
                <a16:creationId xmlns:a16="http://schemas.microsoft.com/office/drawing/2014/main" id="{A3979B70-67EC-4B35-8676-7C6C08B0541F}"/>
              </a:ext>
            </a:extLst>
          </p:cNvPr>
          <p:cNvGrpSpPr/>
          <p:nvPr/>
        </p:nvGrpSpPr>
        <p:grpSpPr>
          <a:xfrm>
            <a:off x="3227570" y="1739881"/>
            <a:ext cx="6497179" cy="4617252"/>
            <a:chOff x="1748312" y="1278721"/>
            <a:chExt cx="8747786" cy="6216660"/>
          </a:xfrm>
        </p:grpSpPr>
        <p:sp>
          <p:nvSpPr>
            <p:cNvPr id="23" name="CustomShape 1">
              <a:extLst>
                <a:ext uri="{FF2B5EF4-FFF2-40B4-BE49-F238E27FC236}">
                  <a16:creationId xmlns:a16="http://schemas.microsoft.com/office/drawing/2014/main" id="{95E9BDC1-29EE-4DEB-84E5-2BC864EA7A05}"/>
                </a:ext>
              </a:extLst>
            </p:cNvPr>
            <p:cNvSpPr/>
            <p:nvPr/>
          </p:nvSpPr>
          <p:spPr>
            <a:xfrm>
              <a:off x="4057015" y="1737360"/>
              <a:ext cx="5484600" cy="5301720"/>
            </a:xfrm>
            <a:prstGeom prst="ellipse">
              <a:avLst/>
            </a:prstGeom>
            <a:noFill/>
            <a:ln w="685800">
              <a:solidFill>
                <a:srgbClr val="ADC5E7"/>
              </a:solidFill>
              <a:round/>
            </a:ln>
          </p:spPr>
          <p:style>
            <a:lnRef idx="0">
              <a:scrgbClr r="0" g="0" b="0"/>
            </a:lnRef>
            <a:fillRef idx="0">
              <a:scrgbClr r="0" g="0" b="0"/>
            </a:fillRef>
            <a:effectRef idx="0">
              <a:scrgbClr r="0" g="0" b="0"/>
            </a:effectRef>
            <a:fontRef idx="minor"/>
          </p:style>
        </p:sp>
        <p:sp>
          <p:nvSpPr>
            <p:cNvPr id="24" name="CustomShape 3">
              <a:extLst>
                <a:ext uri="{FF2B5EF4-FFF2-40B4-BE49-F238E27FC236}">
                  <a16:creationId xmlns:a16="http://schemas.microsoft.com/office/drawing/2014/main" id="{D615B2BC-8593-4723-A52E-BBAB593BF03D}"/>
                </a:ext>
              </a:extLst>
            </p:cNvPr>
            <p:cNvSpPr/>
            <p:nvPr/>
          </p:nvSpPr>
          <p:spPr>
            <a:xfrm>
              <a:off x="2791678" y="4297680"/>
              <a:ext cx="2115616"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dirty="0">
                  <a:solidFill>
                    <a:srgbClr val="000000"/>
                  </a:solidFill>
                  <a:latin typeface="Arial"/>
                  <a:ea typeface="DejaVu Sans"/>
                </a:rPr>
                <a:t>Data Collection</a:t>
              </a:r>
              <a:endParaRPr lang="en-US" sz="1600" spc="-1" dirty="0">
                <a:latin typeface="Arial"/>
              </a:endParaRPr>
            </a:p>
          </p:txBody>
        </p:sp>
        <p:sp>
          <p:nvSpPr>
            <p:cNvPr id="25" name="CustomShape 4">
              <a:extLst>
                <a:ext uri="{FF2B5EF4-FFF2-40B4-BE49-F238E27FC236}">
                  <a16:creationId xmlns:a16="http://schemas.microsoft.com/office/drawing/2014/main" id="{1BD53765-C362-4119-82F6-5AD7B9B6FC8B}"/>
                </a:ext>
              </a:extLst>
            </p:cNvPr>
            <p:cNvSpPr/>
            <p:nvPr/>
          </p:nvSpPr>
          <p:spPr>
            <a:xfrm>
              <a:off x="3759435" y="2141852"/>
              <a:ext cx="2115616"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dirty="0">
                  <a:solidFill>
                    <a:srgbClr val="000000"/>
                  </a:solidFill>
                  <a:latin typeface="Arial"/>
                  <a:ea typeface="DejaVu Sans"/>
                </a:rPr>
                <a:t>Data Cleaning</a:t>
              </a:r>
              <a:endParaRPr lang="en-US" sz="1600" spc="-1" dirty="0">
                <a:latin typeface="Arial"/>
              </a:endParaRPr>
            </a:p>
          </p:txBody>
        </p:sp>
        <p:sp>
          <p:nvSpPr>
            <p:cNvPr id="26" name="CustomShape 5">
              <a:extLst>
                <a:ext uri="{FF2B5EF4-FFF2-40B4-BE49-F238E27FC236}">
                  <a16:creationId xmlns:a16="http://schemas.microsoft.com/office/drawing/2014/main" id="{9234F388-0AEE-4F26-BFFA-4ABF7EC97750}"/>
                </a:ext>
              </a:extLst>
            </p:cNvPr>
            <p:cNvSpPr/>
            <p:nvPr/>
          </p:nvSpPr>
          <p:spPr>
            <a:xfrm>
              <a:off x="7440294" y="2011680"/>
              <a:ext cx="1904413"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a:solidFill>
                    <a:srgbClr val="000000"/>
                  </a:solidFill>
                  <a:latin typeface="Arial"/>
                  <a:ea typeface="DejaVu Sans"/>
                </a:rPr>
                <a:t>Visualization</a:t>
              </a:r>
              <a:endParaRPr lang="en-US" sz="1600" spc="-1">
                <a:latin typeface="Arial"/>
              </a:endParaRPr>
            </a:p>
          </p:txBody>
        </p:sp>
        <p:sp>
          <p:nvSpPr>
            <p:cNvPr id="27" name="CustomShape 6">
              <a:extLst>
                <a:ext uri="{FF2B5EF4-FFF2-40B4-BE49-F238E27FC236}">
                  <a16:creationId xmlns:a16="http://schemas.microsoft.com/office/drawing/2014/main" id="{4C9249D6-5352-4352-B692-D7F2EAD00BE5}"/>
                </a:ext>
              </a:extLst>
            </p:cNvPr>
            <p:cNvSpPr/>
            <p:nvPr/>
          </p:nvSpPr>
          <p:spPr>
            <a:xfrm>
              <a:off x="8455965" y="3840481"/>
              <a:ext cx="2040133"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a:solidFill>
                    <a:srgbClr val="000000"/>
                  </a:solidFill>
                  <a:latin typeface="Arial"/>
                  <a:ea typeface="DejaVu Sans"/>
                </a:rPr>
                <a:t>Model Building</a:t>
              </a:r>
              <a:endParaRPr lang="en-US" sz="1600" spc="-1">
                <a:latin typeface="Arial"/>
              </a:endParaRPr>
            </a:p>
          </p:txBody>
        </p:sp>
        <p:sp>
          <p:nvSpPr>
            <p:cNvPr id="28" name="CustomShape 7">
              <a:extLst>
                <a:ext uri="{FF2B5EF4-FFF2-40B4-BE49-F238E27FC236}">
                  <a16:creationId xmlns:a16="http://schemas.microsoft.com/office/drawing/2014/main" id="{7D28CAA2-AE77-4059-9F60-359311903623}"/>
                </a:ext>
              </a:extLst>
            </p:cNvPr>
            <p:cNvSpPr/>
            <p:nvPr/>
          </p:nvSpPr>
          <p:spPr>
            <a:xfrm>
              <a:off x="3428937" y="6156103"/>
              <a:ext cx="3006223" cy="4564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dirty="0">
                  <a:solidFill>
                    <a:srgbClr val="000000"/>
                  </a:solidFill>
                </a:rPr>
                <a:t>Application evaluation</a:t>
              </a:r>
              <a:endParaRPr lang="en-US" sz="1600" spc="-1" dirty="0"/>
            </a:p>
          </p:txBody>
        </p:sp>
        <p:sp>
          <p:nvSpPr>
            <p:cNvPr id="29" name="CustomShape 8">
              <a:extLst>
                <a:ext uri="{FF2B5EF4-FFF2-40B4-BE49-F238E27FC236}">
                  <a16:creationId xmlns:a16="http://schemas.microsoft.com/office/drawing/2014/main" id="{B84DE46F-09A0-420C-AE28-EADE539F905E}"/>
                </a:ext>
              </a:extLst>
            </p:cNvPr>
            <p:cNvSpPr/>
            <p:nvPr/>
          </p:nvSpPr>
          <p:spPr>
            <a:xfrm>
              <a:off x="7673402" y="6128281"/>
              <a:ext cx="2327212" cy="45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dirty="0">
                  <a:solidFill>
                    <a:srgbClr val="000000"/>
                  </a:solidFill>
                  <a:latin typeface="Arial"/>
                  <a:ea typeface="DejaVu Sans"/>
                </a:rPr>
                <a:t>Model Evaluation</a:t>
              </a:r>
              <a:endParaRPr lang="en-US" sz="1600" spc="-1" dirty="0">
                <a:latin typeface="Arial"/>
              </a:endParaRPr>
            </a:p>
          </p:txBody>
        </p:sp>
        <p:sp>
          <p:nvSpPr>
            <p:cNvPr id="30" name="CustomShape 9">
              <a:extLst>
                <a:ext uri="{FF2B5EF4-FFF2-40B4-BE49-F238E27FC236}">
                  <a16:creationId xmlns:a16="http://schemas.microsoft.com/office/drawing/2014/main" id="{F81F7DC0-C8D7-4B0D-8971-BCEDACC20DEB}"/>
                </a:ext>
              </a:extLst>
            </p:cNvPr>
            <p:cNvSpPr/>
            <p:nvPr/>
          </p:nvSpPr>
          <p:spPr>
            <a:xfrm rot="1415400">
              <a:off x="3818335" y="3013560"/>
              <a:ext cx="912600" cy="729720"/>
            </a:xfrm>
            <a:custGeom>
              <a:avLst/>
              <a:gdLst/>
              <a:ahLst/>
              <a:cxnLst/>
              <a:rect l="l" t="t" r="r" b="b"/>
              <a:pathLst>
                <a:path w="2542" h="2035">
                  <a:moveTo>
                    <a:pt x="799" y="2034"/>
                  </a:moveTo>
                  <a:lnTo>
                    <a:pt x="800" y="859"/>
                  </a:lnTo>
                  <a:lnTo>
                    <a:pt x="0" y="859"/>
                  </a:lnTo>
                  <a:lnTo>
                    <a:pt x="1270" y="0"/>
                  </a:lnTo>
                  <a:lnTo>
                    <a:pt x="2541" y="858"/>
                  </a:lnTo>
                  <a:lnTo>
                    <a:pt x="1742" y="858"/>
                  </a:lnTo>
                  <a:lnTo>
                    <a:pt x="1743" y="2033"/>
                  </a:lnTo>
                  <a:lnTo>
                    <a:pt x="799"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31" name="CustomShape 10">
              <a:extLst>
                <a:ext uri="{FF2B5EF4-FFF2-40B4-BE49-F238E27FC236}">
                  <a16:creationId xmlns:a16="http://schemas.microsoft.com/office/drawing/2014/main" id="{C7DB4540-5753-488D-8936-29623CE519E0}"/>
                </a:ext>
              </a:extLst>
            </p:cNvPr>
            <p:cNvSpPr/>
            <p:nvPr/>
          </p:nvSpPr>
          <p:spPr>
            <a:xfrm rot="5412600">
              <a:off x="6251575" y="1370161"/>
              <a:ext cx="912600" cy="729720"/>
            </a:xfrm>
            <a:custGeom>
              <a:avLst/>
              <a:gdLst/>
              <a:ahLst/>
              <a:cxnLst/>
              <a:rect l="l" t="t" r="r" b="b"/>
              <a:pathLst>
                <a:path w="2542" h="2035">
                  <a:moveTo>
                    <a:pt x="869" y="2034"/>
                  </a:moveTo>
                  <a:lnTo>
                    <a:pt x="868" y="964"/>
                  </a:lnTo>
                  <a:lnTo>
                    <a:pt x="0" y="965"/>
                  </a:lnTo>
                  <a:lnTo>
                    <a:pt x="1268" y="0"/>
                  </a:lnTo>
                  <a:lnTo>
                    <a:pt x="2541" y="961"/>
                  </a:lnTo>
                  <a:lnTo>
                    <a:pt x="1673" y="962"/>
                  </a:lnTo>
                  <a:lnTo>
                    <a:pt x="1674" y="2032"/>
                  </a:lnTo>
                  <a:lnTo>
                    <a:pt x="869"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32" name="CustomShape 11">
              <a:extLst>
                <a:ext uri="{FF2B5EF4-FFF2-40B4-BE49-F238E27FC236}">
                  <a16:creationId xmlns:a16="http://schemas.microsoft.com/office/drawing/2014/main" id="{E9224F40-7902-4BBA-B0A2-061B92C91EFA}"/>
                </a:ext>
              </a:extLst>
            </p:cNvPr>
            <p:cNvSpPr/>
            <p:nvPr/>
          </p:nvSpPr>
          <p:spPr>
            <a:xfrm rot="16002600">
              <a:off x="6460520" y="6674220"/>
              <a:ext cx="912600" cy="729721"/>
            </a:xfrm>
            <a:custGeom>
              <a:avLst/>
              <a:gdLst/>
              <a:ahLst/>
              <a:cxnLst/>
              <a:rect l="l" t="t" r="r" b="b"/>
              <a:pathLst>
                <a:path w="2542" h="2034">
                  <a:moveTo>
                    <a:pt x="802" y="2033"/>
                  </a:moveTo>
                  <a:lnTo>
                    <a:pt x="800" y="1018"/>
                  </a:lnTo>
                  <a:lnTo>
                    <a:pt x="0" y="1020"/>
                  </a:lnTo>
                  <a:lnTo>
                    <a:pt x="1269" y="0"/>
                  </a:lnTo>
                  <a:lnTo>
                    <a:pt x="2541" y="1016"/>
                  </a:lnTo>
                  <a:lnTo>
                    <a:pt x="1741" y="1017"/>
                  </a:lnTo>
                  <a:lnTo>
                    <a:pt x="1743" y="2032"/>
                  </a:lnTo>
                  <a:lnTo>
                    <a:pt x="802"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33" name="CustomShape 12">
              <a:extLst>
                <a:ext uri="{FF2B5EF4-FFF2-40B4-BE49-F238E27FC236}">
                  <a16:creationId xmlns:a16="http://schemas.microsoft.com/office/drawing/2014/main" id="{EDF41B9E-1E7F-42A7-906B-2E900FBCB4AF}"/>
                </a:ext>
              </a:extLst>
            </p:cNvPr>
            <p:cNvSpPr/>
            <p:nvPr/>
          </p:nvSpPr>
          <p:spPr>
            <a:xfrm rot="8950200">
              <a:off x="8831680" y="2887936"/>
              <a:ext cx="912600" cy="729720"/>
            </a:xfrm>
            <a:custGeom>
              <a:avLst/>
              <a:gdLst/>
              <a:ahLst/>
              <a:cxnLst/>
              <a:rect l="l" t="t" r="r" b="b"/>
              <a:pathLst>
                <a:path w="2542" h="2035">
                  <a:moveTo>
                    <a:pt x="800" y="2034"/>
                  </a:moveTo>
                  <a:lnTo>
                    <a:pt x="800" y="859"/>
                  </a:lnTo>
                  <a:lnTo>
                    <a:pt x="0" y="858"/>
                  </a:lnTo>
                  <a:lnTo>
                    <a:pt x="1270" y="0"/>
                  </a:lnTo>
                  <a:lnTo>
                    <a:pt x="2541" y="857"/>
                  </a:lnTo>
                  <a:lnTo>
                    <a:pt x="1743" y="857"/>
                  </a:lnTo>
                  <a:lnTo>
                    <a:pt x="1744" y="2033"/>
                  </a:lnTo>
                  <a:lnTo>
                    <a:pt x="800" y="203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34" name="CustomShape 13">
              <a:extLst>
                <a:ext uri="{FF2B5EF4-FFF2-40B4-BE49-F238E27FC236}">
                  <a16:creationId xmlns:a16="http://schemas.microsoft.com/office/drawing/2014/main" id="{CD98C549-6389-4CF2-B4CA-0E47E4F4254E}"/>
                </a:ext>
              </a:extLst>
            </p:cNvPr>
            <p:cNvSpPr/>
            <p:nvPr/>
          </p:nvSpPr>
          <p:spPr>
            <a:xfrm rot="19872000">
              <a:off x="3875363" y="5149640"/>
              <a:ext cx="912600" cy="729720"/>
            </a:xfrm>
            <a:custGeom>
              <a:avLst/>
              <a:gdLst/>
              <a:ahLst/>
              <a:cxnLst/>
              <a:rect l="l" t="t" r="r" b="b"/>
              <a:pathLst>
                <a:path w="2542" h="2034">
                  <a:moveTo>
                    <a:pt x="799" y="2033"/>
                  </a:moveTo>
                  <a:lnTo>
                    <a:pt x="799" y="857"/>
                  </a:lnTo>
                  <a:lnTo>
                    <a:pt x="0" y="857"/>
                  </a:lnTo>
                  <a:lnTo>
                    <a:pt x="1270" y="0"/>
                  </a:lnTo>
                  <a:lnTo>
                    <a:pt x="2541" y="858"/>
                  </a:lnTo>
                  <a:lnTo>
                    <a:pt x="1742" y="857"/>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35" name="CustomShape 14">
              <a:extLst>
                <a:ext uri="{FF2B5EF4-FFF2-40B4-BE49-F238E27FC236}">
                  <a16:creationId xmlns:a16="http://schemas.microsoft.com/office/drawing/2014/main" id="{C9E639B2-51A6-4498-B8B7-752FC8363F21}"/>
                </a:ext>
              </a:extLst>
            </p:cNvPr>
            <p:cNvSpPr/>
            <p:nvPr/>
          </p:nvSpPr>
          <p:spPr>
            <a:xfrm rot="5428800">
              <a:off x="1656873" y="4202057"/>
              <a:ext cx="912600" cy="729721"/>
            </a:xfrm>
            <a:custGeom>
              <a:avLst/>
              <a:gdLst/>
              <a:ahLst/>
              <a:cxnLst/>
              <a:rect l="l" t="t" r="r" b="b"/>
              <a:pathLst>
                <a:path w="2542" h="2034">
                  <a:moveTo>
                    <a:pt x="799" y="2033"/>
                  </a:moveTo>
                  <a:lnTo>
                    <a:pt x="799" y="858"/>
                  </a:lnTo>
                  <a:lnTo>
                    <a:pt x="0" y="858"/>
                  </a:lnTo>
                  <a:lnTo>
                    <a:pt x="1270" y="0"/>
                  </a:lnTo>
                  <a:lnTo>
                    <a:pt x="2541" y="858"/>
                  </a:lnTo>
                  <a:lnTo>
                    <a:pt x="1742" y="858"/>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36" name="CustomShape 15">
              <a:extLst>
                <a:ext uri="{FF2B5EF4-FFF2-40B4-BE49-F238E27FC236}">
                  <a16:creationId xmlns:a16="http://schemas.microsoft.com/office/drawing/2014/main" id="{AFE646FF-8A5A-41E0-8EF3-20525F4483EF}"/>
                </a:ext>
              </a:extLst>
            </p:cNvPr>
            <p:cNvSpPr/>
            <p:nvPr/>
          </p:nvSpPr>
          <p:spPr>
            <a:xfrm rot="11891400">
              <a:off x="8904055" y="4971240"/>
              <a:ext cx="912600" cy="729720"/>
            </a:xfrm>
            <a:custGeom>
              <a:avLst/>
              <a:gdLst/>
              <a:ahLst/>
              <a:cxnLst/>
              <a:rect l="l" t="t" r="r" b="b"/>
              <a:pathLst>
                <a:path w="2542" h="2034">
                  <a:moveTo>
                    <a:pt x="799" y="2033"/>
                  </a:moveTo>
                  <a:lnTo>
                    <a:pt x="799" y="858"/>
                  </a:lnTo>
                  <a:lnTo>
                    <a:pt x="0" y="857"/>
                  </a:lnTo>
                  <a:lnTo>
                    <a:pt x="1269" y="0"/>
                  </a:lnTo>
                  <a:lnTo>
                    <a:pt x="2541" y="858"/>
                  </a:lnTo>
                  <a:lnTo>
                    <a:pt x="1742" y="857"/>
                  </a:lnTo>
                  <a:lnTo>
                    <a:pt x="1742" y="2033"/>
                  </a:lnTo>
                  <a:lnTo>
                    <a:pt x="799" y="203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grpSp>
      <p:sp>
        <p:nvSpPr>
          <p:cNvPr id="37" name="CustomShape 3">
            <a:extLst>
              <a:ext uri="{FF2B5EF4-FFF2-40B4-BE49-F238E27FC236}">
                <a16:creationId xmlns:a16="http://schemas.microsoft.com/office/drawing/2014/main" id="{DDE64C20-D5C9-4792-9EC6-2551EC7A9A12}"/>
              </a:ext>
            </a:extLst>
          </p:cNvPr>
          <p:cNvSpPr/>
          <p:nvPr/>
        </p:nvSpPr>
        <p:spPr>
          <a:xfrm>
            <a:off x="1048602" y="4025193"/>
            <a:ext cx="1921261" cy="338236"/>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rmAutofit/>
          </a:bodyPr>
          <a:lstStyle/>
          <a:p>
            <a:pPr algn="ctr">
              <a:lnSpc>
                <a:spcPct val="90000"/>
              </a:lnSpc>
              <a:spcAft>
                <a:spcPts val="600"/>
              </a:spcAft>
            </a:pPr>
            <a:r>
              <a:rPr lang="en-US" sz="1600" spc="-1" dirty="0">
                <a:solidFill>
                  <a:srgbClr val="000000"/>
                </a:solidFill>
                <a:latin typeface="Arial"/>
                <a:ea typeface="DejaVu Sans"/>
              </a:rPr>
              <a:t>Problem statement</a:t>
            </a:r>
            <a:endParaRPr lang="en-US" sz="1600"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671947" y="-857821"/>
            <a:ext cx="12093128" cy="779890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266" spc="-1">
                <a:solidFill>
                  <a:srgbClr val="000000"/>
                </a:solidFill>
                <a:latin typeface="Arial"/>
                <a:ea typeface="DejaVu Sans"/>
              </a:rPr>
              <a:t>Data cleaning</a:t>
            </a:r>
            <a:endParaRPr lang="en-US" sz="4266" spc="-1">
              <a:latin typeface="Arial"/>
            </a:endParaRPr>
          </a:p>
          <a:p>
            <a:pPr algn="ctr">
              <a:lnSpc>
                <a:spcPct val="100000"/>
              </a:lnSpc>
            </a:pPr>
            <a:r>
              <a:rPr lang="en-US" sz="4266" spc="-1">
                <a:solidFill>
                  <a:srgbClr val="000000"/>
                </a:solidFill>
                <a:latin typeface="Arial"/>
                <a:ea typeface="DejaVu Sans"/>
              </a:rPr>
              <a:t>&amp; preprocessing</a:t>
            </a:r>
            <a:endParaRPr lang="en-US" sz="4266"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671947" y="-223504"/>
            <a:ext cx="12093128" cy="16813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866" spc="-1" dirty="0" err="1">
                <a:solidFill>
                  <a:srgbClr val="000000"/>
                </a:solidFill>
                <a:latin typeface="Source Code Pro"/>
                <a:ea typeface="DejaVu Sans"/>
              </a:rPr>
              <a:t>dabl.clean</a:t>
            </a:r>
            <a:endParaRPr lang="en-US" sz="5866" spc="-1" dirty="0">
              <a:latin typeface="Arial"/>
            </a:endParaRPr>
          </a:p>
        </p:txBody>
      </p:sp>
      <p:sp>
        <p:nvSpPr>
          <p:cNvPr id="262" name="CustomShape 2"/>
          <p:cNvSpPr/>
          <p:nvPr/>
        </p:nvSpPr>
        <p:spPr>
          <a:xfrm>
            <a:off x="594309" y="1857630"/>
            <a:ext cx="12094088" cy="58440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75942" indent="-430997">
              <a:spcBef>
                <a:spcPts val="1889"/>
              </a:spcBef>
              <a:buClr>
                <a:srgbClr val="000000"/>
              </a:buClr>
              <a:buSzPct val="45000"/>
              <a:buFont typeface="Wingdings" charset="2"/>
              <a:buChar char=""/>
            </a:pPr>
            <a:r>
              <a:rPr lang="en-US" sz="4266" spc="-1" dirty="0">
                <a:solidFill>
                  <a:srgbClr val="000000"/>
                </a:solidFill>
                <a:latin typeface="Arial"/>
                <a:ea typeface="DejaVu Sans"/>
              </a:rPr>
              <a:t>Detect types (can overwrite)</a:t>
            </a:r>
            <a:endParaRPr lang="en-US" sz="4266" spc="-1" dirty="0">
              <a:latin typeface="Arial"/>
            </a:endParaRPr>
          </a:p>
          <a:p>
            <a:pPr marL="575942" indent="-430997">
              <a:spcBef>
                <a:spcPts val="1889"/>
              </a:spcBef>
              <a:buClr>
                <a:srgbClr val="000000"/>
              </a:buClr>
              <a:buSzPct val="45000"/>
              <a:buFont typeface="Wingdings" charset="2"/>
              <a:buChar char=""/>
            </a:pPr>
            <a:r>
              <a:rPr lang="en-US" sz="4266" spc="-1" dirty="0">
                <a:solidFill>
                  <a:srgbClr val="000000"/>
                </a:solidFill>
                <a:latin typeface="Arial"/>
                <a:ea typeface="DejaVu Sans"/>
              </a:rPr>
              <a:t>Detect Missing / rare values</a:t>
            </a:r>
            <a:endParaRPr lang="en-US" sz="4266" spc="-1" dirty="0">
              <a:latin typeface="Arial"/>
            </a:endParaRPr>
          </a:p>
          <a:p>
            <a:pPr marL="575942" indent="-430997">
              <a:spcBef>
                <a:spcPts val="1889"/>
              </a:spcBef>
              <a:buClr>
                <a:srgbClr val="000000"/>
              </a:buClr>
              <a:buSzPct val="45000"/>
              <a:buFont typeface="Wingdings" charset="2"/>
              <a:buChar char=""/>
            </a:pPr>
            <a:r>
              <a:rPr lang="en-US" sz="4266" spc="-1" dirty="0">
                <a:solidFill>
                  <a:srgbClr val="000000"/>
                </a:solidFill>
                <a:latin typeface="Arial"/>
                <a:ea typeface="DejaVu Sans"/>
              </a:rPr>
              <a:t>Detect ordinal vs categorical</a:t>
            </a:r>
            <a:endParaRPr lang="en-US" sz="4266" spc="-1" dirty="0">
              <a:latin typeface="Arial"/>
            </a:endParaRPr>
          </a:p>
          <a:p>
            <a:pPr marL="575942" indent="-430997">
              <a:spcBef>
                <a:spcPts val="1889"/>
              </a:spcBef>
              <a:buClr>
                <a:srgbClr val="000000"/>
              </a:buClr>
              <a:buSzPct val="45000"/>
              <a:buFont typeface="Wingdings" charset="2"/>
              <a:buChar char=""/>
            </a:pPr>
            <a:r>
              <a:rPr lang="en-US" sz="4266" spc="-1" dirty="0">
                <a:solidFill>
                  <a:srgbClr val="000000"/>
                </a:solidFill>
                <a:latin typeface="Arial"/>
                <a:ea typeface="DejaVu Sans"/>
              </a:rPr>
              <a:t>Detect near-constant</a:t>
            </a:r>
            <a:endParaRPr lang="en-US" sz="4266" spc="-1" dirty="0">
              <a:latin typeface="Arial"/>
            </a:endParaRPr>
          </a:p>
          <a:p>
            <a:pPr marL="575942" indent="-430997">
              <a:spcBef>
                <a:spcPts val="1889"/>
              </a:spcBef>
              <a:buClr>
                <a:srgbClr val="000000"/>
              </a:buClr>
              <a:buSzPct val="45000"/>
              <a:buFont typeface="Wingdings" charset="2"/>
              <a:buChar char=""/>
            </a:pPr>
            <a:r>
              <a:rPr lang="en-US" sz="4266" spc="-1" dirty="0">
                <a:solidFill>
                  <a:srgbClr val="000000"/>
                </a:solidFill>
                <a:latin typeface="Arial"/>
                <a:ea typeface="DejaVu Sans"/>
              </a:rPr>
              <a:t>Detect index</a:t>
            </a:r>
            <a:endParaRPr lang="en-US" sz="4266" spc="-1" dirty="0">
              <a:latin typeface="Arial"/>
            </a:endParaRPr>
          </a:p>
        </p:txBody>
      </p:sp>
      <p:sp>
        <p:nvSpPr>
          <p:cNvPr id="2" name="TextBox 1">
            <a:extLst>
              <a:ext uri="{FF2B5EF4-FFF2-40B4-BE49-F238E27FC236}">
                <a16:creationId xmlns:a16="http://schemas.microsoft.com/office/drawing/2014/main" id="{60ABF202-0085-414B-AD96-D4DEB0307A67}"/>
              </a:ext>
            </a:extLst>
          </p:cNvPr>
          <p:cNvSpPr txBox="1"/>
          <p:nvPr/>
        </p:nvSpPr>
        <p:spPr>
          <a:xfrm>
            <a:off x="818866" y="6673755"/>
            <a:ext cx="12076960" cy="369332"/>
          </a:xfrm>
          <a:prstGeom prst="rect">
            <a:avLst/>
          </a:prstGeom>
          <a:noFill/>
        </p:spPr>
        <p:txBody>
          <a:bodyPr wrap="none" rtlCol="0">
            <a:spAutoFit/>
          </a:bodyPr>
          <a:lstStyle/>
          <a:p>
            <a:r>
              <a:rPr lang="en-US" dirty="0"/>
              <a:t>Shout-out to “The ML Data Prep Zoo: Towards Semi-Automatic Data Preparation for ML” by </a:t>
            </a:r>
            <a:r>
              <a:rPr lang="en-US" dirty="0" err="1"/>
              <a:t>Vraj</a:t>
            </a:r>
            <a:r>
              <a:rPr lang="en-US" dirty="0"/>
              <a:t> Shah &amp; Arun Kumar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TotalTime>
  <Words>1077</Words>
  <Application>Microsoft Office PowerPoint</Application>
  <PresentationFormat>Custom</PresentationFormat>
  <Paragraphs>102</Paragraphs>
  <Slides>25</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Arial</vt:lpstr>
      <vt:lpstr>Source Code Pro</vt:lpstr>
      <vt:lpstr>Symbol</vt:lpstr>
      <vt:lpstr>Times New Roman</vt:lpstr>
      <vt:lpstr>Wingdings</vt:lpstr>
      <vt:lpstr>Office Theme</vt:lpstr>
      <vt:lpstr>Office Theme</vt:lpstr>
      <vt:lpstr>Office Theme</vt:lpstr>
      <vt:lpstr>PowerPoint Presentation</vt:lpstr>
      <vt:lpstr>A real world ML 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Andy</dc:creator>
  <cp:lastModifiedBy>Andy Andy</cp:lastModifiedBy>
  <cp:revision>16</cp:revision>
  <dcterms:created xsi:type="dcterms:W3CDTF">2020-06-12T23:50:09Z</dcterms:created>
  <dcterms:modified xsi:type="dcterms:W3CDTF">2020-10-23T19:00:16Z</dcterms:modified>
</cp:coreProperties>
</file>