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notesSlide24.xml" ContentType="application/vnd.openxmlformats-officedocument.presentationml.notesSlide+xml"/>
  <Override PartName="/ppt/media/image25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EECC613-CFB6-4109-96DD-BC53B762DA2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6320" cy="37692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Thank you for your attention and I’m happy to take any questions!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hyperlink" Target="https://amueller.github.io/dabl" TargetMode="External"/><Relationship Id="rId7" Type="http://schemas.openxmlformats.org/officeDocument/2006/relationships/slideLayout" Target="../slideLayouts/slideLayout37.xml"/><Relationship Id="rId8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arxiv.org/abs/1911.02490" TargetMode="External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7200" y="1097280"/>
            <a:ext cx="7679160" cy="33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The Future of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Accessible Machine Learning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in Python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47200" y="4114800"/>
            <a:ext cx="6765840" cy="15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Andreas Müller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Associate Research Scientist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Columbia University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 Technical Committee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785920" y="3134880"/>
            <a:ext cx="4087440" cy="25322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669280" y="5943600"/>
            <a:ext cx="4295520" cy="8269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911600" y="5868360"/>
            <a:ext cx="1835280" cy="10785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548640" y="5846400"/>
            <a:ext cx="1095120" cy="11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0" y="1645920"/>
            <a:ext cx="10080360" cy="27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188720" y="457200"/>
            <a:ext cx="8000280" cy="66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43800" y="822960"/>
            <a:ext cx="9444960" cy="53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82880" y="1463040"/>
            <a:ext cx="9601200" cy="2019960"/>
          </a:xfrm>
          <a:prstGeom prst="rect">
            <a:avLst/>
          </a:prstGeom>
          <a:ln>
            <a:noFill/>
          </a:ln>
        </p:spPr>
      </p:pic>
      <p:sp>
        <p:nvSpPr>
          <p:cNvPr id="202" name="TextShape 2"/>
          <p:cNvSpPr txBox="1"/>
          <p:nvPr/>
        </p:nvSpPr>
        <p:spPr>
          <a:xfrm>
            <a:off x="182880" y="6309360"/>
            <a:ext cx="91951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Rijn, Pfisterer, Thomas, Mueller, Bischl, Vanschoren: Meta Learning for Defaults – Symbolic Defaults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NeurIPs Metalearning Workshop 2018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6948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3017520" y="1163880"/>
            <a:ext cx="4488840" cy="32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d</a:t>
            </a:r>
            <a:r>
              <a:rPr b="0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ata</a:t>
            </a:r>
            <a:endParaRPr b="0" lang="en-US" sz="8800" spc="-1" strike="noStrike">
              <a:solidFill>
                <a:srgbClr val="111111"/>
              </a:solidFill>
              <a:latin typeface="Source Serif Pro"/>
            </a:endParaRPr>
          </a:p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a</a:t>
            </a:r>
            <a:r>
              <a:rPr b="0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nalysis</a:t>
            </a:r>
            <a:endParaRPr b="0" lang="en-US" sz="8800" spc="-1" strike="noStrike">
              <a:solidFill>
                <a:srgbClr val="111111"/>
              </a:solidFill>
              <a:latin typeface="Source Serif Pro"/>
            </a:endParaRPr>
          </a:p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b</a:t>
            </a:r>
            <a:r>
              <a:rPr b="0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aseline</a:t>
            </a:r>
            <a:endParaRPr b="0" lang="en-US" sz="8800" spc="-1" strike="noStrike">
              <a:solidFill>
                <a:srgbClr val="111111"/>
              </a:solidFill>
              <a:latin typeface="Source Serif Pro"/>
            </a:endParaRPr>
          </a:p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l</a:t>
            </a:r>
            <a:r>
              <a:rPr b="0" lang="en-US" sz="8800" spc="-1" strike="noStrike">
                <a:solidFill>
                  <a:srgbClr val="111111"/>
                </a:solidFill>
                <a:latin typeface="Source Serif Pro"/>
                <a:ea typeface="DejaVu Sans"/>
              </a:rPr>
              <a:t>ibrary</a:t>
            </a:r>
            <a:endParaRPr b="0" lang="en-US" sz="8800" spc="-1" strike="noStrike">
              <a:solidFill>
                <a:srgbClr val="111111"/>
              </a:solidFill>
              <a:latin typeface="Source Serif Pr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81880" y="266040"/>
            <a:ext cx="906948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2063880" y="1209600"/>
            <a:ext cx="5484600" cy="5301720"/>
          </a:xfrm>
          <a:prstGeom prst="ellipse">
            <a:avLst/>
          </a:prstGeom>
          <a:noFill/>
          <a:ln w="685800">
            <a:solidFill>
              <a:srgbClr val="adc5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75160" y="3769920"/>
            <a:ext cx="182700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2063880" y="157536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Cleaning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447160" y="148392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6544440" y="331272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Building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5995800" y="5507280"/>
            <a:ext cx="214128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Interpretation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 rot="1415400">
            <a:off x="1825200" y="248580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799" y="2033"/>
                </a:moveTo>
                <a:lnTo>
                  <a:pt x="799" y="858"/>
                </a:lnTo>
                <a:lnTo>
                  <a:pt x="0" y="858"/>
                </a:lnTo>
                <a:lnTo>
                  <a:pt x="1270" y="0"/>
                </a:lnTo>
                <a:lnTo>
                  <a:pt x="2541" y="858"/>
                </a:lnTo>
                <a:lnTo>
                  <a:pt x="1742" y="857"/>
                </a:lnTo>
                <a:lnTo>
                  <a:pt x="1743" y="2032"/>
                </a:lnTo>
                <a:lnTo>
                  <a:pt x="799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 rot="16002600">
            <a:off x="4466160" y="6126840"/>
            <a:ext cx="912600" cy="729720"/>
          </a:xfrm>
          <a:custGeom>
            <a:avLst/>
            <a:gdLst/>
            <a:ahLst/>
            <a:rect l="l" t="t" r="r" b="b"/>
            <a:pathLst>
              <a:path w="2543" h="2034">
                <a:moveTo>
                  <a:pt x="802" y="2033"/>
                </a:moveTo>
                <a:lnTo>
                  <a:pt x="801" y="1019"/>
                </a:lnTo>
                <a:lnTo>
                  <a:pt x="0" y="1020"/>
                </a:lnTo>
                <a:lnTo>
                  <a:pt x="1269" y="0"/>
                </a:lnTo>
                <a:lnTo>
                  <a:pt x="2542" y="1016"/>
                </a:lnTo>
                <a:lnTo>
                  <a:pt x="1741" y="1017"/>
                </a:lnTo>
                <a:lnTo>
                  <a:pt x="1744" y="2032"/>
                </a:lnTo>
                <a:lnTo>
                  <a:pt x="802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 rot="8950200">
            <a:off x="6856920" y="234180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800" y="2033"/>
                </a:moveTo>
                <a:lnTo>
                  <a:pt x="799" y="858"/>
                </a:lnTo>
                <a:lnTo>
                  <a:pt x="0" y="858"/>
                </a:lnTo>
                <a:lnTo>
                  <a:pt x="1269" y="0"/>
                </a:lnTo>
                <a:lnTo>
                  <a:pt x="2541" y="856"/>
                </a:lnTo>
                <a:lnTo>
                  <a:pt x="1742" y="857"/>
                </a:lnTo>
                <a:lnTo>
                  <a:pt x="1743" y="2032"/>
                </a:lnTo>
                <a:lnTo>
                  <a:pt x="800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 rot="19872000">
            <a:off x="1851480" y="467604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799" y="2032"/>
                </a:moveTo>
                <a:lnTo>
                  <a:pt x="799" y="857"/>
                </a:lnTo>
                <a:lnTo>
                  <a:pt x="0" y="857"/>
                </a:lnTo>
                <a:lnTo>
                  <a:pt x="1270" y="0"/>
                </a:lnTo>
                <a:lnTo>
                  <a:pt x="2541" y="857"/>
                </a:lnTo>
                <a:lnTo>
                  <a:pt x="1742" y="857"/>
                </a:lnTo>
                <a:lnTo>
                  <a:pt x="1742" y="2033"/>
                </a:lnTo>
                <a:lnTo>
                  <a:pt x="799" y="203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 rot="5428800">
            <a:off x="97200" y="366048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799" y="2034"/>
                </a:moveTo>
                <a:lnTo>
                  <a:pt x="799" y="859"/>
                </a:lnTo>
                <a:lnTo>
                  <a:pt x="0" y="859"/>
                </a:lnTo>
                <a:lnTo>
                  <a:pt x="1270" y="0"/>
                </a:lnTo>
                <a:lnTo>
                  <a:pt x="2541" y="858"/>
                </a:lnTo>
                <a:lnTo>
                  <a:pt x="1742" y="858"/>
                </a:lnTo>
                <a:lnTo>
                  <a:pt x="1742" y="2033"/>
                </a:lnTo>
                <a:lnTo>
                  <a:pt x="799" y="203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 rot="11891400">
            <a:off x="6910920" y="444348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799" y="2033"/>
                </a:moveTo>
                <a:lnTo>
                  <a:pt x="799" y="858"/>
                </a:lnTo>
                <a:lnTo>
                  <a:pt x="0" y="858"/>
                </a:lnTo>
                <a:lnTo>
                  <a:pt x="1270" y="0"/>
                </a:lnTo>
                <a:lnTo>
                  <a:pt x="2541" y="858"/>
                </a:lnTo>
                <a:lnTo>
                  <a:pt x="1742" y="858"/>
                </a:lnTo>
                <a:lnTo>
                  <a:pt x="1742" y="2034"/>
                </a:lnTo>
                <a:lnTo>
                  <a:pt x="799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550800" y="1005840"/>
            <a:ext cx="217548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dabl.clean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6609600" y="857880"/>
            <a:ext cx="234972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dabl.plot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7550280" y="3840480"/>
            <a:ext cx="2976480" cy="10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dabl.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AnyClassifier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7132320" y="6115320"/>
            <a:ext cx="285516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dabl.explain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509400" y="6456960"/>
            <a:ext cx="26499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 actually have to think, sorry.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 rot="5412600">
            <a:off x="4209120" y="91548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869" y="2034"/>
                </a:moveTo>
                <a:lnTo>
                  <a:pt x="868" y="964"/>
                </a:lnTo>
                <a:lnTo>
                  <a:pt x="0" y="965"/>
                </a:lnTo>
                <a:lnTo>
                  <a:pt x="1268" y="0"/>
                </a:lnTo>
                <a:lnTo>
                  <a:pt x="2541" y="961"/>
                </a:lnTo>
                <a:lnTo>
                  <a:pt x="1673" y="962"/>
                </a:lnTo>
                <a:lnTo>
                  <a:pt x="1674" y="2032"/>
                </a:lnTo>
                <a:lnTo>
                  <a:pt x="869" y="203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0"/>
          <p:cNvSpPr/>
          <p:nvPr/>
        </p:nvSpPr>
        <p:spPr>
          <a:xfrm>
            <a:off x="1280160" y="5760720"/>
            <a:ext cx="3016440" cy="36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business/science evaluation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dabl.clean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Detect types (can overwrite)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Detect Missing / rare values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Detect ordinal vs categorical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Detect near-constant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Detect index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5760" y="365760"/>
            <a:ext cx="67647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= pd.read_csv("adult.csv", index_col=0)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plot(data, 'income', scatter_alpha=.1)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65760" y="1097280"/>
            <a:ext cx="2680560" cy="20098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6035040" y="182880"/>
            <a:ext cx="3198600" cy="319860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435240" y="3383280"/>
            <a:ext cx="7701120" cy="384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65760" y="1332720"/>
            <a:ext cx="9135720" cy="56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82880" y="91440"/>
            <a:ext cx="10239480" cy="84517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6564960" y="422280"/>
            <a:ext cx="29242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Either X, 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dataframe, target_col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Line 4"/>
          <p:cNvSpPr/>
          <p:nvPr/>
        </p:nvSpPr>
        <p:spPr>
          <a:xfrm flipH="1">
            <a:off x="5394960" y="822960"/>
            <a:ext cx="100584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377440" y="1737360"/>
            <a:ext cx="5484600" cy="5301720"/>
          </a:xfrm>
          <a:prstGeom prst="ellipse">
            <a:avLst/>
          </a:prstGeom>
          <a:noFill/>
          <a:ln w="685800">
            <a:solidFill>
              <a:srgbClr val="adc5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real world ML workflow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188720" y="4297680"/>
            <a:ext cx="182700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377440" y="210312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Cleaning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60720" y="201168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6858000" y="3840480"/>
            <a:ext cx="173556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Building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738440" y="6218640"/>
            <a:ext cx="3016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&amp; Deployment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6127560" y="6128280"/>
            <a:ext cx="2193480" cy="45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 rot="1415400">
            <a:off x="2138760" y="301356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799" y="2034"/>
                </a:moveTo>
                <a:lnTo>
                  <a:pt x="800" y="859"/>
                </a:lnTo>
                <a:lnTo>
                  <a:pt x="0" y="859"/>
                </a:lnTo>
                <a:lnTo>
                  <a:pt x="1270" y="0"/>
                </a:lnTo>
                <a:lnTo>
                  <a:pt x="2541" y="858"/>
                </a:lnTo>
                <a:lnTo>
                  <a:pt x="1742" y="858"/>
                </a:lnTo>
                <a:lnTo>
                  <a:pt x="1743" y="2033"/>
                </a:lnTo>
                <a:lnTo>
                  <a:pt x="799" y="203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 rot="5412600">
            <a:off x="4572000" y="137016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869" y="2034"/>
                </a:moveTo>
                <a:lnTo>
                  <a:pt x="868" y="964"/>
                </a:lnTo>
                <a:lnTo>
                  <a:pt x="0" y="965"/>
                </a:lnTo>
                <a:lnTo>
                  <a:pt x="1268" y="0"/>
                </a:lnTo>
                <a:lnTo>
                  <a:pt x="2541" y="961"/>
                </a:lnTo>
                <a:lnTo>
                  <a:pt x="1673" y="962"/>
                </a:lnTo>
                <a:lnTo>
                  <a:pt x="1674" y="2032"/>
                </a:lnTo>
                <a:lnTo>
                  <a:pt x="869" y="203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1"/>
          <p:cNvSpPr/>
          <p:nvPr/>
        </p:nvSpPr>
        <p:spPr>
          <a:xfrm rot="16002600">
            <a:off x="4779720" y="665460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802" y="2033"/>
                </a:moveTo>
                <a:lnTo>
                  <a:pt x="800" y="1018"/>
                </a:lnTo>
                <a:lnTo>
                  <a:pt x="0" y="1020"/>
                </a:lnTo>
                <a:lnTo>
                  <a:pt x="1269" y="0"/>
                </a:lnTo>
                <a:lnTo>
                  <a:pt x="2541" y="1016"/>
                </a:lnTo>
                <a:lnTo>
                  <a:pt x="1741" y="1017"/>
                </a:lnTo>
                <a:lnTo>
                  <a:pt x="1743" y="2032"/>
                </a:lnTo>
                <a:lnTo>
                  <a:pt x="802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2"/>
          <p:cNvSpPr/>
          <p:nvPr/>
        </p:nvSpPr>
        <p:spPr>
          <a:xfrm rot="8950200">
            <a:off x="7170480" y="2869560"/>
            <a:ext cx="912600" cy="729720"/>
          </a:xfrm>
          <a:custGeom>
            <a:avLst/>
            <a:gdLst/>
            <a:ahLst/>
            <a:rect l="l" t="t" r="r" b="b"/>
            <a:pathLst>
              <a:path w="2542" h="2035">
                <a:moveTo>
                  <a:pt x="800" y="2034"/>
                </a:moveTo>
                <a:lnTo>
                  <a:pt x="800" y="859"/>
                </a:lnTo>
                <a:lnTo>
                  <a:pt x="0" y="858"/>
                </a:lnTo>
                <a:lnTo>
                  <a:pt x="1270" y="0"/>
                </a:lnTo>
                <a:lnTo>
                  <a:pt x="2541" y="857"/>
                </a:lnTo>
                <a:lnTo>
                  <a:pt x="1743" y="857"/>
                </a:lnTo>
                <a:lnTo>
                  <a:pt x="1744" y="2033"/>
                </a:lnTo>
                <a:lnTo>
                  <a:pt x="800" y="203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"/>
          <p:cNvSpPr/>
          <p:nvPr/>
        </p:nvSpPr>
        <p:spPr>
          <a:xfrm rot="19872000">
            <a:off x="2165040" y="520380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799" y="2033"/>
                </a:moveTo>
                <a:lnTo>
                  <a:pt x="799" y="857"/>
                </a:lnTo>
                <a:lnTo>
                  <a:pt x="0" y="857"/>
                </a:lnTo>
                <a:lnTo>
                  <a:pt x="1270" y="0"/>
                </a:lnTo>
                <a:lnTo>
                  <a:pt x="2541" y="858"/>
                </a:lnTo>
                <a:lnTo>
                  <a:pt x="1742" y="857"/>
                </a:lnTo>
                <a:lnTo>
                  <a:pt x="1742" y="2033"/>
                </a:lnTo>
                <a:lnTo>
                  <a:pt x="799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4"/>
          <p:cNvSpPr/>
          <p:nvPr/>
        </p:nvSpPr>
        <p:spPr>
          <a:xfrm rot="5428800">
            <a:off x="227880" y="418068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799" y="2033"/>
                </a:moveTo>
                <a:lnTo>
                  <a:pt x="799" y="858"/>
                </a:lnTo>
                <a:lnTo>
                  <a:pt x="0" y="858"/>
                </a:lnTo>
                <a:lnTo>
                  <a:pt x="1270" y="0"/>
                </a:lnTo>
                <a:lnTo>
                  <a:pt x="2541" y="858"/>
                </a:lnTo>
                <a:lnTo>
                  <a:pt x="1742" y="858"/>
                </a:lnTo>
                <a:lnTo>
                  <a:pt x="1742" y="2033"/>
                </a:lnTo>
                <a:lnTo>
                  <a:pt x="799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5"/>
          <p:cNvSpPr/>
          <p:nvPr/>
        </p:nvSpPr>
        <p:spPr>
          <a:xfrm rot="11891400">
            <a:off x="7224480" y="4971240"/>
            <a:ext cx="912600" cy="729720"/>
          </a:xfrm>
          <a:custGeom>
            <a:avLst/>
            <a:gdLst/>
            <a:ahLst/>
            <a:rect l="l" t="t" r="r" b="b"/>
            <a:pathLst>
              <a:path w="2542" h="2034">
                <a:moveTo>
                  <a:pt x="799" y="2033"/>
                </a:moveTo>
                <a:lnTo>
                  <a:pt x="799" y="858"/>
                </a:lnTo>
                <a:lnTo>
                  <a:pt x="0" y="857"/>
                </a:lnTo>
                <a:lnTo>
                  <a:pt x="1269" y="0"/>
                </a:lnTo>
                <a:lnTo>
                  <a:pt x="2541" y="858"/>
                </a:lnTo>
                <a:lnTo>
                  <a:pt x="1742" y="857"/>
                </a:lnTo>
                <a:lnTo>
                  <a:pt x="1742" y="2033"/>
                </a:lnTo>
                <a:lnTo>
                  <a:pt x="799" y="20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301320"/>
            <a:ext cx="906948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Model Search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301320"/>
            <a:ext cx="906948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5960" y="3017520"/>
            <a:ext cx="9824040" cy="125136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365760" y="457200"/>
            <a:ext cx="795456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Successive Halving on a fixed, diverse portfolio: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301320"/>
            <a:ext cx="906948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24000" y="1463040"/>
            <a:ext cx="9824040" cy="125136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432720" y="4023360"/>
            <a:ext cx="9349560" cy="9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Model Explanation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74320" y="1280160"/>
            <a:ext cx="3200400" cy="23997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6492240" y="1371960"/>
            <a:ext cx="2926080" cy="21942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2103120" y="3679920"/>
            <a:ext cx="6051600" cy="390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312920" y="3383280"/>
            <a:ext cx="2892600" cy="3794400"/>
          </a:xfrm>
          <a:prstGeom prst="rect">
            <a:avLst/>
          </a:prstGeom>
          <a:ln>
            <a:noFill/>
          </a:ln>
        </p:spPr>
      </p:pic>
      <p:grpSp>
        <p:nvGrpSpPr>
          <p:cNvPr id="252" name="Group 1"/>
          <p:cNvGrpSpPr/>
          <p:nvPr/>
        </p:nvGrpSpPr>
        <p:grpSpPr>
          <a:xfrm>
            <a:off x="5394960" y="1463040"/>
            <a:ext cx="7933680" cy="5209920"/>
            <a:chOff x="5394960" y="1463040"/>
            <a:chExt cx="7933680" cy="5209920"/>
          </a:xfrm>
        </p:grpSpPr>
        <p:sp>
          <p:nvSpPr>
            <p:cNvPr id="253" name="CustomShape 2"/>
            <p:cNvSpPr/>
            <p:nvPr/>
          </p:nvSpPr>
          <p:spPr>
            <a:xfrm>
              <a:off x="6766560" y="1555560"/>
              <a:ext cx="6562080" cy="511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amueller.github.io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br/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@amuellerml</a:t>
              </a:r>
              <a:br/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@amueller</a:t>
              </a:r>
              <a:br/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br/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andreas.mueller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@columbia.com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254" name="" descr=""/>
            <p:cNvPicPr/>
            <p:nvPr/>
          </p:nvPicPr>
          <p:blipFill>
            <a:blip r:embed="rId2"/>
            <a:stretch/>
          </p:blipFill>
          <p:spPr>
            <a:xfrm>
              <a:off x="5394960" y="3858480"/>
              <a:ext cx="1299600" cy="97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" descr=""/>
            <p:cNvPicPr/>
            <p:nvPr/>
          </p:nvPicPr>
          <p:blipFill>
            <a:blip r:embed="rId3"/>
            <a:stretch/>
          </p:blipFill>
          <p:spPr>
            <a:xfrm>
              <a:off x="5644080" y="5380920"/>
              <a:ext cx="852840" cy="577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6" name="" descr=""/>
            <p:cNvPicPr/>
            <p:nvPr/>
          </p:nvPicPr>
          <p:blipFill>
            <a:blip r:embed="rId4"/>
            <a:stretch/>
          </p:blipFill>
          <p:spPr>
            <a:xfrm>
              <a:off x="5486400" y="2399400"/>
              <a:ext cx="1306080" cy="137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7" name="" descr=""/>
            <p:cNvPicPr/>
            <p:nvPr/>
          </p:nvPicPr>
          <p:blipFill>
            <a:blip r:embed="rId5"/>
            <a:stretch/>
          </p:blipFill>
          <p:spPr>
            <a:xfrm>
              <a:off x="5760720" y="1463040"/>
              <a:ext cx="729360" cy="77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8" name="CustomShape 3"/>
          <p:cNvSpPr/>
          <p:nvPr/>
        </p:nvSpPr>
        <p:spPr>
          <a:xfrm>
            <a:off x="731520" y="1828800"/>
            <a:ext cx="448380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https://amueller.github.io/dabl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31520" y="628920"/>
            <a:ext cx="548568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$ pip install dabl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ML with sklearn &amp; 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8410680" cy="30150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817720" y="4100040"/>
            <a:ext cx="5135760" cy="339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ML with sklearn &amp; 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4320" y="1828800"/>
            <a:ext cx="9563400" cy="48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API issues in scikit-learn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238760" y="510120"/>
            <a:ext cx="7722360" cy="643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Enabling AutoML Research with OpenML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4120" y="1005840"/>
            <a:ext cx="9851400" cy="393696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473040" y="5577840"/>
            <a:ext cx="885384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Feurer, Rijn, Kadra, Gijsbers, Mallik, Ravi, Mueller, Vanschoren, Hutter: OpenML-Python: an extensible Python API for OpenML</a:t>
            </a:r>
            <a:br/>
            <a:r>
              <a:rPr b="0" lang="en-US" sz="1200" spc="-1" strike="noStrike">
                <a:latin typeface="Arial"/>
                <a:hlinkClick r:id="rId2"/>
              </a:rPr>
              <a:t>https://arxiv.org/abs/1911.02490</a:t>
            </a:r>
            <a:r>
              <a:rPr b="0" lang="en-US" sz="1200" spc="-1" strike="noStrike">
                <a:latin typeface="Arial"/>
              </a:rPr>
              <a:t> (submitted to JMLR OSS)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Learnin</a:t>
            </a:r>
            <a:r>
              <a:rPr b="0" lang="en-US" sz="3200" spc="-1" strike="noStrike">
                <a:latin typeface="Arial"/>
              </a:rPr>
              <a:t>g </a:t>
            </a:r>
            <a:r>
              <a:rPr b="0" lang="en-US" sz="3200" spc="-1" strike="noStrike">
                <a:latin typeface="Arial"/>
              </a:rPr>
              <a:t>Defaults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48640" y="6550920"/>
            <a:ext cx="86616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Pfisterer, Rijn, Probst, Mueller, Bischl: Learning Multiple Defaults for Machine Learning Algorithms https://arxiv.org/abs/1811.09409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2017-05-15T16:23:37Z</dcterms:created>
  <dc:creator/>
  <dc:description/>
  <dc:language>en-US</dc:language>
  <cp:lastModifiedBy/>
  <cp:lastPrinted>2019-06-19T20:07:05Z</cp:lastPrinted>
  <dcterms:modified xsi:type="dcterms:W3CDTF">2020-02-08T16:22:45Z</dcterms:modified>
  <cp:revision>216</cp:revision>
  <dc:subject/>
  <dc:title/>
</cp:coreProperties>
</file>