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312" r:id="rId7"/>
    <p:sldId id="266" r:id="rId8"/>
    <p:sldId id="313" r:id="rId9"/>
    <p:sldId id="270" r:id="rId10"/>
    <p:sldId id="267" r:id="rId11"/>
    <p:sldId id="315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Oranienbaum" panose="02000506080000020003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64BED-2624-44F0-86DA-342AFBB6B193}">
  <a:tblStyle styleId="{61964BED-2624-44F0-86DA-342AFBB6B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2b3de137c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e2b3de137c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92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35c3613c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35c3613c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2b3de137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2b3de137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2b3de137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2b3de137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87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2b3de137c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2b3de137c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5c361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5c361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2b3de137c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2b3de137c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avLst/>
            <a:gdLst/>
            <a:ahLst/>
            <a:cxnLst/>
            <a:rect l="l" t="t" r="r" b="b"/>
            <a:pathLst>
              <a:path w="11093" h="23286" extrusionOk="0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avLst/>
            <a:gdLst/>
            <a:ahLst/>
            <a:cxnLst/>
            <a:rect l="l" t="t" r="r" b="b"/>
            <a:pathLst>
              <a:path w="17011" h="38219" extrusionOk="0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5400000" flipH="1">
            <a:off x="1080039" y="140623"/>
            <a:ext cx="1498325" cy="2218378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 hasCustomPrompt="1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4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3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5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7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9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14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5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2800" b="1"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rot="-5400000" flipH="1">
              <a:off x="8376924" y="454693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sz="3200" b="1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3" r:id="rId8"/>
    <p:sldLayoutId id="2147483666" r:id="rId9"/>
    <p:sldLayoutId id="2147483673" r:id="rId10"/>
    <p:sldLayoutId id="2147483674" r:id="rId11"/>
    <p:sldLayoutId id="214748367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GAME CỜ VUA BẰNG PYTHON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3"/>
          <p:cNvSpPr txBox="1">
            <a:spLocks noGrp="1"/>
          </p:cNvSpPr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542" name="Google Shape;542;p43"/>
          <p:cNvSpPr/>
          <p:nvPr/>
        </p:nvSpPr>
        <p:spPr>
          <a:xfrm rot="-5400000" flipH="1">
            <a:off x="7553753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3"/>
          <p:cNvSpPr/>
          <p:nvPr/>
        </p:nvSpPr>
        <p:spPr>
          <a:xfrm rot="5400000">
            <a:off x="259728" y="1597685"/>
            <a:ext cx="1310058" cy="3320287"/>
          </a:xfrm>
          <a:custGeom>
            <a:avLst/>
            <a:gdLst/>
            <a:ahLst/>
            <a:cxnLst/>
            <a:rect l="l" t="t" r="r" b="b"/>
            <a:pathLst>
              <a:path w="16063" h="40711" extrusionOk="0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"/>
          <p:cNvSpPr/>
          <p:nvPr/>
        </p:nvSpPr>
        <p:spPr>
          <a:xfrm>
            <a:off x="720001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3"/>
          <p:cNvSpPr/>
          <p:nvPr/>
        </p:nvSpPr>
        <p:spPr>
          <a:xfrm rot="10800000">
            <a:off x="7539176" y="1256374"/>
            <a:ext cx="884812" cy="1310042"/>
          </a:xfrm>
          <a:custGeom>
            <a:avLst/>
            <a:gdLst/>
            <a:ahLst/>
            <a:cxnLst/>
            <a:rect l="l" t="t" r="r" b="b"/>
            <a:pathLst>
              <a:path w="9331" h="13815" extrusionOk="0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3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3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3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ctrTitle"/>
          </p:nvPr>
        </p:nvSpPr>
        <p:spPr>
          <a:xfrm>
            <a:off x="2178000" y="1911081"/>
            <a:ext cx="4788000" cy="13213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48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1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tài, tóm tắt bài toán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34"/>
          <p:cNvSpPr txBox="1">
            <a:spLocks noGrp="1"/>
          </p:cNvSpPr>
          <p:nvPr>
            <p:ph type="title" idx="2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ubTitle" idx="3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+mj-lt"/>
                <a:cs typeface="Times New Roman" panose="02020603050405020304" pitchFamily="18" charset="0"/>
              </a:rPr>
              <a:t>GIỚI THIỆU</a:t>
            </a:r>
            <a:endParaRPr sz="25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 idx="4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5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 áp dụng trong đồ 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34"/>
          <p:cNvSpPr txBox="1">
            <a:spLocks noGrp="1"/>
          </p:cNvSpPr>
          <p:nvPr>
            <p:ph type="subTitle" idx="6"/>
          </p:nvPr>
        </p:nvSpPr>
        <p:spPr>
          <a:xfrm>
            <a:off x="5873513" y="1710650"/>
            <a:ext cx="2705492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34"/>
          <p:cNvSpPr txBox="1">
            <a:spLocks noGrp="1"/>
          </p:cNvSpPr>
          <p:nvPr>
            <p:ph type="title" idx="7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7" name="Google Shape;347;p34"/>
          <p:cNvSpPr txBox="1">
            <a:spLocks noGrp="1"/>
          </p:cNvSpPr>
          <p:nvPr>
            <p:ph type="subTitle" idx="8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gọn kết quả đã thực hiện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subTitle" idx="9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34"/>
          <p:cNvSpPr txBox="1">
            <a:spLocks noGrp="1"/>
          </p:cNvSpPr>
          <p:nvPr>
            <p:ph type="title" idx="13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subTitle" idx="14"/>
          </p:nvPr>
        </p:nvSpPr>
        <p:spPr>
          <a:xfrm>
            <a:off x="5873513" y="35993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5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352" name="Google Shape;352;p34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hành viên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ubTitle" idx="1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Đặng Hữu Nam - 19520748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Phùng Thế Thiên - 19520284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Google Shape;375;p37"/>
          <p:cNvSpPr txBox="1">
            <a:spLocks noGrp="1"/>
          </p:cNvSpPr>
          <p:nvPr>
            <p:ph type="body" idx="1"/>
          </p:nvPr>
        </p:nvSpPr>
        <p:spPr>
          <a:xfrm>
            <a:off x="720000" y="1692549"/>
            <a:ext cx="4655400" cy="276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sz="1800" dirty="0"/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 do 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tướng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Lê Quang Liêm đang làm mưa làm gió ở các giải cờ vua quốc tế.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OOP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800" dirty="0"/>
          </a:p>
        </p:txBody>
      </p:sp>
      <p:grpSp>
        <p:nvGrpSpPr>
          <p:cNvPr id="376" name="Google Shape;376;p37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77" name="Google Shape;377;p37"/>
            <p:cNvSpPr/>
            <p:nvPr/>
          </p:nvSpPr>
          <p:spPr>
            <a:xfrm>
              <a:off x="56730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62514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68298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4082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7986699" y="1739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6730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514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68298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74082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7986699" y="25522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56730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62514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68298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74082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7986699" y="3364783"/>
              <a:ext cx="437302" cy="652618"/>
            </a:xfrm>
            <a:custGeom>
              <a:avLst/>
              <a:gdLst/>
              <a:ahLst/>
              <a:cxnLst/>
              <a:rect l="l" t="t" r="r" b="b"/>
              <a:pathLst>
                <a:path w="10618" h="15846" extrusionOk="0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93" name="Google Shape;393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571750"/>
            <a:ext cx="356536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561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THỰC HIỆN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subTitle" idx="2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Luật chiếu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4" name="Google Shape;504;p42"/>
          <p:cNvSpPr txBox="1">
            <a:spLocks noGrp="1"/>
          </p:cNvSpPr>
          <p:nvPr>
            <p:ph type="subTitle" idx="4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Đặc biệt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subTitle" idx="6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 AI Bot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42"/>
          <p:cNvSpPr txBox="1">
            <a:spLocks noGrp="1"/>
          </p:cNvSpPr>
          <p:nvPr>
            <p:ph type="subTitle" idx="8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Pygame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0" name="Google Shape;510;p42"/>
          <p:cNvSpPr txBox="1">
            <a:spLocks noGrp="1"/>
          </p:cNvSpPr>
          <p:nvPr>
            <p:ph type="subTitle" idx="13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Bàn cờ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subTitle" idx="15"/>
          </p:nvPr>
        </p:nvSpPr>
        <p:spPr>
          <a:xfrm>
            <a:off x="5756997" y="1787625"/>
            <a:ext cx="2948388" cy="5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Di chuyển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1637706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4304696" y="1182275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6971698" y="1182275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1637706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4304696" y="3018968"/>
            <a:ext cx="534600" cy="53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6971698" y="3018968"/>
            <a:ext cx="534600" cy="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42"/>
          <p:cNvGrpSpPr/>
          <p:nvPr/>
        </p:nvGrpSpPr>
        <p:grpSpPr>
          <a:xfrm>
            <a:off x="1783935" y="3109256"/>
            <a:ext cx="242142" cy="300151"/>
            <a:chOff x="3686095" y="2110428"/>
            <a:chExt cx="270883" cy="335777"/>
          </a:xfrm>
        </p:grpSpPr>
        <p:sp>
          <p:nvSpPr>
            <p:cNvPr id="523" name="Google Shape;523;p42"/>
            <p:cNvSpPr/>
            <p:nvPr/>
          </p:nvSpPr>
          <p:spPr>
            <a:xfrm>
              <a:off x="3723731" y="2350522"/>
              <a:ext cx="197755" cy="95683"/>
            </a:xfrm>
            <a:custGeom>
              <a:avLst/>
              <a:gdLst/>
              <a:ahLst/>
              <a:cxnLst/>
              <a:rect l="l" t="t" r="r" b="b"/>
              <a:pathLst>
                <a:path w="6190" h="2995" extrusionOk="0">
                  <a:moveTo>
                    <a:pt x="4794" y="840"/>
                  </a:moveTo>
                  <a:cubicBezTo>
                    <a:pt x="5160" y="840"/>
                    <a:pt x="5458" y="1138"/>
                    <a:pt x="5458" y="1504"/>
                  </a:cubicBezTo>
                  <a:cubicBezTo>
                    <a:pt x="5458" y="1870"/>
                    <a:pt x="5160" y="2168"/>
                    <a:pt x="4794" y="2168"/>
                  </a:cubicBezTo>
                  <a:cubicBezTo>
                    <a:pt x="4429" y="2168"/>
                    <a:pt x="4131" y="1870"/>
                    <a:pt x="4131" y="1504"/>
                  </a:cubicBezTo>
                  <a:cubicBezTo>
                    <a:pt x="4131" y="1138"/>
                    <a:pt x="4429" y="840"/>
                    <a:pt x="4794" y="840"/>
                  </a:cubicBezTo>
                  <a:close/>
                  <a:moveTo>
                    <a:pt x="1423" y="813"/>
                  </a:moveTo>
                  <a:cubicBezTo>
                    <a:pt x="1558" y="813"/>
                    <a:pt x="1666" y="922"/>
                    <a:pt x="1666" y="1071"/>
                  </a:cubicBezTo>
                  <a:lnTo>
                    <a:pt x="1666" y="1247"/>
                  </a:lnTo>
                  <a:lnTo>
                    <a:pt x="1856" y="1247"/>
                  </a:lnTo>
                  <a:cubicBezTo>
                    <a:pt x="1991" y="1247"/>
                    <a:pt x="2100" y="1355"/>
                    <a:pt x="2100" y="1504"/>
                  </a:cubicBezTo>
                  <a:cubicBezTo>
                    <a:pt x="2100" y="1640"/>
                    <a:pt x="1991" y="1748"/>
                    <a:pt x="1856" y="1748"/>
                  </a:cubicBezTo>
                  <a:lnTo>
                    <a:pt x="1666" y="1748"/>
                  </a:lnTo>
                  <a:lnTo>
                    <a:pt x="1666" y="1938"/>
                  </a:lnTo>
                  <a:cubicBezTo>
                    <a:pt x="1666" y="2073"/>
                    <a:pt x="1558" y="2182"/>
                    <a:pt x="1423" y="2182"/>
                  </a:cubicBezTo>
                  <a:cubicBezTo>
                    <a:pt x="1287" y="2182"/>
                    <a:pt x="1165" y="2073"/>
                    <a:pt x="1165" y="1938"/>
                  </a:cubicBezTo>
                  <a:lnTo>
                    <a:pt x="1165" y="1748"/>
                  </a:lnTo>
                  <a:lnTo>
                    <a:pt x="989" y="1748"/>
                  </a:lnTo>
                  <a:cubicBezTo>
                    <a:pt x="854" y="1748"/>
                    <a:pt x="731" y="1640"/>
                    <a:pt x="731" y="1504"/>
                  </a:cubicBezTo>
                  <a:cubicBezTo>
                    <a:pt x="731" y="1355"/>
                    <a:pt x="854" y="1247"/>
                    <a:pt x="989" y="1247"/>
                  </a:cubicBezTo>
                  <a:lnTo>
                    <a:pt x="1165" y="1247"/>
                  </a:lnTo>
                  <a:lnTo>
                    <a:pt x="1165" y="1071"/>
                  </a:lnTo>
                  <a:cubicBezTo>
                    <a:pt x="1165" y="922"/>
                    <a:pt x="1287" y="813"/>
                    <a:pt x="1423" y="813"/>
                  </a:cubicBezTo>
                  <a:close/>
                  <a:moveTo>
                    <a:pt x="1368" y="1"/>
                  </a:moveTo>
                  <a:cubicBezTo>
                    <a:pt x="596" y="69"/>
                    <a:pt x="0" y="719"/>
                    <a:pt x="0" y="1504"/>
                  </a:cubicBezTo>
                  <a:cubicBezTo>
                    <a:pt x="0" y="2330"/>
                    <a:pt x="664" y="2994"/>
                    <a:pt x="1490" y="2994"/>
                  </a:cubicBezTo>
                  <a:cubicBezTo>
                    <a:pt x="2113" y="2994"/>
                    <a:pt x="2654" y="2615"/>
                    <a:pt x="2871" y="2073"/>
                  </a:cubicBezTo>
                  <a:lnTo>
                    <a:pt x="3305" y="2073"/>
                  </a:lnTo>
                  <a:cubicBezTo>
                    <a:pt x="3535" y="2615"/>
                    <a:pt x="4063" y="2994"/>
                    <a:pt x="4686" y="2994"/>
                  </a:cubicBezTo>
                  <a:cubicBezTo>
                    <a:pt x="5513" y="2994"/>
                    <a:pt x="6190" y="2330"/>
                    <a:pt x="6190" y="1504"/>
                  </a:cubicBezTo>
                  <a:cubicBezTo>
                    <a:pt x="6190" y="719"/>
                    <a:pt x="5580" y="69"/>
                    <a:pt x="4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686095" y="2110428"/>
              <a:ext cx="270883" cy="225869"/>
            </a:xfrm>
            <a:custGeom>
              <a:avLst/>
              <a:gdLst/>
              <a:ahLst/>
              <a:cxnLst/>
              <a:rect l="l" t="t" r="r" b="b"/>
              <a:pathLst>
                <a:path w="8479" h="7070" extrusionOk="0">
                  <a:moveTo>
                    <a:pt x="4239" y="0"/>
                  </a:moveTo>
                  <a:cubicBezTo>
                    <a:pt x="3426" y="0"/>
                    <a:pt x="2682" y="257"/>
                    <a:pt x="2140" y="717"/>
                  </a:cubicBezTo>
                  <a:cubicBezTo>
                    <a:pt x="1598" y="1192"/>
                    <a:pt x="1286" y="1855"/>
                    <a:pt x="1246" y="2586"/>
                  </a:cubicBezTo>
                  <a:lnTo>
                    <a:pt x="1232" y="2586"/>
                  </a:lnTo>
                  <a:cubicBezTo>
                    <a:pt x="555" y="2586"/>
                    <a:pt x="0" y="3142"/>
                    <a:pt x="0" y="3832"/>
                  </a:cubicBezTo>
                  <a:lnTo>
                    <a:pt x="0" y="4482"/>
                  </a:lnTo>
                  <a:cubicBezTo>
                    <a:pt x="0" y="5159"/>
                    <a:pt x="555" y="5715"/>
                    <a:pt x="1232" y="5715"/>
                  </a:cubicBezTo>
                  <a:cubicBezTo>
                    <a:pt x="1382" y="5715"/>
                    <a:pt x="1517" y="5701"/>
                    <a:pt x="1639" y="5647"/>
                  </a:cubicBezTo>
                  <a:cubicBezTo>
                    <a:pt x="1693" y="5661"/>
                    <a:pt x="1747" y="5674"/>
                    <a:pt x="1801" y="5674"/>
                  </a:cubicBezTo>
                  <a:cubicBezTo>
                    <a:pt x="2221" y="5674"/>
                    <a:pt x="2546" y="5336"/>
                    <a:pt x="2546" y="4915"/>
                  </a:cubicBezTo>
                  <a:lnTo>
                    <a:pt x="2546" y="3332"/>
                  </a:lnTo>
                  <a:cubicBezTo>
                    <a:pt x="2546" y="2992"/>
                    <a:pt x="2330" y="2709"/>
                    <a:pt x="2018" y="2613"/>
                  </a:cubicBezTo>
                  <a:cubicBezTo>
                    <a:pt x="2086" y="1340"/>
                    <a:pt x="3169" y="758"/>
                    <a:pt x="4239" y="758"/>
                  </a:cubicBezTo>
                  <a:cubicBezTo>
                    <a:pt x="5309" y="758"/>
                    <a:pt x="6406" y="1340"/>
                    <a:pt x="6460" y="2627"/>
                  </a:cubicBezTo>
                  <a:cubicBezTo>
                    <a:pt x="6162" y="2722"/>
                    <a:pt x="5932" y="3006"/>
                    <a:pt x="5932" y="3345"/>
                  </a:cubicBezTo>
                  <a:lnTo>
                    <a:pt x="5932" y="4930"/>
                  </a:lnTo>
                  <a:cubicBezTo>
                    <a:pt x="5932" y="5078"/>
                    <a:pt x="5972" y="5213"/>
                    <a:pt x="6053" y="5336"/>
                  </a:cubicBezTo>
                  <a:cubicBezTo>
                    <a:pt x="5824" y="5498"/>
                    <a:pt x="5485" y="5620"/>
                    <a:pt x="4997" y="5674"/>
                  </a:cubicBezTo>
                  <a:cubicBezTo>
                    <a:pt x="4835" y="5349"/>
                    <a:pt x="4510" y="5119"/>
                    <a:pt x="4117" y="5119"/>
                  </a:cubicBezTo>
                  <a:cubicBezTo>
                    <a:pt x="3589" y="5119"/>
                    <a:pt x="3155" y="5566"/>
                    <a:pt x="3155" y="6094"/>
                  </a:cubicBezTo>
                  <a:cubicBezTo>
                    <a:pt x="3155" y="6636"/>
                    <a:pt x="3589" y="7069"/>
                    <a:pt x="4117" y="7069"/>
                  </a:cubicBezTo>
                  <a:cubicBezTo>
                    <a:pt x="4537" y="7069"/>
                    <a:pt x="4889" y="6811"/>
                    <a:pt x="5024" y="6446"/>
                  </a:cubicBezTo>
                  <a:cubicBezTo>
                    <a:pt x="5580" y="6392"/>
                    <a:pt x="6013" y="6257"/>
                    <a:pt x="6366" y="6053"/>
                  </a:cubicBezTo>
                  <a:cubicBezTo>
                    <a:pt x="6541" y="5945"/>
                    <a:pt x="6704" y="5809"/>
                    <a:pt x="6839" y="5661"/>
                  </a:cubicBezTo>
                  <a:cubicBezTo>
                    <a:pt x="6880" y="5661"/>
                    <a:pt x="6907" y="5647"/>
                    <a:pt x="6947" y="5634"/>
                  </a:cubicBezTo>
                  <a:cubicBezTo>
                    <a:pt x="7043" y="5661"/>
                    <a:pt x="7137" y="5661"/>
                    <a:pt x="7232" y="5661"/>
                  </a:cubicBezTo>
                  <a:cubicBezTo>
                    <a:pt x="7922" y="5661"/>
                    <a:pt x="8478" y="5119"/>
                    <a:pt x="8478" y="4428"/>
                  </a:cubicBezTo>
                  <a:lnTo>
                    <a:pt x="8478" y="3778"/>
                  </a:lnTo>
                  <a:cubicBezTo>
                    <a:pt x="8478" y="3088"/>
                    <a:pt x="7922" y="2532"/>
                    <a:pt x="7232" y="2532"/>
                  </a:cubicBezTo>
                  <a:cubicBezTo>
                    <a:pt x="7178" y="1815"/>
                    <a:pt x="6866" y="1178"/>
                    <a:pt x="6338" y="717"/>
                  </a:cubicBezTo>
                  <a:cubicBezTo>
                    <a:pt x="5797" y="257"/>
                    <a:pt x="5051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42"/>
          <p:cNvSpPr/>
          <p:nvPr/>
        </p:nvSpPr>
        <p:spPr>
          <a:xfrm>
            <a:off x="1728620" y="1331022"/>
            <a:ext cx="352773" cy="237105"/>
          </a:xfrm>
          <a:custGeom>
            <a:avLst/>
            <a:gdLst/>
            <a:ahLst/>
            <a:cxnLst/>
            <a:rect l="l" t="t" r="r" b="b"/>
            <a:pathLst>
              <a:path w="12352" h="8302" extrusionOk="0">
                <a:moveTo>
                  <a:pt x="2275" y="4578"/>
                </a:moveTo>
                <a:cubicBezTo>
                  <a:pt x="2411" y="4578"/>
                  <a:pt x="2519" y="4632"/>
                  <a:pt x="2615" y="4727"/>
                </a:cubicBezTo>
                <a:cubicBezTo>
                  <a:pt x="2790" y="4903"/>
                  <a:pt x="2790" y="5201"/>
                  <a:pt x="2615" y="5377"/>
                </a:cubicBezTo>
                <a:cubicBezTo>
                  <a:pt x="2519" y="5472"/>
                  <a:pt x="2411" y="5512"/>
                  <a:pt x="2275" y="5512"/>
                </a:cubicBezTo>
                <a:cubicBezTo>
                  <a:pt x="2154" y="5512"/>
                  <a:pt x="2046" y="5472"/>
                  <a:pt x="1950" y="5377"/>
                </a:cubicBezTo>
                <a:cubicBezTo>
                  <a:pt x="1775" y="5201"/>
                  <a:pt x="1775" y="4903"/>
                  <a:pt x="1950" y="4727"/>
                </a:cubicBezTo>
                <a:cubicBezTo>
                  <a:pt x="2046" y="4632"/>
                  <a:pt x="2154" y="4578"/>
                  <a:pt x="2275" y="4578"/>
                </a:cubicBezTo>
                <a:close/>
                <a:moveTo>
                  <a:pt x="1314" y="5553"/>
                </a:moveTo>
                <a:cubicBezTo>
                  <a:pt x="1436" y="5553"/>
                  <a:pt x="1544" y="5607"/>
                  <a:pt x="1639" y="5689"/>
                </a:cubicBezTo>
                <a:cubicBezTo>
                  <a:pt x="1721" y="5783"/>
                  <a:pt x="1775" y="5891"/>
                  <a:pt x="1775" y="6027"/>
                </a:cubicBezTo>
                <a:cubicBezTo>
                  <a:pt x="1775" y="6149"/>
                  <a:pt x="1721" y="6270"/>
                  <a:pt x="1639" y="6352"/>
                </a:cubicBezTo>
                <a:cubicBezTo>
                  <a:pt x="1544" y="6447"/>
                  <a:pt x="1436" y="6487"/>
                  <a:pt x="1314" y="6487"/>
                </a:cubicBezTo>
                <a:cubicBezTo>
                  <a:pt x="1179" y="6487"/>
                  <a:pt x="1071" y="6447"/>
                  <a:pt x="975" y="6352"/>
                </a:cubicBezTo>
                <a:cubicBezTo>
                  <a:pt x="800" y="6176"/>
                  <a:pt x="800" y="5878"/>
                  <a:pt x="975" y="5689"/>
                </a:cubicBezTo>
                <a:cubicBezTo>
                  <a:pt x="1071" y="5607"/>
                  <a:pt x="1179" y="5553"/>
                  <a:pt x="1314" y="5553"/>
                </a:cubicBezTo>
                <a:close/>
                <a:moveTo>
                  <a:pt x="3251" y="5553"/>
                </a:moveTo>
                <a:cubicBezTo>
                  <a:pt x="3373" y="5553"/>
                  <a:pt x="3494" y="5593"/>
                  <a:pt x="3576" y="5689"/>
                </a:cubicBezTo>
                <a:cubicBezTo>
                  <a:pt x="3765" y="5864"/>
                  <a:pt x="3765" y="6162"/>
                  <a:pt x="3576" y="6352"/>
                </a:cubicBezTo>
                <a:cubicBezTo>
                  <a:pt x="3494" y="6433"/>
                  <a:pt x="3373" y="6487"/>
                  <a:pt x="3251" y="6487"/>
                </a:cubicBezTo>
                <a:cubicBezTo>
                  <a:pt x="3129" y="6487"/>
                  <a:pt x="3007" y="6433"/>
                  <a:pt x="2913" y="6352"/>
                </a:cubicBezTo>
                <a:cubicBezTo>
                  <a:pt x="2831" y="6257"/>
                  <a:pt x="2777" y="6135"/>
                  <a:pt x="2777" y="6014"/>
                </a:cubicBezTo>
                <a:cubicBezTo>
                  <a:pt x="2777" y="5891"/>
                  <a:pt x="2831" y="5770"/>
                  <a:pt x="2913" y="5689"/>
                </a:cubicBezTo>
                <a:cubicBezTo>
                  <a:pt x="3007" y="5593"/>
                  <a:pt x="3129" y="5553"/>
                  <a:pt x="3251" y="5553"/>
                </a:cubicBezTo>
                <a:close/>
                <a:moveTo>
                  <a:pt x="10076" y="4984"/>
                </a:moveTo>
                <a:cubicBezTo>
                  <a:pt x="10645" y="4984"/>
                  <a:pt x="11105" y="5445"/>
                  <a:pt x="11105" y="6014"/>
                </a:cubicBezTo>
                <a:cubicBezTo>
                  <a:pt x="11105" y="6595"/>
                  <a:pt x="10645" y="7056"/>
                  <a:pt x="10076" y="7056"/>
                </a:cubicBezTo>
                <a:cubicBezTo>
                  <a:pt x="9494" y="7056"/>
                  <a:pt x="9034" y="6595"/>
                  <a:pt x="9034" y="6014"/>
                </a:cubicBezTo>
                <a:cubicBezTo>
                  <a:pt x="9034" y="5445"/>
                  <a:pt x="9494" y="4984"/>
                  <a:pt x="10076" y="4984"/>
                </a:cubicBezTo>
                <a:close/>
                <a:moveTo>
                  <a:pt x="2275" y="6528"/>
                </a:moveTo>
                <a:cubicBezTo>
                  <a:pt x="2398" y="6528"/>
                  <a:pt x="2519" y="6568"/>
                  <a:pt x="2600" y="6664"/>
                </a:cubicBezTo>
                <a:cubicBezTo>
                  <a:pt x="2790" y="6839"/>
                  <a:pt x="2790" y="7137"/>
                  <a:pt x="2600" y="7314"/>
                </a:cubicBezTo>
                <a:cubicBezTo>
                  <a:pt x="2519" y="7408"/>
                  <a:pt x="2398" y="7449"/>
                  <a:pt x="2275" y="7449"/>
                </a:cubicBezTo>
                <a:cubicBezTo>
                  <a:pt x="2154" y="7449"/>
                  <a:pt x="2032" y="7408"/>
                  <a:pt x="1950" y="7314"/>
                </a:cubicBezTo>
                <a:cubicBezTo>
                  <a:pt x="1761" y="7137"/>
                  <a:pt x="1761" y="6839"/>
                  <a:pt x="1950" y="6664"/>
                </a:cubicBezTo>
                <a:cubicBezTo>
                  <a:pt x="2032" y="6568"/>
                  <a:pt x="2154" y="6528"/>
                  <a:pt x="2275" y="6528"/>
                </a:cubicBezTo>
                <a:close/>
                <a:moveTo>
                  <a:pt x="7611" y="1"/>
                </a:moveTo>
                <a:cubicBezTo>
                  <a:pt x="7368" y="14"/>
                  <a:pt x="7178" y="230"/>
                  <a:pt x="7178" y="474"/>
                </a:cubicBezTo>
                <a:lnTo>
                  <a:pt x="7205" y="976"/>
                </a:lnTo>
                <a:lnTo>
                  <a:pt x="6528" y="976"/>
                </a:lnTo>
                <a:cubicBezTo>
                  <a:pt x="6067" y="976"/>
                  <a:pt x="5702" y="1355"/>
                  <a:pt x="5702" y="1801"/>
                </a:cubicBezTo>
                <a:lnTo>
                  <a:pt x="5702" y="3751"/>
                </a:lnTo>
                <a:lnTo>
                  <a:pt x="4253" y="3751"/>
                </a:lnTo>
                <a:cubicBezTo>
                  <a:pt x="4158" y="3413"/>
                  <a:pt x="3861" y="3156"/>
                  <a:pt x="3481" y="3156"/>
                </a:cubicBezTo>
                <a:lnTo>
                  <a:pt x="2967" y="3156"/>
                </a:lnTo>
                <a:cubicBezTo>
                  <a:pt x="2600" y="3156"/>
                  <a:pt x="2290" y="3399"/>
                  <a:pt x="2194" y="3738"/>
                </a:cubicBezTo>
                <a:cubicBezTo>
                  <a:pt x="975" y="3779"/>
                  <a:pt x="0" y="4781"/>
                  <a:pt x="0" y="6014"/>
                </a:cubicBezTo>
                <a:cubicBezTo>
                  <a:pt x="0" y="7273"/>
                  <a:pt x="1017" y="8302"/>
                  <a:pt x="2275" y="8302"/>
                </a:cubicBezTo>
                <a:cubicBezTo>
                  <a:pt x="3169" y="8302"/>
                  <a:pt x="3942" y="7787"/>
                  <a:pt x="4321" y="7043"/>
                </a:cubicBezTo>
                <a:lnTo>
                  <a:pt x="8032" y="7043"/>
                </a:lnTo>
                <a:cubicBezTo>
                  <a:pt x="8411" y="7787"/>
                  <a:pt x="9182" y="8302"/>
                  <a:pt x="10076" y="8302"/>
                </a:cubicBezTo>
                <a:cubicBezTo>
                  <a:pt x="11322" y="8302"/>
                  <a:pt x="12351" y="7273"/>
                  <a:pt x="12351" y="6014"/>
                </a:cubicBezTo>
                <a:cubicBezTo>
                  <a:pt x="12351" y="4781"/>
                  <a:pt x="11363" y="3779"/>
                  <a:pt x="10144" y="3738"/>
                </a:cubicBezTo>
                <a:cubicBezTo>
                  <a:pt x="10049" y="3399"/>
                  <a:pt x="9751" y="3156"/>
                  <a:pt x="9386" y="3156"/>
                </a:cubicBezTo>
                <a:lnTo>
                  <a:pt x="8857" y="3156"/>
                </a:lnTo>
                <a:cubicBezTo>
                  <a:pt x="8492" y="3156"/>
                  <a:pt x="8180" y="3413"/>
                  <a:pt x="8099" y="3751"/>
                </a:cubicBezTo>
                <a:lnTo>
                  <a:pt x="6596" y="3751"/>
                </a:lnTo>
                <a:lnTo>
                  <a:pt x="6596" y="1870"/>
                </a:lnTo>
                <a:lnTo>
                  <a:pt x="7286" y="1870"/>
                </a:lnTo>
                <a:cubicBezTo>
                  <a:pt x="7503" y="1870"/>
                  <a:pt x="7720" y="1788"/>
                  <a:pt x="7869" y="1626"/>
                </a:cubicBezTo>
                <a:cubicBezTo>
                  <a:pt x="8032" y="1463"/>
                  <a:pt x="8113" y="1247"/>
                  <a:pt x="8099" y="1016"/>
                </a:cubicBezTo>
                <a:lnTo>
                  <a:pt x="8072" y="434"/>
                </a:lnTo>
                <a:cubicBezTo>
                  <a:pt x="8072" y="190"/>
                  <a:pt x="7855" y="1"/>
                  <a:pt x="7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42"/>
          <p:cNvGrpSpPr/>
          <p:nvPr/>
        </p:nvGrpSpPr>
        <p:grpSpPr>
          <a:xfrm>
            <a:off x="4426179" y="1294461"/>
            <a:ext cx="291633" cy="310228"/>
            <a:chOff x="3658396" y="3179974"/>
            <a:chExt cx="326248" cy="347050"/>
          </a:xfrm>
        </p:grpSpPr>
        <p:sp>
          <p:nvSpPr>
            <p:cNvPr id="527" name="Google Shape;527;p42"/>
            <p:cNvSpPr/>
            <p:nvPr/>
          </p:nvSpPr>
          <p:spPr>
            <a:xfrm>
              <a:off x="3755744" y="3179974"/>
              <a:ext cx="132007" cy="46324"/>
            </a:xfrm>
            <a:custGeom>
              <a:avLst/>
              <a:gdLst/>
              <a:ahLst/>
              <a:cxnLst/>
              <a:rect l="l" t="t" r="r" b="b"/>
              <a:pathLst>
                <a:path w="4132" h="1450" extrusionOk="0">
                  <a:moveTo>
                    <a:pt x="2059" y="1"/>
                  </a:moveTo>
                  <a:cubicBezTo>
                    <a:pt x="1396" y="1"/>
                    <a:pt x="759" y="230"/>
                    <a:pt x="231" y="637"/>
                  </a:cubicBezTo>
                  <a:cubicBezTo>
                    <a:pt x="41" y="799"/>
                    <a:pt x="0" y="1084"/>
                    <a:pt x="163" y="1274"/>
                  </a:cubicBezTo>
                  <a:cubicBezTo>
                    <a:pt x="249" y="1383"/>
                    <a:pt x="379" y="1442"/>
                    <a:pt x="511" y="1442"/>
                  </a:cubicBezTo>
                  <a:cubicBezTo>
                    <a:pt x="608" y="1442"/>
                    <a:pt x="705" y="1410"/>
                    <a:pt x="786" y="1341"/>
                  </a:cubicBezTo>
                  <a:cubicBezTo>
                    <a:pt x="1152" y="1057"/>
                    <a:pt x="1598" y="908"/>
                    <a:pt x="2059" y="908"/>
                  </a:cubicBezTo>
                  <a:cubicBezTo>
                    <a:pt x="2533" y="908"/>
                    <a:pt x="2980" y="1057"/>
                    <a:pt x="3346" y="1355"/>
                  </a:cubicBezTo>
                  <a:cubicBezTo>
                    <a:pt x="3427" y="1422"/>
                    <a:pt x="3521" y="1449"/>
                    <a:pt x="3630" y="1449"/>
                  </a:cubicBezTo>
                  <a:cubicBezTo>
                    <a:pt x="3752" y="1449"/>
                    <a:pt x="3888" y="1395"/>
                    <a:pt x="3982" y="1287"/>
                  </a:cubicBezTo>
                  <a:cubicBezTo>
                    <a:pt x="4131" y="1097"/>
                    <a:pt x="4104" y="813"/>
                    <a:pt x="3915" y="651"/>
                  </a:cubicBezTo>
                  <a:cubicBezTo>
                    <a:pt x="3386" y="230"/>
                    <a:pt x="2736" y="1"/>
                    <a:pt x="2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775233" y="3233169"/>
              <a:ext cx="93478" cy="39423"/>
            </a:xfrm>
            <a:custGeom>
              <a:avLst/>
              <a:gdLst/>
              <a:ahLst/>
              <a:cxnLst/>
              <a:rect l="l" t="t" r="r" b="b"/>
              <a:pathLst>
                <a:path w="2926" h="1234" extrusionOk="0">
                  <a:moveTo>
                    <a:pt x="1449" y="1"/>
                  </a:moveTo>
                  <a:cubicBezTo>
                    <a:pt x="1015" y="1"/>
                    <a:pt x="569" y="150"/>
                    <a:pt x="230" y="434"/>
                  </a:cubicBezTo>
                  <a:cubicBezTo>
                    <a:pt x="27" y="584"/>
                    <a:pt x="0" y="868"/>
                    <a:pt x="149" y="1057"/>
                  </a:cubicBezTo>
                  <a:cubicBezTo>
                    <a:pt x="244" y="1169"/>
                    <a:pt x="378" y="1229"/>
                    <a:pt x="513" y="1229"/>
                  </a:cubicBezTo>
                  <a:cubicBezTo>
                    <a:pt x="607" y="1229"/>
                    <a:pt x="702" y="1200"/>
                    <a:pt x="786" y="1139"/>
                  </a:cubicBezTo>
                  <a:cubicBezTo>
                    <a:pt x="975" y="976"/>
                    <a:pt x="1205" y="895"/>
                    <a:pt x="1449" y="895"/>
                  </a:cubicBezTo>
                  <a:cubicBezTo>
                    <a:pt x="1707" y="895"/>
                    <a:pt x="1936" y="976"/>
                    <a:pt x="2140" y="1139"/>
                  </a:cubicBezTo>
                  <a:cubicBezTo>
                    <a:pt x="2221" y="1207"/>
                    <a:pt x="2316" y="1234"/>
                    <a:pt x="2411" y="1234"/>
                  </a:cubicBezTo>
                  <a:cubicBezTo>
                    <a:pt x="2546" y="1234"/>
                    <a:pt x="2682" y="1180"/>
                    <a:pt x="2763" y="1071"/>
                  </a:cubicBezTo>
                  <a:cubicBezTo>
                    <a:pt x="2925" y="882"/>
                    <a:pt x="2884" y="597"/>
                    <a:pt x="2695" y="434"/>
                  </a:cubicBezTo>
                  <a:cubicBezTo>
                    <a:pt x="2343" y="150"/>
                    <a:pt x="1909" y="1"/>
                    <a:pt x="1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3658396" y="3299398"/>
              <a:ext cx="326248" cy="227626"/>
            </a:xfrm>
            <a:custGeom>
              <a:avLst/>
              <a:gdLst/>
              <a:ahLst/>
              <a:cxnLst/>
              <a:rect l="l" t="t" r="r" b="b"/>
              <a:pathLst>
                <a:path w="10212" h="7125" extrusionOk="0">
                  <a:moveTo>
                    <a:pt x="8749" y="1801"/>
                  </a:moveTo>
                  <a:cubicBezTo>
                    <a:pt x="8952" y="1801"/>
                    <a:pt x="9129" y="1964"/>
                    <a:pt x="9129" y="2180"/>
                  </a:cubicBezTo>
                  <a:lnTo>
                    <a:pt x="9129" y="3197"/>
                  </a:lnTo>
                  <a:cubicBezTo>
                    <a:pt x="9129" y="3399"/>
                    <a:pt x="8952" y="3576"/>
                    <a:pt x="8749" y="3576"/>
                  </a:cubicBezTo>
                  <a:lnTo>
                    <a:pt x="7435" y="3576"/>
                  </a:lnTo>
                  <a:cubicBezTo>
                    <a:pt x="7218" y="3576"/>
                    <a:pt x="7056" y="3399"/>
                    <a:pt x="7056" y="3197"/>
                  </a:cubicBezTo>
                  <a:lnTo>
                    <a:pt x="7056" y="2180"/>
                  </a:lnTo>
                  <a:cubicBezTo>
                    <a:pt x="7056" y="1964"/>
                    <a:pt x="7218" y="1801"/>
                    <a:pt x="7435" y="1801"/>
                  </a:cubicBezTo>
                  <a:close/>
                  <a:moveTo>
                    <a:pt x="2316" y="1395"/>
                  </a:moveTo>
                  <a:cubicBezTo>
                    <a:pt x="2560" y="1395"/>
                    <a:pt x="2749" y="1599"/>
                    <a:pt x="2749" y="1828"/>
                  </a:cubicBezTo>
                  <a:lnTo>
                    <a:pt x="2749" y="2249"/>
                  </a:lnTo>
                  <a:lnTo>
                    <a:pt x="3170" y="2249"/>
                  </a:lnTo>
                  <a:cubicBezTo>
                    <a:pt x="3413" y="2249"/>
                    <a:pt x="3603" y="2451"/>
                    <a:pt x="3603" y="2682"/>
                  </a:cubicBezTo>
                  <a:cubicBezTo>
                    <a:pt x="3603" y="2926"/>
                    <a:pt x="3413" y="3115"/>
                    <a:pt x="3170" y="3115"/>
                  </a:cubicBezTo>
                  <a:lnTo>
                    <a:pt x="2749" y="3115"/>
                  </a:lnTo>
                  <a:lnTo>
                    <a:pt x="2749" y="3535"/>
                  </a:lnTo>
                  <a:cubicBezTo>
                    <a:pt x="2749" y="3778"/>
                    <a:pt x="2560" y="3968"/>
                    <a:pt x="2316" y="3968"/>
                  </a:cubicBezTo>
                  <a:cubicBezTo>
                    <a:pt x="2086" y="3968"/>
                    <a:pt x="1883" y="3778"/>
                    <a:pt x="1883" y="3535"/>
                  </a:cubicBezTo>
                  <a:lnTo>
                    <a:pt x="1883" y="3115"/>
                  </a:lnTo>
                  <a:lnTo>
                    <a:pt x="1463" y="3115"/>
                  </a:lnTo>
                  <a:cubicBezTo>
                    <a:pt x="1220" y="3115"/>
                    <a:pt x="1030" y="2926"/>
                    <a:pt x="1030" y="2682"/>
                  </a:cubicBezTo>
                  <a:cubicBezTo>
                    <a:pt x="1030" y="2451"/>
                    <a:pt x="1220" y="2249"/>
                    <a:pt x="1463" y="2249"/>
                  </a:cubicBezTo>
                  <a:lnTo>
                    <a:pt x="1883" y="2249"/>
                  </a:lnTo>
                  <a:lnTo>
                    <a:pt x="1883" y="1828"/>
                  </a:lnTo>
                  <a:cubicBezTo>
                    <a:pt x="1883" y="1599"/>
                    <a:pt x="2086" y="1395"/>
                    <a:pt x="2316" y="1395"/>
                  </a:cubicBezTo>
                  <a:close/>
                  <a:moveTo>
                    <a:pt x="2939" y="1"/>
                  </a:moveTo>
                  <a:cubicBezTo>
                    <a:pt x="2059" y="68"/>
                    <a:pt x="1301" y="434"/>
                    <a:pt x="759" y="1057"/>
                  </a:cubicBezTo>
                  <a:cubicBezTo>
                    <a:pt x="272" y="1612"/>
                    <a:pt x="1" y="2357"/>
                    <a:pt x="1" y="3128"/>
                  </a:cubicBezTo>
                  <a:lnTo>
                    <a:pt x="1" y="3480"/>
                  </a:lnTo>
                  <a:cubicBezTo>
                    <a:pt x="1" y="5268"/>
                    <a:pt x="1" y="6447"/>
                    <a:pt x="461" y="6907"/>
                  </a:cubicBezTo>
                  <a:cubicBezTo>
                    <a:pt x="610" y="7056"/>
                    <a:pt x="799" y="7124"/>
                    <a:pt x="1030" y="7124"/>
                  </a:cubicBezTo>
                  <a:cubicBezTo>
                    <a:pt x="1653" y="7124"/>
                    <a:pt x="2181" y="6568"/>
                    <a:pt x="2966" y="5716"/>
                  </a:cubicBezTo>
                  <a:cubicBezTo>
                    <a:pt x="3251" y="5418"/>
                    <a:pt x="3562" y="5079"/>
                    <a:pt x="3928" y="4699"/>
                  </a:cubicBezTo>
                  <a:cubicBezTo>
                    <a:pt x="3995" y="4659"/>
                    <a:pt x="4402" y="4578"/>
                    <a:pt x="5106" y="4578"/>
                  </a:cubicBezTo>
                  <a:cubicBezTo>
                    <a:pt x="5810" y="4578"/>
                    <a:pt x="6216" y="4659"/>
                    <a:pt x="6285" y="4699"/>
                  </a:cubicBezTo>
                  <a:cubicBezTo>
                    <a:pt x="6650" y="5079"/>
                    <a:pt x="6962" y="5418"/>
                    <a:pt x="7246" y="5716"/>
                  </a:cubicBezTo>
                  <a:cubicBezTo>
                    <a:pt x="8031" y="6568"/>
                    <a:pt x="8546" y="7124"/>
                    <a:pt x="9183" y="7124"/>
                  </a:cubicBezTo>
                  <a:cubicBezTo>
                    <a:pt x="9412" y="7124"/>
                    <a:pt x="9602" y="7056"/>
                    <a:pt x="9751" y="6907"/>
                  </a:cubicBezTo>
                  <a:cubicBezTo>
                    <a:pt x="10212" y="6447"/>
                    <a:pt x="10212" y="5268"/>
                    <a:pt x="10212" y="3480"/>
                  </a:cubicBezTo>
                  <a:lnTo>
                    <a:pt x="10212" y="3128"/>
                  </a:lnTo>
                  <a:cubicBezTo>
                    <a:pt x="10212" y="2343"/>
                    <a:pt x="9927" y="1599"/>
                    <a:pt x="9426" y="1030"/>
                  </a:cubicBezTo>
                  <a:cubicBezTo>
                    <a:pt x="8885" y="407"/>
                    <a:pt x="8112" y="55"/>
                    <a:pt x="7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2"/>
          <p:cNvSpPr/>
          <p:nvPr/>
        </p:nvSpPr>
        <p:spPr>
          <a:xfrm>
            <a:off x="7089687" y="3101970"/>
            <a:ext cx="338093" cy="289713"/>
          </a:xfrm>
          <a:custGeom>
            <a:avLst/>
            <a:gdLst/>
            <a:ahLst/>
            <a:cxnLst/>
            <a:rect l="l" t="t" r="r" b="b"/>
            <a:pathLst>
              <a:path w="11838" h="10144" extrusionOk="0">
                <a:moveTo>
                  <a:pt x="4660" y="4401"/>
                </a:moveTo>
                <a:cubicBezTo>
                  <a:pt x="5134" y="4401"/>
                  <a:pt x="5499" y="4767"/>
                  <a:pt x="5499" y="5241"/>
                </a:cubicBezTo>
                <a:cubicBezTo>
                  <a:pt x="5499" y="5701"/>
                  <a:pt x="5134" y="6080"/>
                  <a:pt x="4660" y="6080"/>
                </a:cubicBezTo>
                <a:cubicBezTo>
                  <a:pt x="4199" y="6080"/>
                  <a:pt x="3834" y="5701"/>
                  <a:pt x="3834" y="5241"/>
                </a:cubicBezTo>
                <a:cubicBezTo>
                  <a:pt x="3834" y="4767"/>
                  <a:pt x="4199" y="4401"/>
                  <a:pt x="4660" y="4401"/>
                </a:cubicBezTo>
                <a:close/>
                <a:moveTo>
                  <a:pt x="7178" y="4401"/>
                </a:moveTo>
                <a:cubicBezTo>
                  <a:pt x="7639" y="4401"/>
                  <a:pt x="8018" y="4767"/>
                  <a:pt x="8018" y="5241"/>
                </a:cubicBezTo>
                <a:cubicBezTo>
                  <a:pt x="8018" y="5701"/>
                  <a:pt x="7639" y="6080"/>
                  <a:pt x="7178" y="6080"/>
                </a:cubicBezTo>
                <a:cubicBezTo>
                  <a:pt x="6718" y="6080"/>
                  <a:pt x="6339" y="5701"/>
                  <a:pt x="6339" y="5241"/>
                </a:cubicBezTo>
                <a:cubicBezTo>
                  <a:pt x="6339" y="4767"/>
                  <a:pt x="6718" y="4401"/>
                  <a:pt x="7178" y="4401"/>
                </a:cubicBezTo>
                <a:close/>
                <a:moveTo>
                  <a:pt x="6962" y="7137"/>
                </a:moveTo>
                <a:cubicBezTo>
                  <a:pt x="7178" y="7137"/>
                  <a:pt x="7355" y="7313"/>
                  <a:pt x="7355" y="7530"/>
                </a:cubicBezTo>
                <a:cubicBezTo>
                  <a:pt x="7355" y="7747"/>
                  <a:pt x="7178" y="7922"/>
                  <a:pt x="6962" y="7922"/>
                </a:cubicBezTo>
                <a:lnTo>
                  <a:pt x="4876" y="7922"/>
                </a:lnTo>
                <a:cubicBezTo>
                  <a:pt x="4660" y="7922"/>
                  <a:pt x="4484" y="7747"/>
                  <a:pt x="4484" y="7530"/>
                </a:cubicBezTo>
                <a:cubicBezTo>
                  <a:pt x="4484" y="7313"/>
                  <a:pt x="4660" y="7137"/>
                  <a:pt x="4876" y="7137"/>
                </a:cubicBezTo>
                <a:close/>
                <a:moveTo>
                  <a:pt x="5920" y="0"/>
                </a:moveTo>
                <a:cubicBezTo>
                  <a:pt x="5269" y="0"/>
                  <a:pt x="4741" y="515"/>
                  <a:pt x="4741" y="1165"/>
                </a:cubicBezTo>
                <a:cubicBezTo>
                  <a:pt x="4741" y="1652"/>
                  <a:pt x="5039" y="2072"/>
                  <a:pt x="5472" y="2261"/>
                </a:cubicBezTo>
                <a:lnTo>
                  <a:pt x="5472" y="2749"/>
                </a:lnTo>
                <a:lnTo>
                  <a:pt x="3359" y="2749"/>
                </a:lnTo>
                <a:cubicBezTo>
                  <a:pt x="2940" y="2749"/>
                  <a:pt x="2601" y="3101"/>
                  <a:pt x="2601" y="3521"/>
                </a:cubicBezTo>
                <a:lnTo>
                  <a:pt x="2601" y="5132"/>
                </a:lnTo>
                <a:lnTo>
                  <a:pt x="2263" y="5132"/>
                </a:lnTo>
                <a:cubicBezTo>
                  <a:pt x="2086" y="4713"/>
                  <a:pt x="1667" y="4415"/>
                  <a:pt x="1180" y="4415"/>
                </a:cubicBezTo>
                <a:cubicBezTo>
                  <a:pt x="530" y="4415"/>
                  <a:pt x="1" y="4943"/>
                  <a:pt x="1" y="5593"/>
                </a:cubicBezTo>
                <a:cubicBezTo>
                  <a:pt x="1" y="6243"/>
                  <a:pt x="530" y="6771"/>
                  <a:pt x="1180" y="6771"/>
                </a:cubicBezTo>
                <a:cubicBezTo>
                  <a:pt x="1667" y="6771"/>
                  <a:pt x="2086" y="6473"/>
                  <a:pt x="2263" y="6040"/>
                </a:cubicBezTo>
                <a:lnTo>
                  <a:pt x="2601" y="6040"/>
                </a:lnTo>
                <a:lnTo>
                  <a:pt x="2601" y="8410"/>
                </a:lnTo>
                <a:cubicBezTo>
                  <a:pt x="2601" y="8830"/>
                  <a:pt x="2940" y="9168"/>
                  <a:pt x="3359" y="9168"/>
                </a:cubicBezTo>
                <a:lnTo>
                  <a:pt x="3753" y="9168"/>
                </a:lnTo>
                <a:lnTo>
                  <a:pt x="3753" y="9372"/>
                </a:lnTo>
                <a:cubicBezTo>
                  <a:pt x="3753" y="9791"/>
                  <a:pt x="4091" y="10143"/>
                  <a:pt x="4524" y="10143"/>
                </a:cubicBezTo>
                <a:lnTo>
                  <a:pt x="7328" y="10143"/>
                </a:lnTo>
                <a:cubicBezTo>
                  <a:pt x="7747" y="10143"/>
                  <a:pt x="8099" y="9791"/>
                  <a:pt x="8099" y="9372"/>
                </a:cubicBezTo>
                <a:lnTo>
                  <a:pt x="8099" y="9168"/>
                </a:lnTo>
                <a:lnTo>
                  <a:pt x="8479" y="9168"/>
                </a:lnTo>
                <a:cubicBezTo>
                  <a:pt x="8899" y="9168"/>
                  <a:pt x="9251" y="8830"/>
                  <a:pt x="9251" y="8410"/>
                </a:cubicBezTo>
                <a:lnTo>
                  <a:pt x="9251" y="6040"/>
                </a:lnTo>
                <a:lnTo>
                  <a:pt x="9576" y="6040"/>
                </a:lnTo>
                <a:cubicBezTo>
                  <a:pt x="9766" y="6473"/>
                  <a:pt x="10185" y="6771"/>
                  <a:pt x="10672" y="6771"/>
                </a:cubicBezTo>
                <a:cubicBezTo>
                  <a:pt x="11323" y="6771"/>
                  <a:pt x="11837" y="6243"/>
                  <a:pt x="11837" y="5593"/>
                </a:cubicBezTo>
                <a:cubicBezTo>
                  <a:pt x="11837" y="4943"/>
                  <a:pt x="11323" y="4415"/>
                  <a:pt x="10672" y="4415"/>
                </a:cubicBezTo>
                <a:cubicBezTo>
                  <a:pt x="10185" y="4415"/>
                  <a:pt x="9766" y="4713"/>
                  <a:pt x="9576" y="5132"/>
                </a:cubicBezTo>
                <a:lnTo>
                  <a:pt x="9251" y="5132"/>
                </a:lnTo>
                <a:lnTo>
                  <a:pt x="9251" y="3521"/>
                </a:lnTo>
                <a:cubicBezTo>
                  <a:pt x="9251" y="3101"/>
                  <a:pt x="8899" y="2749"/>
                  <a:pt x="8479" y="2749"/>
                </a:cubicBezTo>
                <a:lnTo>
                  <a:pt x="6380" y="2749"/>
                </a:lnTo>
                <a:lnTo>
                  <a:pt x="6380" y="2261"/>
                </a:lnTo>
                <a:cubicBezTo>
                  <a:pt x="6799" y="2072"/>
                  <a:pt x="7097" y="1652"/>
                  <a:pt x="7097" y="1165"/>
                </a:cubicBezTo>
                <a:cubicBezTo>
                  <a:pt x="7097" y="515"/>
                  <a:pt x="6570" y="0"/>
                  <a:pt x="59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35" name="Google Shape;535;p4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86;p41">
            <a:extLst>
              <a:ext uri="{FF2B5EF4-FFF2-40B4-BE49-F238E27FC236}">
                <a16:creationId xmlns:a16="http://schemas.microsoft.com/office/drawing/2014/main" id="{37A5239A-8B65-321F-5328-D87A5B28DF53}"/>
              </a:ext>
            </a:extLst>
          </p:cNvPr>
          <p:cNvGrpSpPr/>
          <p:nvPr/>
        </p:nvGrpSpPr>
        <p:grpSpPr>
          <a:xfrm>
            <a:off x="7069622" y="1280002"/>
            <a:ext cx="338751" cy="339144"/>
            <a:chOff x="4143859" y="2639562"/>
            <a:chExt cx="352645" cy="353091"/>
          </a:xfrm>
        </p:grpSpPr>
        <p:sp>
          <p:nvSpPr>
            <p:cNvPr id="44" name="Google Shape;487;p41">
              <a:extLst>
                <a:ext uri="{FF2B5EF4-FFF2-40B4-BE49-F238E27FC236}">
                  <a16:creationId xmlns:a16="http://schemas.microsoft.com/office/drawing/2014/main" id="{1D892C01-9384-BE4E-4233-55ADA1BB14C3}"/>
                </a:ext>
              </a:extLst>
            </p:cNvPr>
            <p:cNvSpPr/>
            <p:nvPr/>
          </p:nvSpPr>
          <p:spPr>
            <a:xfrm>
              <a:off x="4264562" y="2639562"/>
              <a:ext cx="111241" cy="155776"/>
            </a:xfrm>
            <a:custGeom>
              <a:avLst/>
              <a:gdLst/>
              <a:ahLst/>
              <a:cxnLst/>
              <a:rect l="l" t="t" r="r" b="b"/>
              <a:pathLst>
                <a:path w="3482" h="4876" extrusionOk="0">
                  <a:moveTo>
                    <a:pt x="1734" y="542"/>
                  </a:moveTo>
                  <a:cubicBezTo>
                    <a:pt x="2249" y="542"/>
                    <a:pt x="2669" y="962"/>
                    <a:pt x="2669" y="1477"/>
                  </a:cubicBezTo>
                  <a:cubicBezTo>
                    <a:pt x="2669" y="1992"/>
                    <a:pt x="2249" y="2398"/>
                    <a:pt x="1734" y="2398"/>
                  </a:cubicBezTo>
                  <a:cubicBezTo>
                    <a:pt x="1219" y="2398"/>
                    <a:pt x="813" y="1992"/>
                    <a:pt x="813" y="1477"/>
                  </a:cubicBezTo>
                  <a:cubicBezTo>
                    <a:pt x="813" y="962"/>
                    <a:pt x="1219" y="542"/>
                    <a:pt x="1734" y="542"/>
                  </a:cubicBezTo>
                  <a:close/>
                  <a:moveTo>
                    <a:pt x="326" y="0"/>
                  </a:moveTo>
                  <a:cubicBezTo>
                    <a:pt x="150" y="0"/>
                    <a:pt x="1" y="150"/>
                    <a:pt x="1" y="325"/>
                  </a:cubicBezTo>
                  <a:lnTo>
                    <a:pt x="1" y="2926"/>
                  </a:lnTo>
                  <a:cubicBezTo>
                    <a:pt x="1" y="3075"/>
                    <a:pt x="69" y="3265"/>
                    <a:pt x="177" y="3373"/>
                  </a:cubicBezTo>
                  <a:lnTo>
                    <a:pt x="1504" y="4781"/>
                  </a:lnTo>
                  <a:cubicBezTo>
                    <a:pt x="1571" y="4836"/>
                    <a:pt x="1653" y="4876"/>
                    <a:pt x="1734" y="4876"/>
                  </a:cubicBezTo>
                  <a:cubicBezTo>
                    <a:pt x="1829" y="4876"/>
                    <a:pt x="1911" y="4836"/>
                    <a:pt x="1978" y="4781"/>
                  </a:cubicBezTo>
                  <a:lnTo>
                    <a:pt x="3305" y="3373"/>
                  </a:lnTo>
                  <a:cubicBezTo>
                    <a:pt x="3413" y="3265"/>
                    <a:pt x="3482" y="3075"/>
                    <a:pt x="3482" y="2926"/>
                  </a:cubicBezTo>
                  <a:lnTo>
                    <a:pt x="3482" y="325"/>
                  </a:lnTo>
                  <a:cubicBezTo>
                    <a:pt x="3482" y="150"/>
                    <a:pt x="3332" y="0"/>
                    <a:pt x="3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5" name="Google Shape;488;p41">
              <a:extLst>
                <a:ext uri="{FF2B5EF4-FFF2-40B4-BE49-F238E27FC236}">
                  <a16:creationId xmlns:a16="http://schemas.microsoft.com/office/drawing/2014/main" id="{EBB7F656-04BF-0E78-2ADB-B5BB73CCBAA1}"/>
                </a:ext>
              </a:extLst>
            </p:cNvPr>
            <p:cNvSpPr/>
            <p:nvPr/>
          </p:nvSpPr>
          <p:spPr>
            <a:xfrm>
              <a:off x="4264562" y="2836430"/>
              <a:ext cx="111241" cy="156223"/>
            </a:xfrm>
            <a:custGeom>
              <a:avLst/>
              <a:gdLst/>
              <a:ahLst/>
              <a:cxnLst/>
              <a:rect l="l" t="t" r="r" b="b"/>
              <a:pathLst>
                <a:path w="3482" h="4890" extrusionOk="0">
                  <a:moveTo>
                    <a:pt x="1734" y="2479"/>
                  </a:moveTo>
                  <a:cubicBezTo>
                    <a:pt x="2249" y="2479"/>
                    <a:pt x="2669" y="2899"/>
                    <a:pt x="2669" y="3414"/>
                  </a:cubicBezTo>
                  <a:cubicBezTo>
                    <a:pt x="2669" y="3928"/>
                    <a:pt x="2249" y="4347"/>
                    <a:pt x="1734" y="4347"/>
                  </a:cubicBezTo>
                  <a:cubicBezTo>
                    <a:pt x="1219" y="4347"/>
                    <a:pt x="813" y="3928"/>
                    <a:pt x="813" y="3414"/>
                  </a:cubicBezTo>
                  <a:cubicBezTo>
                    <a:pt x="813" y="2899"/>
                    <a:pt x="1219" y="2479"/>
                    <a:pt x="1734" y="2479"/>
                  </a:cubicBezTo>
                  <a:close/>
                  <a:moveTo>
                    <a:pt x="1734" y="1"/>
                  </a:moveTo>
                  <a:cubicBezTo>
                    <a:pt x="1653" y="1"/>
                    <a:pt x="1571" y="41"/>
                    <a:pt x="1504" y="109"/>
                  </a:cubicBezTo>
                  <a:lnTo>
                    <a:pt x="177" y="1518"/>
                  </a:lnTo>
                  <a:cubicBezTo>
                    <a:pt x="69" y="1626"/>
                    <a:pt x="1" y="1816"/>
                    <a:pt x="1" y="1951"/>
                  </a:cubicBezTo>
                  <a:lnTo>
                    <a:pt x="1" y="4551"/>
                  </a:lnTo>
                  <a:cubicBezTo>
                    <a:pt x="1" y="4741"/>
                    <a:pt x="150" y="4889"/>
                    <a:pt x="326" y="4889"/>
                  </a:cubicBezTo>
                  <a:lnTo>
                    <a:pt x="3157" y="4889"/>
                  </a:lnTo>
                  <a:cubicBezTo>
                    <a:pt x="3332" y="4889"/>
                    <a:pt x="3482" y="4741"/>
                    <a:pt x="3482" y="4551"/>
                  </a:cubicBezTo>
                  <a:lnTo>
                    <a:pt x="3482" y="1951"/>
                  </a:lnTo>
                  <a:cubicBezTo>
                    <a:pt x="3482" y="1816"/>
                    <a:pt x="3413" y="1626"/>
                    <a:pt x="3305" y="1518"/>
                  </a:cubicBezTo>
                  <a:lnTo>
                    <a:pt x="1978" y="109"/>
                  </a:lnTo>
                  <a:cubicBezTo>
                    <a:pt x="1911" y="41"/>
                    <a:pt x="1829" y="1"/>
                    <a:pt x="1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6" name="Google Shape;489;p41">
              <a:extLst>
                <a:ext uri="{FF2B5EF4-FFF2-40B4-BE49-F238E27FC236}">
                  <a16:creationId xmlns:a16="http://schemas.microsoft.com/office/drawing/2014/main" id="{03520F36-FB39-EF71-CA4D-CF65E7C91CB5}"/>
                </a:ext>
              </a:extLst>
            </p:cNvPr>
            <p:cNvSpPr/>
            <p:nvPr/>
          </p:nvSpPr>
          <p:spPr>
            <a:xfrm>
              <a:off x="4340728" y="2760296"/>
              <a:ext cx="155776" cy="111657"/>
            </a:xfrm>
            <a:custGeom>
              <a:avLst/>
              <a:gdLst/>
              <a:ahLst/>
              <a:cxnLst/>
              <a:rect l="l" t="t" r="r" b="b"/>
              <a:pathLst>
                <a:path w="4876" h="3495" extrusionOk="0">
                  <a:moveTo>
                    <a:pt x="3413" y="813"/>
                  </a:moveTo>
                  <a:cubicBezTo>
                    <a:pt x="3927" y="813"/>
                    <a:pt x="4334" y="1232"/>
                    <a:pt x="4334" y="1747"/>
                  </a:cubicBezTo>
                  <a:cubicBezTo>
                    <a:pt x="4334" y="2261"/>
                    <a:pt x="3927" y="2682"/>
                    <a:pt x="3413" y="2682"/>
                  </a:cubicBezTo>
                  <a:cubicBezTo>
                    <a:pt x="2898" y="2682"/>
                    <a:pt x="2479" y="2261"/>
                    <a:pt x="2479" y="1747"/>
                  </a:cubicBezTo>
                  <a:cubicBezTo>
                    <a:pt x="2479" y="1232"/>
                    <a:pt x="2898" y="813"/>
                    <a:pt x="3413" y="813"/>
                  </a:cubicBezTo>
                  <a:close/>
                  <a:moveTo>
                    <a:pt x="1950" y="0"/>
                  </a:moveTo>
                  <a:cubicBezTo>
                    <a:pt x="1802" y="0"/>
                    <a:pt x="1612" y="67"/>
                    <a:pt x="1504" y="176"/>
                  </a:cubicBezTo>
                  <a:lnTo>
                    <a:pt x="108" y="1503"/>
                  </a:lnTo>
                  <a:cubicBezTo>
                    <a:pt x="41" y="1571"/>
                    <a:pt x="0" y="1652"/>
                    <a:pt x="0" y="1747"/>
                  </a:cubicBezTo>
                  <a:cubicBezTo>
                    <a:pt x="0" y="1828"/>
                    <a:pt x="41" y="1909"/>
                    <a:pt x="108" y="1977"/>
                  </a:cubicBezTo>
                  <a:lnTo>
                    <a:pt x="1504" y="3318"/>
                  </a:lnTo>
                  <a:cubicBezTo>
                    <a:pt x="1612" y="3413"/>
                    <a:pt x="1802" y="3494"/>
                    <a:pt x="1950" y="3494"/>
                  </a:cubicBezTo>
                  <a:lnTo>
                    <a:pt x="4550" y="3494"/>
                  </a:lnTo>
                  <a:cubicBezTo>
                    <a:pt x="4727" y="3494"/>
                    <a:pt x="4875" y="3345"/>
                    <a:pt x="4875" y="3155"/>
                  </a:cubicBezTo>
                  <a:lnTo>
                    <a:pt x="4875" y="325"/>
                  </a:lnTo>
                  <a:cubicBezTo>
                    <a:pt x="4875" y="149"/>
                    <a:pt x="4727" y="0"/>
                    <a:pt x="4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47" name="Google Shape;490;p41">
              <a:extLst>
                <a:ext uri="{FF2B5EF4-FFF2-40B4-BE49-F238E27FC236}">
                  <a16:creationId xmlns:a16="http://schemas.microsoft.com/office/drawing/2014/main" id="{E93F86DB-552C-5518-5A43-10E7604ECF64}"/>
                </a:ext>
              </a:extLst>
            </p:cNvPr>
            <p:cNvSpPr/>
            <p:nvPr/>
          </p:nvSpPr>
          <p:spPr>
            <a:xfrm>
              <a:off x="4143859" y="2760296"/>
              <a:ext cx="155808" cy="111657"/>
            </a:xfrm>
            <a:custGeom>
              <a:avLst/>
              <a:gdLst/>
              <a:ahLst/>
              <a:cxnLst/>
              <a:rect l="l" t="t" r="r" b="b"/>
              <a:pathLst>
                <a:path w="4877" h="3495" extrusionOk="0">
                  <a:moveTo>
                    <a:pt x="1463" y="813"/>
                  </a:moveTo>
                  <a:cubicBezTo>
                    <a:pt x="1978" y="813"/>
                    <a:pt x="2397" y="1232"/>
                    <a:pt x="2397" y="1747"/>
                  </a:cubicBezTo>
                  <a:cubicBezTo>
                    <a:pt x="2397" y="2261"/>
                    <a:pt x="1978" y="2682"/>
                    <a:pt x="1463" y="2682"/>
                  </a:cubicBezTo>
                  <a:cubicBezTo>
                    <a:pt x="949" y="2682"/>
                    <a:pt x="542" y="2261"/>
                    <a:pt x="542" y="1747"/>
                  </a:cubicBezTo>
                  <a:cubicBezTo>
                    <a:pt x="542" y="1232"/>
                    <a:pt x="949" y="813"/>
                    <a:pt x="1463" y="813"/>
                  </a:cubicBezTo>
                  <a:close/>
                  <a:moveTo>
                    <a:pt x="326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3155"/>
                  </a:lnTo>
                  <a:cubicBezTo>
                    <a:pt x="1" y="3345"/>
                    <a:pt x="149" y="3494"/>
                    <a:pt x="326" y="3494"/>
                  </a:cubicBezTo>
                  <a:lnTo>
                    <a:pt x="2926" y="3494"/>
                  </a:lnTo>
                  <a:cubicBezTo>
                    <a:pt x="3074" y="3494"/>
                    <a:pt x="3264" y="3413"/>
                    <a:pt x="3359" y="3318"/>
                  </a:cubicBezTo>
                  <a:lnTo>
                    <a:pt x="4768" y="1977"/>
                  </a:lnTo>
                  <a:cubicBezTo>
                    <a:pt x="4835" y="1909"/>
                    <a:pt x="4876" y="1828"/>
                    <a:pt x="4876" y="1747"/>
                  </a:cubicBezTo>
                  <a:cubicBezTo>
                    <a:pt x="4876" y="1652"/>
                    <a:pt x="4835" y="1571"/>
                    <a:pt x="4768" y="1503"/>
                  </a:cubicBezTo>
                  <a:lnTo>
                    <a:pt x="3359" y="176"/>
                  </a:lnTo>
                  <a:cubicBezTo>
                    <a:pt x="3264" y="67"/>
                    <a:pt x="3074" y="0"/>
                    <a:pt x="2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sp>
        <p:nvSpPr>
          <p:cNvPr id="48" name="Google Shape;412;p38">
            <a:extLst>
              <a:ext uri="{FF2B5EF4-FFF2-40B4-BE49-F238E27FC236}">
                <a16:creationId xmlns:a16="http://schemas.microsoft.com/office/drawing/2014/main" id="{D8E0ED41-7535-EBDE-0A93-F7EFFE57CEA0}"/>
              </a:ext>
            </a:extLst>
          </p:cNvPr>
          <p:cNvSpPr/>
          <p:nvPr/>
        </p:nvSpPr>
        <p:spPr>
          <a:xfrm>
            <a:off x="4415039" y="3097691"/>
            <a:ext cx="315216" cy="374659"/>
          </a:xfrm>
          <a:custGeom>
            <a:avLst/>
            <a:gdLst/>
            <a:ahLst/>
            <a:cxnLst/>
            <a:rect l="l" t="t" r="r" b="b"/>
            <a:pathLst>
              <a:path w="7788" h="10565" extrusionOk="0">
                <a:moveTo>
                  <a:pt x="6406" y="8912"/>
                </a:moveTo>
                <a:cubicBezTo>
                  <a:pt x="6650" y="8912"/>
                  <a:pt x="6854" y="9115"/>
                  <a:pt x="6854" y="9358"/>
                </a:cubicBezTo>
                <a:cubicBezTo>
                  <a:pt x="6854" y="9602"/>
                  <a:pt x="6650" y="9806"/>
                  <a:pt x="6406" y="9806"/>
                </a:cubicBezTo>
                <a:lnTo>
                  <a:pt x="5539" y="9806"/>
                </a:lnTo>
                <a:cubicBezTo>
                  <a:pt x="5283" y="9806"/>
                  <a:pt x="5093" y="9602"/>
                  <a:pt x="5093" y="9358"/>
                </a:cubicBezTo>
                <a:cubicBezTo>
                  <a:pt x="5093" y="9115"/>
                  <a:pt x="5283" y="8912"/>
                  <a:pt x="5539" y="8912"/>
                </a:cubicBezTo>
                <a:close/>
                <a:moveTo>
                  <a:pt x="3901" y="1"/>
                </a:moveTo>
                <a:cubicBezTo>
                  <a:pt x="2926" y="1"/>
                  <a:pt x="2141" y="786"/>
                  <a:pt x="2141" y="1747"/>
                </a:cubicBezTo>
                <a:cubicBezTo>
                  <a:pt x="2141" y="2425"/>
                  <a:pt x="2520" y="3007"/>
                  <a:pt x="3075" y="3291"/>
                </a:cubicBezTo>
                <a:lnTo>
                  <a:pt x="3075" y="6312"/>
                </a:lnTo>
                <a:cubicBezTo>
                  <a:pt x="2560" y="6406"/>
                  <a:pt x="2087" y="6569"/>
                  <a:pt x="1693" y="6826"/>
                </a:cubicBezTo>
                <a:cubicBezTo>
                  <a:pt x="1287" y="7070"/>
                  <a:pt x="1003" y="7381"/>
                  <a:pt x="854" y="7720"/>
                </a:cubicBezTo>
                <a:lnTo>
                  <a:pt x="516" y="7720"/>
                </a:lnTo>
                <a:cubicBezTo>
                  <a:pt x="231" y="7720"/>
                  <a:pt x="1" y="7950"/>
                  <a:pt x="1" y="8235"/>
                </a:cubicBezTo>
                <a:lnTo>
                  <a:pt x="1" y="10063"/>
                </a:lnTo>
                <a:cubicBezTo>
                  <a:pt x="1" y="10334"/>
                  <a:pt x="231" y="10564"/>
                  <a:pt x="516" y="10564"/>
                </a:cubicBezTo>
                <a:lnTo>
                  <a:pt x="7273" y="10564"/>
                </a:lnTo>
                <a:cubicBezTo>
                  <a:pt x="7558" y="10564"/>
                  <a:pt x="7788" y="10334"/>
                  <a:pt x="7788" y="10063"/>
                </a:cubicBezTo>
                <a:lnTo>
                  <a:pt x="7788" y="8235"/>
                </a:lnTo>
                <a:cubicBezTo>
                  <a:pt x="7788" y="7950"/>
                  <a:pt x="7558" y="7720"/>
                  <a:pt x="7273" y="7720"/>
                </a:cubicBezTo>
                <a:lnTo>
                  <a:pt x="6935" y="7720"/>
                </a:lnTo>
                <a:cubicBezTo>
                  <a:pt x="6785" y="7381"/>
                  <a:pt x="6501" y="7070"/>
                  <a:pt x="6095" y="6826"/>
                </a:cubicBezTo>
                <a:cubicBezTo>
                  <a:pt x="5702" y="6569"/>
                  <a:pt x="5201" y="6393"/>
                  <a:pt x="4660" y="6312"/>
                </a:cubicBezTo>
                <a:lnTo>
                  <a:pt x="4660" y="3318"/>
                </a:lnTo>
                <a:cubicBezTo>
                  <a:pt x="5241" y="3034"/>
                  <a:pt x="5648" y="2439"/>
                  <a:pt x="5648" y="1747"/>
                </a:cubicBezTo>
                <a:cubicBezTo>
                  <a:pt x="5648" y="786"/>
                  <a:pt x="4862" y="1"/>
                  <a:pt x="3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2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67" name="Google Shape;367;p36"/>
          <p:cNvGrpSpPr/>
          <p:nvPr/>
        </p:nvGrpSpPr>
        <p:grpSpPr>
          <a:xfrm>
            <a:off x="5196100" y="1779225"/>
            <a:ext cx="2433900" cy="179100"/>
            <a:chOff x="5196100" y="2297550"/>
            <a:chExt cx="2433900" cy="179100"/>
          </a:xfrm>
        </p:grpSpPr>
        <p:sp>
          <p:nvSpPr>
            <p:cNvPr id="368" name="Google Shape;368;p36"/>
            <p:cNvSpPr/>
            <p:nvPr/>
          </p:nvSpPr>
          <p:spPr>
            <a:xfrm>
              <a:off x="51961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450900" y="2297550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339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thu được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1385225" y="2356574"/>
            <a:ext cx="3088200" cy="1427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PvP.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1" name="Google Shape;581;p46"/>
          <p:cNvPicPr preferRelativeResize="0"/>
          <p:nvPr/>
        </p:nvPicPr>
        <p:blipFill rotWithShape="1">
          <a:blip r:embed="rId3">
            <a:alphaModFix/>
          </a:blip>
          <a:srcRect l="16992" r="16992" b="1058"/>
          <a:stretch/>
        </p:blipFill>
        <p:spPr>
          <a:xfrm>
            <a:off x="4976000" y="1612300"/>
            <a:ext cx="2685550" cy="26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6"/>
          <p:cNvPicPr preferRelativeResize="0"/>
          <p:nvPr/>
        </p:nvPicPr>
        <p:blipFill rotWithShape="1">
          <a:blip r:embed="rId4">
            <a:alphaModFix amt="65000"/>
          </a:blip>
          <a:srcRect l="16992" r="16992" b="1058"/>
          <a:stretch/>
        </p:blipFill>
        <p:spPr>
          <a:xfrm>
            <a:off x="4976000" y="1612300"/>
            <a:ext cx="2685550" cy="2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6"/>
          <p:cNvSpPr/>
          <p:nvPr/>
        </p:nvSpPr>
        <p:spPr>
          <a:xfrm>
            <a:off x="4772851" y="13928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7461326" y="139280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6"/>
          <p:cNvSpPr/>
          <p:nvPr/>
        </p:nvSpPr>
        <p:spPr>
          <a:xfrm>
            <a:off x="4758839" y="404505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6"/>
          <p:cNvSpPr/>
          <p:nvPr/>
        </p:nvSpPr>
        <p:spPr>
          <a:xfrm>
            <a:off x="7447314" y="404505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46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88" name="Google Shape;588;p46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233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Anaheim</vt:lpstr>
      <vt:lpstr>Oranienbaum</vt:lpstr>
      <vt:lpstr>American Chess Day by Slidesgo</vt:lpstr>
      <vt:lpstr>LẬP TRÌNH GAME CỜ VUA BẰNG PYTHON</vt:lpstr>
      <vt:lpstr>TABLE OF CONTENTS</vt:lpstr>
      <vt:lpstr>Thành viên</vt:lpstr>
      <vt:lpstr>Giới thiệu</vt:lpstr>
      <vt:lpstr>GIỚI THIỆU</vt:lpstr>
      <vt:lpstr>Phương pháp</vt:lpstr>
      <vt:lpstr>PHƯƠNG PHÁP THỰC HIỆN </vt:lpstr>
      <vt:lpstr>Kết quả</vt:lpstr>
      <vt:lpstr>Kết quả thu được</vt:lpstr>
      <vt:lpstr>DEMO</vt:lpstr>
      <vt:lpstr>Cảm ơn thầy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GAME CỜ VUA BẰNG PYTHON</dc:title>
  <cp:lastModifiedBy>Đặng Hữu Nam</cp:lastModifiedBy>
  <cp:revision>6</cp:revision>
  <dcterms:modified xsi:type="dcterms:W3CDTF">2022-05-12T13:43:26Z</dcterms:modified>
</cp:coreProperties>
</file>