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97" r:id="rId2"/>
    <p:sldId id="898" r:id="rId3"/>
    <p:sldId id="908" r:id="rId4"/>
    <p:sldId id="900" r:id="rId5"/>
    <p:sldId id="912" r:id="rId6"/>
    <p:sldId id="913" r:id="rId7"/>
    <p:sldId id="914" r:id="rId8"/>
    <p:sldId id="5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라 안" initials="미안" lastIdx="1" clrIdx="0">
    <p:extLst>
      <p:ext uri="{19B8F6BF-5375-455C-9EA6-DF929625EA0E}">
        <p15:presenceInfo xmlns:p15="http://schemas.microsoft.com/office/powerpoint/2012/main" userId="f23f3f4ed478641e" providerId="Windows Live"/>
      </p:ext>
    </p:extLst>
  </p:cmAuthor>
  <p:cmAuthor id="2" name="안 채원" initials="안채" lastIdx="2" clrIdx="1">
    <p:extLst>
      <p:ext uri="{19B8F6BF-5375-455C-9EA6-DF929625EA0E}">
        <p15:presenceInfo xmlns:p15="http://schemas.microsoft.com/office/powerpoint/2012/main" userId="9a9febb170725b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E6"/>
    <a:srgbClr val="6D80A6"/>
    <a:srgbClr val="EBCAD6"/>
    <a:srgbClr val="E2ADC5"/>
    <a:srgbClr val="F2D5D5"/>
    <a:srgbClr val="EEB4CE"/>
    <a:srgbClr val="7C9BBE"/>
    <a:srgbClr val="6FB7C5"/>
    <a:srgbClr val="958C39"/>
    <a:srgbClr val="E9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47" autoAdjust="0"/>
    <p:restoredTop sz="94701"/>
  </p:normalViewPr>
  <p:slideViewPr>
    <p:cSldViewPr snapToGrid="0">
      <p:cViewPr varScale="1">
        <p:scale>
          <a:sx n="78" d="100"/>
          <a:sy n="78" d="100"/>
        </p:scale>
        <p:origin x="58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C0BCF-FB7E-4546-A434-9F7F6FA1D59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DA98-9A36-4940-BF85-328C0C7B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16">
            <a:extLst>
              <a:ext uri="{FF2B5EF4-FFF2-40B4-BE49-F238E27FC236}">
                <a16:creationId xmlns:a16="http://schemas.microsoft.com/office/drawing/2014/main" id="{9579BE45-4CE5-52D8-4850-FC80104E6B58}"/>
              </a:ext>
            </a:extLst>
          </p:cNvPr>
          <p:cNvSpPr/>
          <p:nvPr userDrawn="1"/>
        </p:nvSpPr>
        <p:spPr>
          <a:xfrm>
            <a:off x="0" y="1"/>
            <a:ext cx="12192000" cy="234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;p16">
            <a:extLst>
              <a:ext uri="{FF2B5EF4-FFF2-40B4-BE49-F238E27FC236}">
                <a16:creationId xmlns:a16="http://schemas.microsoft.com/office/drawing/2014/main" id="{0CC6BFF7-750E-5066-10E7-6AE308A718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649097" y="2010675"/>
            <a:ext cx="2277301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" name="Google Shape;14;p16">
            <a:extLst>
              <a:ext uri="{FF2B5EF4-FFF2-40B4-BE49-F238E27FC236}">
                <a16:creationId xmlns:a16="http://schemas.microsoft.com/office/drawing/2014/main" id="{89EC3D7D-AAE4-6ACC-676F-8C99A6C769A6}"/>
              </a:ext>
            </a:extLst>
          </p:cNvPr>
          <p:cNvCxnSpPr>
            <a:cxnSpLocks/>
          </p:cNvCxnSpPr>
          <p:nvPr userDrawn="1"/>
        </p:nvCxnSpPr>
        <p:spPr>
          <a:xfrm>
            <a:off x="11564090" y="2010675"/>
            <a:ext cx="36230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6;p16">
            <a:extLst>
              <a:ext uri="{FF2B5EF4-FFF2-40B4-BE49-F238E27FC236}">
                <a16:creationId xmlns:a16="http://schemas.microsoft.com/office/drawing/2014/main" id="{08D14AC3-D40B-A7DC-BB26-3BA3DC558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1301751"/>
            <a:ext cx="1161762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7;p16">
            <a:extLst>
              <a:ext uri="{FF2B5EF4-FFF2-40B4-BE49-F238E27FC236}">
                <a16:creationId xmlns:a16="http://schemas.microsoft.com/office/drawing/2014/main" id="{BE26F65F-5FAD-DAE1-41CB-84480AD95B8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6675" y="568429"/>
            <a:ext cx="11617629" cy="39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2;p16">
            <a:extLst>
              <a:ext uri="{FF2B5EF4-FFF2-40B4-BE49-F238E27FC236}">
                <a16:creationId xmlns:a16="http://schemas.microsoft.com/office/drawing/2014/main" id="{2391B946-AB25-FEDD-345C-0D49151FD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75" y="977900"/>
            <a:ext cx="11617628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6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;p16">
            <a:extLst>
              <a:ext uri="{FF2B5EF4-FFF2-40B4-BE49-F238E27FC236}">
                <a16:creationId xmlns:a16="http://schemas.microsoft.com/office/drawing/2014/main" id="{94E196B8-5AF6-D7DB-246C-EA6BB27817EE}"/>
              </a:ext>
            </a:extLst>
          </p:cNvPr>
          <p:cNvSpPr/>
          <p:nvPr userDrawn="1"/>
        </p:nvSpPr>
        <p:spPr>
          <a:xfrm>
            <a:off x="0" y="1158241"/>
            <a:ext cx="12192000" cy="234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CD9FF0-867D-8BA8-573C-5D6109F19826}"/>
              </a:ext>
            </a:extLst>
          </p:cNvPr>
          <p:cNvCxnSpPr>
            <a:cxnSpLocks/>
          </p:cNvCxnSpPr>
          <p:nvPr userDrawn="1"/>
        </p:nvCxnSpPr>
        <p:spPr>
          <a:xfrm>
            <a:off x="351826" y="2464053"/>
            <a:ext cx="1115941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172DC9-DC68-5B35-BF7D-199DF8A5EBD0}"/>
              </a:ext>
            </a:extLst>
          </p:cNvPr>
          <p:cNvSpPr txBox="1"/>
          <p:nvPr userDrawn="1"/>
        </p:nvSpPr>
        <p:spPr>
          <a:xfrm>
            <a:off x="5931532" y="659674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C901407-3C81-4A0D-9221-B104371E3268}" type="slidenum"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94286F-0042-821A-6ACE-DF7F4AE9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94" y="1892558"/>
            <a:ext cx="10515600" cy="457195"/>
          </a:xfrm>
        </p:spPr>
        <p:txBody>
          <a:bodyPr>
            <a:noAutofit/>
          </a:bodyPr>
          <a:lstStyle>
            <a:lvl1pPr>
              <a:defRPr sz="28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265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CD9FF0-867D-8BA8-573C-5D6109F19826}"/>
              </a:ext>
            </a:extLst>
          </p:cNvPr>
          <p:cNvCxnSpPr>
            <a:cxnSpLocks/>
          </p:cNvCxnSpPr>
          <p:nvPr userDrawn="1"/>
        </p:nvCxnSpPr>
        <p:spPr>
          <a:xfrm>
            <a:off x="385480" y="597153"/>
            <a:ext cx="113837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172DC9-DC68-5B35-BF7D-199DF8A5EBD0}"/>
              </a:ext>
            </a:extLst>
          </p:cNvPr>
          <p:cNvSpPr txBox="1"/>
          <p:nvPr userDrawn="1"/>
        </p:nvSpPr>
        <p:spPr>
          <a:xfrm>
            <a:off x="5924318" y="6596747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C901407-3C81-4A0D-9221-B104371E3268}" type="slidenum"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‹#›</a:t>
            </a:fld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94286F-0042-821A-6ACE-DF7F4AE9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22" y="139958"/>
            <a:ext cx="10515600" cy="457195"/>
          </a:xfrm>
        </p:spPr>
        <p:txBody>
          <a:bodyPr>
            <a:normAutofit/>
          </a:bodyPr>
          <a:lstStyle>
            <a:lvl1pPr>
              <a:defRPr sz="24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47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7484D9-CE4F-5838-795C-166A560885F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18588"/>
              </p:ext>
            </p:extLst>
          </p:nvPr>
        </p:nvGraphicFramePr>
        <p:xfrm>
          <a:off x="245473" y="142089"/>
          <a:ext cx="1166948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62">
                  <a:extLst>
                    <a:ext uri="{9D8B030D-6E8A-4147-A177-3AD203B41FA5}">
                      <a16:colId xmlns:a16="http://schemas.microsoft.com/office/drawing/2014/main" val="1967401446"/>
                    </a:ext>
                  </a:extLst>
                </a:gridCol>
                <a:gridCol w="1577228">
                  <a:extLst>
                    <a:ext uri="{9D8B030D-6E8A-4147-A177-3AD203B41FA5}">
                      <a16:colId xmlns:a16="http://schemas.microsoft.com/office/drawing/2014/main" val="398293492"/>
                    </a:ext>
                  </a:extLst>
                </a:gridCol>
                <a:gridCol w="1068122">
                  <a:extLst>
                    <a:ext uri="{9D8B030D-6E8A-4147-A177-3AD203B41FA5}">
                      <a16:colId xmlns:a16="http://schemas.microsoft.com/office/drawing/2014/main" val="3595439808"/>
                    </a:ext>
                  </a:extLst>
                </a:gridCol>
                <a:gridCol w="2495613">
                  <a:extLst>
                    <a:ext uri="{9D8B030D-6E8A-4147-A177-3AD203B41FA5}">
                      <a16:colId xmlns:a16="http://schemas.microsoft.com/office/drawing/2014/main" val="3891105167"/>
                    </a:ext>
                  </a:extLst>
                </a:gridCol>
                <a:gridCol w="1297718">
                  <a:extLst>
                    <a:ext uri="{9D8B030D-6E8A-4147-A177-3AD203B41FA5}">
                      <a16:colId xmlns:a16="http://schemas.microsoft.com/office/drawing/2014/main" val="1326036397"/>
                    </a:ext>
                  </a:extLst>
                </a:gridCol>
                <a:gridCol w="1368714">
                  <a:extLst>
                    <a:ext uri="{9D8B030D-6E8A-4147-A177-3AD203B41FA5}">
                      <a16:colId xmlns:a16="http://schemas.microsoft.com/office/drawing/2014/main" val="2923085755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365171047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904798252"/>
                    </a:ext>
                  </a:extLst>
                </a:gridCol>
              </a:tblGrid>
              <a:tr h="18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lt"/>
                        </a:rPr>
                        <a:t>화면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lt"/>
                        </a:rPr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lt"/>
                        </a:rPr>
                        <a:t>UI TYPE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6150"/>
                  </a:ext>
                </a:extLst>
              </a:tr>
              <a:tr h="18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lt"/>
                        </a:rPr>
                        <a:t>네비게이션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lt"/>
                        </a:rPr>
                        <a:t>요구사항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lt"/>
                        </a:rPr>
                        <a:t>수정일자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84949"/>
                  </a:ext>
                </a:extLst>
              </a:tr>
            </a:tbl>
          </a:graphicData>
        </a:graphic>
      </p:graphicFrame>
      <p:sp>
        <p:nvSpPr>
          <p:cNvPr id="12" name="Google Shape;51;p20">
            <a:extLst>
              <a:ext uri="{FF2B5EF4-FFF2-40B4-BE49-F238E27FC236}">
                <a16:creationId xmlns:a16="http://schemas.microsoft.com/office/drawing/2014/main" id="{692F608C-E637-786A-5754-5EA2512FB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82781" y="408536"/>
            <a:ext cx="4500000" cy="1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59;p20">
            <a:extLst>
              <a:ext uri="{FF2B5EF4-FFF2-40B4-BE49-F238E27FC236}">
                <a16:creationId xmlns:a16="http://schemas.microsoft.com/office/drawing/2014/main" id="{54CDF2AE-C454-3C4A-AAA9-B5936DA82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1980" y="191989"/>
            <a:ext cx="1495388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52;p20">
            <a:extLst>
              <a:ext uri="{FF2B5EF4-FFF2-40B4-BE49-F238E27FC236}">
                <a16:creationId xmlns:a16="http://schemas.microsoft.com/office/drawing/2014/main" id="{7F2345DF-9ABB-0ED1-2F10-CF4ED30C3754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3942226" y="172870"/>
            <a:ext cx="1991262" cy="1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52;p20">
            <a:extLst>
              <a:ext uri="{FF2B5EF4-FFF2-40B4-BE49-F238E27FC236}">
                <a16:creationId xmlns:a16="http://schemas.microsoft.com/office/drawing/2014/main" id="{EC047D63-AA79-3F0B-99FF-56B9D1067554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7707487" y="182372"/>
            <a:ext cx="1324196" cy="1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52;p20">
            <a:extLst>
              <a:ext uri="{FF2B5EF4-FFF2-40B4-BE49-F238E27FC236}">
                <a16:creationId xmlns:a16="http://schemas.microsoft.com/office/drawing/2014/main" id="{54F6AEAA-7076-1A8C-0C1C-4798B73430B0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7707487" y="408939"/>
            <a:ext cx="1324196" cy="1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52;p20">
            <a:extLst>
              <a:ext uri="{FF2B5EF4-FFF2-40B4-BE49-F238E27FC236}">
                <a16:creationId xmlns:a16="http://schemas.microsoft.com/office/drawing/2014/main" id="{0873456B-4E8A-C96D-CAE0-D3124CA15B76}"/>
              </a:ext>
            </a:extLst>
          </p:cNvPr>
          <p:cNvSpPr txBox="1">
            <a:spLocks noGrp="1"/>
          </p:cNvSpPr>
          <p:nvPr>
            <p:ph type="body" idx="16"/>
          </p:nvPr>
        </p:nvSpPr>
        <p:spPr>
          <a:xfrm>
            <a:off x="10191509" y="168960"/>
            <a:ext cx="1324196" cy="1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52;p20">
            <a:extLst>
              <a:ext uri="{FF2B5EF4-FFF2-40B4-BE49-F238E27FC236}">
                <a16:creationId xmlns:a16="http://schemas.microsoft.com/office/drawing/2014/main" id="{3A3B3FCE-029D-5C5B-0767-AF9DCF290B84}"/>
              </a:ext>
            </a:extLst>
          </p:cNvPr>
          <p:cNvSpPr txBox="1">
            <a:spLocks noGrp="1"/>
          </p:cNvSpPr>
          <p:nvPr>
            <p:ph type="body" idx="17"/>
          </p:nvPr>
        </p:nvSpPr>
        <p:spPr>
          <a:xfrm>
            <a:off x="10191509" y="395527"/>
            <a:ext cx="1324196" cy="1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19C427C-5BD7-2BC4-258B-84D989E928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1768192"/>
              </p:ext>
            </p:extLst>
          </p:nvPr>
        </p:nvGraphicFramePr>
        <p:xfrm>
          <a:off x="245473" y="664634"/>
          <a:ext cx="11669486" cy="586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5657">
                  <a:extLst>
                    <a:ext uri="{9D8B030D-6E8A-4147-A177-3AD203B41FA5}">
                      <a16:colId xmlns:a16="http://schemas.microsoft.com/office/drawing/2014/main" val="1967401446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3651710473"/>
                    </a:ext>
                  </a:extLst>
                </a:gridCol>
              </a:tblGrid>
              <a:tr h="586951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6150"/>
                  </a:ext>
                </a:extLst>
              </a:tr>
            </a:tbl>
          </a:graphicData>
        </a:graphic>
      </p:graphicFrame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A130C825-D31D-078A-8799-6DA0A5601C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161000" y="6512115"/>
            <a:ext cx="2743200" cy="365125"/>
          </a:xfrm>
        </p:spPr>
        <p:txBody>
          <a:bodyPr/>
          <a:lstStyle/>
          <a:p>
            <a:fld id="{F65CD9B8-DCCF-425C-9D63-8CDA8C31C5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820" y="6564910"/>
            <a:ext cx="649413" cy="2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37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7B3563-7939-442E-02C0-F332D7B4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830DA-F8A9-FF24-B1C1-9CA6F714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541C3-0751-D30C-C96A-DDF96D363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9E789-896A-62C5-EE2F-6618469B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D9B8-DCCF-425C-9D63-8CDA8C31C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6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5" r:id="rId4"/>
    <p:sldLayoutId id="214748366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F53EB6-CEC0-0F92-80EA-7B9FD0EE9D8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73654" y="1638142"/>
            <a:ext cx="2277301" cy="323850"/>
          </a:xfrm>
        </p:spPr>
        <p:txBody>
          <a:bodyPr/>
          <a:lstStyle/>
          <a:p>
            <a:r>
              <a:rPr lang="ko-KR" altLang="en-US" sz="2000" dirty="0" err="1"/>
              <a:t>남궁지희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F0B48-C9B8-4CF6-023C-7AAF3B86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화면 정의서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363F9-CDB4-3714-DF3D-6531596B4EC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34408" y="911330"/>
            <a:ext cx="11617629" cy="390421"/>
          </a:xfrm>
        </p:spPr>
        <p:txBody>
          <a:bodyPr/>
          <a:lstStyle/>
          <a:p>
            <a:r>
              <a:rPr lang="en-US" altLang="ko-KR" dirty="0"/>
              <a:t>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18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0DD6-8379-81B3-9E15-C34EF9C9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워크플로우</a:t>
            </a:r>
          </a:p>
        </p:txBody>
      </p:sp>
    </p:spTree>
    <p:extLst>
      <p:ext uri="{BB962C8B-B14F-4D97-AF65-F5344CB8AC3E}">
        <p14:creationId xmlns:p14="http://schemas.microsoft.com/office/powerpoint/2010/main" val="210031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DFC680-B746-03ED-D4DF-B115DD98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 프로세스</a:t>
            </a:r>
            <a:endParaRPr lang="ko-KR" altLang="en-US" dirty="0"/>
          </a:p>
        </p:txBody>
      </p:sp>
      <p:sp>
        <p:nvSpPr>
          <p:cNvPr id="5" name="Google Shape;170;p7">
            <a:extLst>
              <a:ext uri="{FF2B5EF4-FFF2-40B4-BE49-F238E27FC236}">
                <a16:creationId xmlns:a16="http://schemas.microsoft.com/office/drawing/2014/main" id="{3649841D-B2B8-FA5C-E9A3-3920FF752A14}"/>
              </a:ext>
            </a:extLst>
          </p:cNvPr>
          <p:cNvSpPr/>
          <p:nvPr/>
        </p:nvSpPr>
        <p:spPr>
          <a:xfrm>
            <a:off x="9970369" y="1591199"/>
            <a:ext cx="228054" cy="186990"/>
          </a:xfrm>
          <a:prstGeom prst="diamond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74;p7">
            <a:extLst>
              <a:ext uri="{FF2B5EF4-FFF2-40B4-BE49-F238E27FC236}">
                <a16:creationId xmlns:a16="http://schemas.microsoft.com/office/drawing/2014/main" id="{7F5E0F92-0D14-14D0-2294-0B7AA9314C57}"/>
              </a:ext>
            </a:extLst>
          </p:cNvPr>
          <p:cNvCxnSpPr>
            <a:cxnSpLocks/>
          </p:cNvCxnSpPr>
          <p:nvPr/>
        </p:nvCxnSpPr>
        <p:spPr>
          <a:xfrm flipH="1" flipV="1">
            <a:off x="2950373" y="1903076"/>
            <a:ext cx="770679" cy="1393747"/>
          </a:xfrm>
          <a:prstGeom prst="bentConnector4">
            <a:avLst>
              <a:gd name="adj1" fmla="val -29662"/>
              <a:gd name="adj2" fmla="val 116402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9" name="Google Shape;176;p7">
            <a:extLst>
              <a:ext uri="{FF2B5EF4-FFF2-40B4-BE49-F238E27FC236}">
                <a16:creationId xmlns:a16="http://schemas.microsoft.com/office/drawing/2014/main" id="{FC0E3A0E-8A1D-56FF-A3EB-44A525467B1B}"/>
              </a:ext>
            </a:extLst>
          </p:cNvPr>
          <p:cNvSpPr txBox="1"/>
          <p:nvPr/>
        </p:nvSpPr>
        <p:spPr>
          <a:xfrm>
            <a:off x="5472305" y="2358813"/>
            <a:ext cx="6786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5;p7">
            <a:extLst>
              <a:ext uri="{FF2B5EF4-FFF2-40B4-BE49-F238E27FC236}">
                <a16:creationId xmlns:a16="http://schemas.microsoft.com/office/drawing/2014/main" id="{64B432C9-40AE-25FE-9FB9-B96B1929ABE4}"/>
              </a:ext>
            </a:extLst>
          </p:cNvPr>
          <p:cNvSpPr/>
          <p:nvPr/>
        </p:nvSpPr>
        <p:spPr>
          <a:xfrm>
            <a:off x="2346371" y="1932988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게시판 </a:t>
            </a:r>
            <a:r>
              <a:rPr lang="ko-KR" altLang="en-US" sz="862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메인화면</a:t>
            </a:r>
            <a:endParaRPr lang="en-US" altLang="ko-KR" sz="862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79;p7">
            <a:extLst>
              <a:ext uri="{FF2B5EF4-FFF2-40B4-BE49-F238E27FC236}">
                <a16:creationId xmlns:a16="http://schemas.microsoft.com/office/drawing/2014/main" id="{952DCAEB-848E-8474-F398-818590FD61FD}"/>
              </a:ext>
            </a:extLst>
          </p:cNvPr>
          <p:cNvCxnSpPr>
            <a:cxnSpLocks/>
          </p:cNvCxnSpPr>
          <p:nvPr/>
        </p:nvCxnSpPr>
        <p:spPr>
          <a:xfrm flipV="1">
            <a:off x="5789041" y="2712447"/>
            <a:ext cx="983266" cy="24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13" name="Google Shape;180;p7">
            <a:extLst>
              <a:ext uri="{FF2B5EF4-FFF2-40B4-BE49-F238E27FC236}">
                <a16:creationId xmlns:a16="http://schemas.microsoft.com/office/drawing/2014/main" id="{DB667E19-E682-2A6F-4E0F-18A5FE517A59}"/>
              </a:ext>
            </a:extLst>
          </p:cNvPr>
          <p:cNvSpPr txBox="1"/>
          <p:nvPr/>
        </p:nvSpPr>
        <p:spPr>
          <a:xfrm>
            <a:off x="6257590" y="2811870"/>
            <a:ext cx="4616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7;p7">
            <a:extLst>
              <a:ext uri="{FF2B5EF4-FFF2-40B4-BE49-F238E27FC236}">
                <a16:creationId xmlns:a16="http://schemas.microsoft.com/office/drawing/2014/main" id="{29EF4895-62AD-2F3F-C3E8-96143A73DD74}"/>
              </a:ext>
            </a:extLst>
          </p:cNvPr>
          <p:cNvCxnSpPr>
            <a:cxnSpLocks/>
          </p:cNvCxnSpPr>
          <p:nvPr/>
        </p:nvCxnSpPr>
        <p:spPr>
          <a:xfrm flipV="1">
            <a:off x="6442428" y="1730072"/>
            <a:ext cx="2055219" cy="229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grpSp>
        <p:nvGrpSpPr>
          <p:cNvPr id="21" name="Google Shape;228;p7">
            <a:extLst>
              <a:ext uri="{FF2B5EF4-FFF2-40B4-BE49-F238E27FC236}">
                <a16:creationId xmlns:a16="http://schemas.microsoft.com/office/drawing/2014/main" id="{90122A5F-C23D-0885-08F1-FCC7F29AC9AA}"/>
              </a:ext>
            </a:extLst>
          </p:cNvPr>
          <p:cNvGrpSpPr/>
          <p:nvPr/>
        </p:nvGrpSpPr>
        <p:grpSpPr>
          <a:xfrm>
            <a:off x="1173172" y="1901729"/>
            <a:ext cx="249700" cy="743666"/>
            <a:chOff x="572118" y="1654886"/>
            <a:chExt cx="202881" cy="604229"/>
          </a:xfrm>
        </p:grpSpPr>
        <p:sp>
          <p:nvSpPr>
            <p:cNvPr id="22" name="Google Shape;229;p7">
              <a:extLst>
                <a:ext uri="{FF2B5EF4-FFF2-40B4-BE49-F238E27FC236}">
                  <a16:creationId xmlns:a16="http://schemas.microsoft.com/office/drawing/2014/main" id="{B145B318-B1B5-1FAF-4B87-4A68DBBA05F0}"/>
                </a:ext>
              </a:extLst>
            </p:cNvPr>
            <p:cNvSpPr/>
            <p:nvPr/>
          </p:nvSpPr>
          <p:spPr>
            <a:xfrm>
              <a:off x="572118" y="1654886"/>
              <a:ext cx="202881" cy="364046"/>
            </a:xfrm>
            <a:custGeom>
              <a:avLst/>
              <a:gdLst/>
              <a:ahLst/>
              <a:cxnLst/>
              <a:rect l="l" t="t" r="r" b="b"/>
              <a:pathLst>
                <a:path w="1427926" h="2562238" extrusionOk="0">
                  <a:moveTo>
                    <a:pt x="389078" y="457838"/>
                  </a:moveTo>
                  <a:lnTo>
                    <a:pt x="711065" y="457838"/>
                  </a:lnTo>
                  <a:lnTo>
                    <a:pt x="1033053" y="457838"/>
                  </a:lnTo>
                  <a:lnTo>
                    <a:pt x="1033053" y="467918"/>
                  </a:lnTo>
                  <a:lnTo>
                    <a:pt x="1036007" y="466416"/>
                  </a:lnTo>
                  <a:lnTo>
                    <a:pt x="1427926" y="1237444"/>
                  </a:lnTo>
                  <a:lnTo>
                    <a:pt x="1212907" y="1346740"/>
                  </a:lnTo>
                  <a:lnTo>
                    <a:pt x="1033053" y="992909"/>
                  </a:lnTo>
                  <a:lnTo>
                    <a:pt x="1033053" y="1346739"/>
                  </a:lnTo>
                  <a:lnTo>
                    <a:pt x="1033053" y="1390571"/>
                  </a:lnTo>
                  <a:lnTo>
                    <a:pt x="1033053" y="2562238"/>
                  </a:lnTo>
                  <a:lnTo>
                    <a:pt x="737853" y="2562238"/>
                  </a:lnTo>
                  <a:lnTo>
                    <a:pt x="737853" y="1390571"/>
                  </a:lnTo>
                  <a:lnTo>
                    <a:pt x="684278" y="1390571"/>
                  </a:lnTo>
                  <a:lnTo>
                    <a:pt x="684278" y="2562238"/>
                  </a:lnTo>
                  <a:lnTo>
                    <a:pt x="389078" y="2562238"/>
                  </a:lnTo>
                  <a:lnTo>
                    <a:pt x="389078" y="1390571"/>
                  </a:lnTo>
                  <a:lnTo>
                    <a:pt x="389078" y="1346739"/>
                  </a:lnTo>
                  <a:lnTo>
                    <a:pt x="389078" y="1004309"/>
                  </a:lnTo>
                  <a:lnTo>
                    <a:pt x="215019" y="1346738"/>
                  </a:lnTo>
                  <a:lnTo>
                    <a:pt x="0" y="1237443"/>
                  </a:lnTo>
                  <a:lnTo>
                    <a:pt x="389078" y="472005"/>
                  </a:lnTo>
                  <a:close/>
                  <a:moveTo>
                    <a:pt x="711065" y="0"/>
                  </a:moveTo>
                  <a:cubicBezTo>
                    <a:pt x="837493" y="0"/>
                    <a:pt x="939984" y="102491"/>
                    <a:pt x="939984" y="228919"/>
                  </a:cubicBezTo>
                  <a:cubicBezTo>
                    <a:pt x="939984" y="355347"/>
                    <a:pt x="837493" y="457838"/>
                    <a:pt x="711065" y="457838"/>
                  </a:cubicBezTo>
                  <a:cubicBezTo>
                    <a:pt x="584637" y="457838"/>
                    <a:pt x="482146" y="355347"/>
                    <a:pt x="482146" y="228919"/>
                  </a:cubicBezTo>
                  <a:cubicBezTo>
                    <a:pt x="482146" y="102491"/>
                    <a:pt x="584637" y="0"/>
                    <a:pt x="7110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8FE2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862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0;p7">
              <a:extLst>
                <a:ext uri="{FF2B5EF4-FFF2-40B4-BE49-F238E27FC236}">
                  <a16:creationId xmlns:a16="http://schemas.microsoft.com/office/drawing/2014/main" id="{8F87EDCB-BFD9-8D29-D650-3510E58D9A27}"/>
                </a:ext>
              </a:extLst>
            </p:cNvPr>
            <p:cNvSpPr txBox="1"/>
            <p:nvPr/>
          </p:nvSpPr>
          <p:spPr>
            <a:xfrm>
              <a:off x="599179" y="2059060"/>
              <a:ext cx="1487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고객</a:t>
              </a:r>
              <a:endParaRPr sz="1723"/>
            </a:p>
          </p:txBody>
        </p:sp>
      </p:grpSp>
      <p:cxnSp>
        <p:nvCxnSpPr>
          <p:cNvPr id="24" name="Google Shape;232;p7">
            <a:extLst>
              <a:ext uri="{FF2B5EF4-FFF2-40B4-BE49-F238E27FC236}">
                <a16:creationId xmlns:a16="http://schemas.microsoft.com/office/drawing/2014/main" id="{BD59CA04-21B2-FCBC-2F33-844EFB8EE253}"/>
              </a:ext>
            </a:extLst>
          </p:cNvPr>
          <p:cNvCxnSpPr>
            <a:cxnSpLocks/>
          </p:cNvCxnSpPr>
          <p:nvPr/>
        </p:nvCxnSpPr>
        <p:spPr>
          <a:xfrm>
            <a:off x="1431297" y="2057773"/>
            <a:ext cx="89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25" name="Google Shape;175;p7">
            <a:extLst>
              <a:ext uri="{FF2B5EF4-FFF2-40B4-BE49-F238E27FC236}">
                <a16:creationId xmlns:a16="http://schemas.microsoft.com/office/drawing/2014/main" id="{4B467530-23E0-039B-A881-70F34CDFEC6E}"/>
              </a:ext>
            </a:extLst>
          </p:cNvPr>
          <p:cNvSpPr/>
          <p:nvPr/>
        </p:nvSpPr>
        <p:spPr>
          <a:xfrm>
            <a:off x="5107416" y="1828025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로그인 화면</a:t>
            </a:r>
            <a:endParaRPr lang="en-US" altLang="ko-KR" sz="862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설명선 2(강조선) 41">
            <a:extLst>
              <a:ext uri="{FF2B5EF4-FFF2-40B4-BE49-F238E27FC236}">
                <a16:creationId xmlns:a16="http://schemas.microsoft.com/office/drawing/2014/main" id="{C8903454-3650-6C17-9FB9-96B2305935B5}"/>
              </a:ext>
            </a:extLst>
          </p:cNvPr>
          <p:cNvSpPr/>
          <p:nvPr/>
        </p:nvSpPr>
        <p:spPr>
          <a:xfrm>
            <a:off x="2519649" y="2934208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설명선 2(강조선) 41">
            <a:extLst>
              <a:ext uri="{FF2B5EF4-FFF2-40B4-BE49-F238E27FC236}">
                <a16:creationId xmlns:a16="http://schemas.microsoft.com/office/drawing/2014/main" id="{094810A1-8B66-B5EB-D5E4-9DDF0367C99C}"/>
              </a:ext>
            </a:extLst>
          </p:cNvPr>
          <p:cNvSpPr/>
          <p:nvPr/>
        </p:nvSpPr>
        <p:spPr>
          <a:xfrm>
            <a:off x="5422883" y="4673351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 등록</a:t>
            </a: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0" name="Google Shape;189;p7">
            <a:extLst>
              <a:ext uri="{FF2B5EF4-FFF2-40B4-BE49-F238E27FC236}">
                <a16:creationId xmlns:a16="http://schemas.microsoft.com/office/drawing/2014/main" id="{F5D10104-4F4D-1BA7-A2C7-7F6507685534}"/>
              </a:ext>
            </a:extLst>
          </p:cNvPr>
          <p:cNvCxnSpPr>
            <a:cxnSpLocks/>
          </p:cNvCxnSpPr>
          <p:nvPr/>
        </p:nvCxnSpPr>
        <p:spPr>
          <a:xfrm>
            <a:off x="3371265" y="3022306"/>
            <a:ext cx="2225352" cy="3112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cxnSp>
        <p:nvCxnSpPr>
          <p:cNvPr id="31" name="Google Shape;189;p7">
            <a:extLst>
              <a:ext uri="{FF2B5EF4-FFF2-40B4-BE49-F238E27FC236}">
                <a16:creationId xmlns:a16="http://schemas.microsoft.com/office/drawing/2014/main" id="{33D9731F-8141-C8F2-7F9C-71888379C5F5}"/>
              </a:ext>
            </a:extLst>
          </p:cNvPr>
          <p:cNvCxnSpPr>
            <a:cxnSpLocks/>
            <a:endCxn id="93" idx="2"/>
          </p:cNvCxnSpPr>
          <p:nvPr/>
        </p:nvCxnSpPr>
        <p:spPr>
          <a:xfrm rot="10800000" flipV="1">
            <a:off x="9167452" y="1675991"/>
            <a:ext cx="636011" cy="182938"/>
          </a:xfrm>
          <a:prstGeom prst="bentConnector4">
            <a:avLst>
              <a:gd name="adj1" fmla="val -43235"/>
              <a:gd name="adj2" fmla="val 22496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cxnSp>
        <p:nvCxnSpPr>
          <p:cNvPr id="37" name="Google Shape;206;p7">
            <a:extLst>
              <a:ext uri="{FF2B5EF4-FFF2-40B4-BE49-F238E27FC236}">
                <a16:creationId xmlns:a16="http://schemas.microsoft.com/office/drawing/2014/main" id="{C44041E1-A3E6-4D38-D20B-813AA0333B07}"/>
              </a:ext>
            </a:extLst>
          </p:cNvPr>
          <p:cNvCxnSpPr>
            <a:cxnSpLocks/>
          </p:cNvCxnSpPr>
          <p:nvPr/>
        </p:nvCxnSpPr>
        <p:spPr>
          <a:xfrm>
            <a:off x="6661521" y="4461167"/>
            <a:ext cx="5449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38" name="Google Shape;202;p7">
            <a:extLst>
              <a:ext uri="{FF2B5EF4-FFF2-40B4-BE49-F238E27FC236}">
                <a16:creationId xmlns:a16="http://schemas.microsoft.com/office/drawing/2014/main" id="{323D8941-4CC4-9037-BF0C-4E5D096688D2}"/>
              </a:ext>
            </a:extLst>
          </p:cNvPr>
          <p:cNvSpPr txBox="1"/>
          <p:nvPr/>
        </p:nvSpPr>
        <p:spPr>
          <a:xfrm>
            <a:off x="5710643" y="1650679"/>
            <a:ext cx="154075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정상처리 시 </a:t>
            </a:r>
            <a:r>
              <a:rPr lang="ko-KR" altLang="en-US" sz="800" dirty="0" err="1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메인화면으로</a:t>
            </a:r>
            <a:endParaRPr sz="1723" dirty="0"/>
          </a:p>
        </p:txBody>
      </p:sp>
      <p:sp>
        <p:nvSpPr>
          <p:cNvPr id="44" name="설명선 2(강조선) 41">
            <a:extLst>
              <a:ext uri="{FF2B5EF4-FFF2-40B4-BE49-F238E27FC236}">
                <a16:creationId xmlns:a16="http://schemas.microsoft.com/office/drawing/2014/main" id="{D13197F4-E1C5-4C26-B42D-9120E51F6905}"/>
              </a:ext>
            </a:extLst>
          </p:cNvPr>
          <p:cNvSpPr/>
          <p:nvPr/>
        </p:nvSpPr>
        <p:spPr>
          <a:xfrm>
            <a:off x="2506810" y="3230743"/>
            <a:ext cx="1220481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키워드 검색 조회하기</a:t>
            </a: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1033463">
              <a:spcBef>
                <a:spcPct val="20000"/>
              </a:spcBef>
              <a:tabLst>
                <a:tab pos="88900" algn="l"/>
              </a:tabLst>
              <a:defRPr/>
            </a:pP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설명선 2(강조선) 41">
            <a:extLst>
              <a:ext uri="{FF2B5EF4-FFF2-40B4-BE49-F238E27FC236}">
                <a16:creationId xmlns:a16="http://schemas.microsoft.com/office/drawing/2014/main" id="{91523972-6ED2-4429-A611-CB0547BDECE9}"/>
              </a:ext>
            </a:extLst>
          </p:cNvPr>
          <p:cNvSpPr/>
          <p:nvPr/>
        </p:nvSpPr>
        <p:spPr>
          <a:xfrm>
            <a:off x="2519997" y="2323352"/>
            <a:ext cx="556751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설명선 2(강조선) 41">
            <a:extLst>
              <a:ext uri="{FF2B5EF4-FFF2-40B4-BE49-F238E27FC236}">
                <a16:creationId xmlns:a16="http://schemas.microsoft.com/office/drawing/2014/main" id="{33B03F43-6C29-4F2A-A5B3-222841EBBD34}"/>
              </a:ext>
            </a:extLst>
          </p:cNvPr>
          <p:cNvSpPr/>
          <p:nvPr/>
        </p:nvSpPr>
        <p:spPr>
          <a:xfrm>
            <a:off x="2507158" y="2619887"/>
            <a:ext cx="939333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질문  등록하기</a:t>
            </a: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6" name="Google Shape;189;p7">
            <a:extLst>
              <a:ext uri="{FF2B5EF4-FFF2-40B4-BE49-F238E27FC236}">
                <a16:creationId xmlns:a16="http://schemas.microsoft.com/office/drawing/2014/main" id="{A26B8B58-BE13-42AD-A715-348B3672C6BB}"/>
              </a:ext>
            </a:extLst>
          </p:cNvPr>
          <p:cNvCxnSpPr>
            <a:cxnSpLocks/>
          </p:cNvCxnSpPr>
          <p:nvPr/>
        </p:nvCxnSpPr>
        <p:spPr>
          <a:xfrm flipV="1">
            <a:off x="3084419" y="1999500"/>
            <a:ext cx="1957241" cy="4293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cxnSp>
        <p:nvCxnSpPr>
          <p:cNvPr id="74" name="Google Shape;179;p7">
            <a:extLst>
              <a:ext uri="{FF2B5EF4-FFF2-40B4-BE49-F238E27FC236}">
                <a16:creationId xmlns:a16="http://schemas.microsoft.com/office/drawing/2014/main" id="{1CBC64D8-386F-4397-A692-DC72E33CBF91}"/>
              </a:ext>
            </a:extLst>
          </p:cNvPr>
          <p:cNvCxnSpPr>
            <a:cxnSpLocks/>
          </p:cNvCxnSpPr>
          <p:nvPr/>
        </p:nvCxnSpPr>
        <p:spPr>
          <a:xfrm>
            <a:off x="3358810" y="2705816"/>
            <a:ext cx="1989237" cy="100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76" name="Google Shape;170;p7">
            <a:extLst>
              <a:ext uri="{FF2B5EF4-FFF2-40B4-BE49-F238E27FC236}">
                <a16:creationId xmlns:a16="http://schemas.microsoft.com/office/drawing/2014/main" id="{9B9E844A-9F45-4D1C-AA31-16567170431F}"/>
              </a:ext>
            </a:extLst>
          </p:cNvPr>
          <p:cNvSpPr/>
          <p:nvPr/>
        </p:nvSpPr>
        <p:spPr>
          <a:xfrm>
            <a:off x="5465269" y="2612491"/>
            <a:ext cx="228054" cy="186990"/>
          </a:xfrm>
          <a:prstGeom prst="diamond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71;p7">
            <a:extLst>
              <a:ext uri="{FF2B5EF4-FFF2-40B4-BE49-F238E27FC236}">
                <a16:creationId xmlns:a16="http://schemas.microsoft.com/office/drawing/2014/main" id="{8116932F-1A7F-4475-8907-6319C8BE3455}"/>
              </a:ext>
            </a:extLst>
          </p:cNvPr>
          <p:cNvSpPr txBox="1"/>
          <p:nvPr/>
        </p:nvSpPr>
        <p:spPr>
          <a:xfrm>
            <a:off x="5244881" y="2855353"/>
            <a:ext cx="66857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로그인 상태</a:t>
            </a:r>
            <a:endParaRPr sz="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178;p7">
            <a:extLst>
              <a:ext uri="{FF2B5EF4-FFF2-40B4-BE49-F238E27FC236}">
                <a16:creationId xmlns:a16="http://schemas.microsoft.com/office/drawing/2014/main" id="{F898B12D-320C-4C6F-A31B-F9C3C73E1BD4}"/>
              </a:ext>
            </a:extLst>
          </p:cNvPr>
          <p:cNvCxnSpPr>
            <a:cxnSpLocks/>
          </p:cNvCxnSpPr>
          <p:nvPr/>
        </p:nvCxnSpPr>
        <p:spPr>
          <a:xfrm flipV="1">
            <a:off x="5599289" y="2239225"/>
            <a:ext cx="0" cy="2709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87" name="Google Shape;175;p7">
            <a:extLst>
              <a:ext uri="{FF2B5EF4-FFF2-40B4-BE49-F238E27FC236}">
                <a16:creationId xmlns:a16="http://schemas.microsoft.com/office/drawing/2014/main" id="{069A0779-BB8B-4B22-86E5-AE44A8EB9FD2}"/>
              </a:ext>
            </a:extLst>
          </p:cNvPr>
          <p:cNvSpPr/>
          <p:nvPr/>
        </p:nvSpPr>
        <p:spPr>
          <a:xfrm>
            <a:off x="5710643" y="3168527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회원가입 화면</a:t>
            </a:r>
            <a:endParaRPr sz="862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화살표: 위로 구부러짐 91">
            <a:extLst>
              <a:ext uri="{FF2B5EF4-FFF2-40B4-BE49-F238E27FC236}">
                <a16:creationId xmlns:a16="http://schemas.microsoft.com/office/drawing/2014/main" id="{8A0238F7-0370-45CB-9B79-22F7C6FB5CEF}"/>
              </a:ext>
            </a:extLst>
          </p:cNvPr>
          <p:cNvSpPr/>
          <p:nvPr/>
        </p:nvSpPr>
        <p:spPr>
          <a:xfrm rot="10613032">
            <a:off x="5509638" y="1615286"/>
            <a:ext cx="241300" cy="155131"/>
          </a:xfrm>
          <a:prstGeom prst="curved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Google Shape;175;p7">
            <a:extLst>
              <a:ext uri="{FF2B5EF4-FFF2-40B4-BE49-F238E27FC236}">
                <a16:creationId xmlns:a16="http://schemas.microsoft.com/office/drawing/2014/main" id="{C789C16F-2B85-4A1C-B92B-8D1CBEC2767A}"/>
              </a:ext>
            </a:extLst>
          </p:cNvPr>
          <p:cNvSpPr/>
          <p:nvPr/>
        </p:nvSpPr>
        <p:spPr>
          <a:xfrm>
            <a:off x="8557210" y="1573117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아이디 찾기 화면</a:t>
            </a:r>
            <a:endParaRPr lang="en-US" sz="862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75;p7">
            <a:extLst>
              <a:ext uri="{FF2B5EF4-FFF2-40B4-BE49-F238E27FC236}">
                <a16:creationId xmlns:a16="http://schemas.microsoft.com/office/drawing/2014/main" id="{F08A77A7-80B4-49A6-B94F-84FBF5C7A095}"/>
              </a:ext>
            </a:extLst>
          </p:cNvPr>
          <p:cNvSpPr/>
          <p:nvPr/>
        </p:nvSpPr>
        <p:spPr>
          <a:xfrm>
            <a:off x="8580393" y="2254315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latin typeface="Calibri"/>
                <a:ea typeface="Calibri"/>
                <a:cs typeface="Calibri"/>
                <a:sym typeface="Calibri"/>
              </a:rPr>
              <a:t>비번 찾기 화면</a:t>
            </a:r>
            <a:endParaRPr lang="en-US" sz="862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217;p7">
            <a:extLst>
              <a:ext uri="{FF2B5EF4-FFF2-40B4-BE49-F238E27FC236}">
                <a16:creationId xmlns:a16="http://schemas.microsoft.com/office/drawing/2014/main" id="{C34456AB-2E77-4B34-A7DF-0C3C6DAA07C6}"/>
              </a:ext>
            </a:extLst>
          </p:cNvPr>
          <p:cNvCxnSpPr>
            <a:cxnSpLocks/>
          </p:cNvCxnSpPr>
          <p:nvPr/>
        </p:nvCxnSpPr>
        <p:spPr>
          <a:xfrm>
            <a:off x="6459300" y="1962713"/>
            <a:ext cx="2038347" cy="4345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100" name="Google Shape;175;p7">
            <a:extLst>
              <a:ext uri="{FF2B5EF4-FFF2-40B4-BE49-F238E27FC236}">
                <a16:creationId xmlns:a16="http://schemas.microsoft.com/office/drawing/2014/main" id="{24CC5926-5357-41A9-9F92-3F54888223DA}"/>
              </a:ext>
            </a:extLst>
          </p:cNvPr>
          <p:cNvSpPr/>
          <p:nvPr/>
        </p:nvSpPr>
        <p:spPr>
          <a:xfrm>
            <a:off x="5319507" y="4318261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질문 상세 페이지 화면</a:t>
            </a:r>
            <a:endParaRPr sz="862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80;p7">
            <a:extLst>
              <a:ext uri="{FF2B5EF4-FFF2-40B4-BE49-F238E27FC236}">
                <a16:creationId xmlns:a16="http://schemas.microsoft.com/office/drawing/2014/main" id="{886D397A-FCE0-49B6-A2E4-950297332F1E}"/>
              </a:ext>
            </a:extLst>
          </p:cNvPr>
          <p:cNvSpPr txBox="1"/>
          <p:nvPr/>
        </p:nvSpPr>
        <p:spPr>
          <a:xfrm>
            <a:off x="9989358" y="1876389"/>
            <a:ext cx="4616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76;p7">
            <a:extLst>
              <a:ext uri="{FF2B5EF4-FFF2-40B4-BE49-F238E27FC236}">
                <a16:creationId xmlns:a16="http://schemas.microsoft.com/office/drawing/2014/main" id="{DFB76A46-4C23-4273-AB53-4A468D456FC9}"/>
              </a:ext>
            </a:extLst>
          </p:cNvPr>
          <p:cNvSpPr txBox="1"/>
          <p:nvPr/>
        </p:nvSpPr>
        <p:spPr>
          <a:xfrm>
            <a:off x="9944573" y="1384181"/>
            <a:ext cx="6786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74;p7">
            <a:extLst>
              <a:ext uri="{FF2B5EF4-FFF2-40B4-BE49-F238E27FC236}">
                <a16:creationId xmlns:a16="http://schemas.microsoft.com/office/drawing/2014/main" id="{0231FA02-327F-4364-82DF-DB3576F3FC5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848237" y="-706171"/>
            <a:ext cx="23675" cy="4448643"/>
          </a:xfrm>
          <a:prstGeom prst="bentConnector3">
            <a:avLst>
              <a:gd name="adj1" fmla="val -965576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cxnSp>
        <p:nvCxnSpPr>
          <p:cNvPr id="127" name="Google Shape;189;p7">
            <a:extLst>
              <a:ext uri="{FF2B5EF4-FFF2-40B4-BE49-F238E27FC236}">
                <a16:creationId xmlns:a16="http://schemas.microsoft.com/office/drawing/2014/main" id="{63362EBC-1D8B-4C6F-9A26-D436D8282340}"/>
              </a:ext>
            </a:extLst>
          </p:cNvPr>
          <p:cNvCxnSpPr>
            <a:cxnSpLocks/>
          </p:cNvCxnSpPr>
          <p:nvPr/>
        </p:nvCxnSpPr>
        <p:spPr>
          <a:xfrm>
            <a:off x="3529625" y="3626784"/>
            <a:ext cx="1715256" cy="8343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129" name="설명선 2(강조선) 41">
            <a:extLst>
              <a:ext uri="{FF2B5EF4-FFF2-40B4-BE49-F238E27FC236}">
                <a16:creationId xmlns:a16="http://schemas.microsoft.com/office/drawing/2014/main" id="{37078606-90DD-4CC9-8CC8-A830DB45C118}"/>
              </a:ext>
            </a:extLst>
          </p:cNvPr>
          <p:cNvSpPr/>
          <p:nvPr/>
        </p:nvSpPr>
        <p:spPr>
          <a:xfrm>
            <a:off x="2519649" y="3573807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질문 목록 리스트</a:t>
            </a:r>
            <a:endParaRPr lang="en-US" altLang="ko-KR" sz="10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2" name="Google Shape;170;p7">
            <a:extLst>
              <a:ext uri="{FF2B5EF4-FFF2-40B4-BE49-F238E27FC236}">
                <a16:creationId xmlns:a16="http://schemas.microsoft.com/office/drawing/2014/main" id="{366AADC4-83B8-47A2-BC55-156F54BBA523}"/>
              </a:ext>
            </a:extLst>
          </p:cNvPr>
          <p:cNvSpPr/>
          <p:nvPr/>
        </p:nvSpPr>
        <p:spPr>
          <a:xfrm>
            <a:off x="7260591" y="4367672"/>
            <a:ext cx="228054" cy="186990"/>
          </a:xfrm>
          <a:prstGeom prst="diamond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71;p7">
            <a:extLst>
              <a:ext uri="{FF2B5EF4-FFF2-40B4-BE49-F238E27FC236}">
                <a16:creationId xmlns:a16="http://schemas.microsoft.com/office/drawing/2014/main" id="{C18A2714-2CCC-4309-89AC-E17E926E78A5}"/>
              </a:ext>
            </a:extLst>
          </p:cNvPr>
          <p:cNvSpPr txBox="1"/>
          <p:nvPr/>
        </p:nvSpPr>
        <p:spPr>
          <a:xfrm>
            <a:off x="7040331" y="4599450"/>
            <a:ext cx="66857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로그인 상태</a:t>
            </a:r>
            <a:endParaRPr sz="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2AA0F725-217C-4174-8072-C7C033F098DC}"/>
              </a:ext>
            </a:extLst>
          </p:cNvPr>
          <p:cNvSpPr/>
          <p:nvPr/>
        </p:nvSpPr>
        <p:spPr>
          <a:xfrm>
            <a:off x="5288293" y="997547"/>
            <a:ext cx="642548" cy="107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Google Shape;176;p7">
            <a:extLst>
              <a:ext uri="{FF2B5EF4-FFF2-40B4-BE49-F238E27FC236}">
                <a16:creationId xmlns:a16="http://schemas.microsoft.com/office/drawing/2014/main" id="{9DAEB2F7-330B-4C57-82EE-CF7DD61E70C2}"/>
              </a:ext>
            </a:extLst>
          </p:cNvPr>
          <p:cNvSpPr txBox="1"/>
          <p:nvPr/>
        </p:nvSpPr>
        <p:spPr>
          <a:xfrm>
            <a:off x="7674971" y="4306116"/>
            <a:ext cx="6786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80;p7">
            <a:extLst>
              <a:ext uri="{FF2B5EF4-FFF2-40B4-BE49-F238E27FC236}">
                <a16:creationId xmlns:a16="http://schemas.microsoft.com/office/drawing/2014/main" id="{ED5FAAD3-6382-475D-A79A-675636D15CC1}"/>
              </a:ext>
            </a:extLst>
          </p:cNvPr>
          <p:cNvSpPr txBox="1"/>
          <p:nvPr/>
        </p:nvSpPr>
        <p:spPr>
          <a:xfrm>
            <a:off x="7237507" y="4868940"/>
            <a:ext cx="4616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89;p7">
            <a:extLst>
              <a:ext uri="{FF2B5EF4-FFF2-40B4-BE49-F238E27FC236}">
                <a16:creationId xmlns:a16="http://schemas.microsoft.com/office/drawing/2014/main" id="{9CED66B1-D3F4-4AA1-9D24-D2A8FBE1FD86}"/>
              </a:ext>
            </a:extLst>
          </p:cNvPr>
          <p:cNvCxnSpPr>
            <a:cxnSpLocks/>
            <a:stCxn id="133" idx="2"/>
            <a:endCxn id="27" idx="1"/>
          </p:cNvCxnSpPr>
          <p:nvPr/>
        </p:nvCxnSpPr>
        <p:spPr>
          <a:xfrm rot="5400000">
            <a:off x="6589079" y="4079794"/>
            <a:ext cx="142773" cy="1428307"/>
          </a:xfrm>
          <a:prstGeom prst="bentConnector3">
            <a:avLst>
              <a:gd name="adj1" fmla="val 260114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166" name="Google Shape;171;p7">
            <a:extLst>
              <a:ext uri="{FF2B5EF4-FFF2-40B4-BE49-F238E27FC236}">
                <a16:creationId xmlns:a16="http://schemas.microsoft.com/office/drawing/2014/main" id="{995BDF54-3817-4C46-8DBE-155AE48D95BA}"/>
              </a:ext>
            </a:extLst>
          </p:cNvPr>
          <p:cNvSpPr txBox="1"/>
          <p:nvPr/>
        </p:nvSpPr>
        <p:spPr>
          <a:xfrm>
            <a:off x="10177683" y="1627211"/>
            <a:ext cx="66857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이메일 입력</a:t>
            </a:r>
            <a:endParaRPr sz="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설명선 2(강조선) 41">
            <a:extLst>
              <a:ext uri="{FF2B5EF4-FFF2-40B4-BE49-F238E27FC236}">
                <a16:creationId xmlns:a16="http://schemas.microsoft.com/office/drawing/2014/main" id="{9AA60582-0455-464E-9527-5E5D2FACC5E8}"/>
              </a:ext>
            </a:extLst>
          </p:cNvPr>
          <p:cNvSpPr/>
          <p:nvPr/>
        </p:nvSpPr>
        <p:spPr>
          <a:xfrm>
            <a:off x="2519649" y="3873856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강의</a:t>
            </a:r>
            <a:endParaRPr lang="en-US" altLang="ko-KR" sz="1000" spc="-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Google Shape;189;p7">
            <a:extLst>
              <a:ext uri="{FF2B5EF4-FFF2-40B4-BE49-F238E27FC236}">
                <a16:creationId xmlns:a16="http://schemas.microsoft.com/office/drawing/2014/main" id="{13FC338D-F85D-47F7-81E6-258331239AB4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939859" y="3934959"/>
            <a:ext cx="1123180" cy="995536"/>
          </a:xfrm>
          <a:prstGeom prst="bentConnector2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oogle Shape;179;p7">
            <a:extLst>
              <a:ext uri="{FF2B5EF4-FFF2-40B4-BE49-F238E27FC236}">
                <a16:creationId xmlns:a16="http://schemas.microsoft.com/office/drawing/2014/main" id="{8AD8BB8F-9574-40F2-A485-4BD64185553A}"/>
              </a:ext>
            </a:extLst>
          </p:cNvPr>
          <p:cNvCxnSpPr>
            <a:cxnSpLocks/>
          </p:cNvCxnSpPr>
          <p:nvPr/>
        </p:nvCxnSpPr>
        <p:spPr>
          <a:xfrm flipV="1">
            <a:off x="9800875" y="2394886"/>
            <a:ext cx="234650" cy="57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65" name="Google Shape;170;p7">
            <a:extLst>
              <a:ext uri="{FF2B5EF4-FFF2-40B4-BE49-F238E27FC236}">
                <a16:creationId xmlns:a16="http://schemas.microsoft.com/office/drawing/2014/main" id="{ECA269A9-BB32-45D8-9C4E-31B75C07256C}"/>
              </a:ext>
            </a:extLst>
          </p:cNvPr>
          <p:cNvSpPr/>
          <p:nvPr/>
        </p:nvSpPr>
        <p:spPr>
          <a:xfrm>
            <a:off x="10035525" y="2301391"/>
            <a:ext cx="228054" cy="186990"/>
          </a:xfrm>
          <a:prstGeom prst="diamond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71;p7">
            <a:extLst>
              <a:ext uri="{FF2B5EF4-FFF2-40B4-BE49-F238E27FC236}">
                <a16:creationId xmlns:a16="http://schemas.microsoft.com/office/drawing/2014/main" id="{75B6BAE8-AF0C-416E-8261-ED05F1A1F038}"/>
              </a:ext>
            </a:extLst>
          </p:cNvPr>
          <p:cNvSpPr txBox="1"/>
          <p:nvPr/>
        </p:nvSpPr>
        <p:spPr>
          <a:xfrm>
            <a:off x="10251348" y="2281090"/>
            <a:ext cx="6685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latin typeface="Calibri"/>
                <a:ea typeface="Calibri"/>
                <a:cs typeface="Calibri"/>
                <a:sym typeface="Calibri"/>
              </a:rPr>
              <a:t>사용자 이름</a:t>
            </a:r>
            <a:br>
              <a:rPr lang="en-US" altLang="ko-KR" sz="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ko-KR" altLang="en-US" sz="800" dirty="0">
                <a:latin typeface="Calibri"/>
                <a:ea typeface="Calibri"/>
                <a:cs typeface="Calibri"/>
                <a:sym typeface="Calibri"/>
              </a:rPr>
              <a:t>이메일 입력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80;p7">
            <a:extLst>
              <a:ext uri="{FF2B5EF4-FFF2-40B4-BE49-F238E27FC236}">
                <a16:creationId xmlns:a16="http://schemas.microsoft.com/office/drawing/2014/main" id="{6F43587D-0107-4EEA-8A29-F85234250F59}"/>
              </a:ext>
            </a:extLst>
          </p:cNvPr>
          <p:cNvSpPr txBox="1"/>
          <p:nvPr/>
        </p:nvSpPr>
        <p:spPr>
          <a:xfrm>
            <a:off x="10271843" y="2558331"/>
            <a:ext cx="4616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71;p7">
            <a:extLst>
              <a:ext uri="{FF2B5EF4-FFF2-40B4-BE49-F238E27FC236}">
                <a16:creationId xmlns:a16="http://schemas.microsoft.com/office/drawing/2014/main" id="{CECFAA0C-FCEE-472A-9A60-E1C7DCF41D0B}"/>
              </a:ext>
            </a:extLst>
          </p:cNvPr>
          <p:cNvSpPr txBox="1"/>
          <p:nvPr/>
        </p:nvSpPr>
        <p:spPr>
          <a:xfrm>
            <a:off x="9241627" y="2864398"/>
            <a:ext cx="91244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latin typeface="Calibri"/>
                <a:ea typeface="Calibri"/>
                <a:cs typeface="Calibri"/>
                <a:sym typeface="Calibri"/>
              </a:rPr>
              <a:t>임시비밀번호 전송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설명선 2(강조선) 41">
            <a:extLst>
              <a:ext uri="{FF2B5EF4-FFF2-40B4-BE49-F238E27FC236}">
                <a16:creationId xmlns:a16="http://schemas.microsoft.com/office/drawing/2014/main" id="{EC227F1B-2296-44AA-AD37-ECCB52186962}"/>
              </a:ext>
            </a:extLst>
          </p:cNvPr>
          <p:cNvSpPr/>
          <p:nvPr/>
        </p:nvSpPr>
        <p:spPr>
          <a:xfrm>
            <a:off x="2530068" y="4199410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프로필</a:t>
            </a:r>
            <a:endParaRPr lang="en-US" altLang="ko-KR" sz="1000" spc="-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Google Shape;178;p7">
            <a:extLst>
              <a:ext uri="{FF2B5EF4-FFF2-40B4-BE49-F238E27FC236}">
                <a16:creationId xmlns:a16="http://schemas.microsoft.com/office/drawing/2014/main" id="{58C1B078-2230-4976-9005-ABE694DBA08F}"/>
              </a:ext>
            </a:extLst>
          </p:cNvPr>
          <p:cNvCxnSpPr>
            <a:cxnSpLocks/>
          </p:cNvCxnSpPr>
          <p:nvPr/>
        </p:nvCxnSpPr>
        <p:spPr>
          <a:xfrm>
            <a:off x="2777558" y="4391393"/>
            <a:ext cx="0" cy="331168"/>
          </a:xfrm>
          <a:prstGeom prst="straightConnector1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175;p7">
            <a:extLst>
              <a:ext uri="{FF2B5EF4-FFF2-40B4-BE49-F238E27FC236}">
                <a16:creationId xmlns:a16="http://schemas.microsoft.com/office/drawing/2014/main" id="{E712CFC4-A097-4A7C-94DC-C911F8FB7DAC}"/>
              </a:ext>
            </a:extLst>
          </p:cNvPr>
          <p:cNvSpPr/>
          <p:nvPr/>
        </p:nvSpPr>
        <p:spPr>
          <a:xfrm>
            <a:off x="2172091" y="4787589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latin typeface="Calibri"/>
                <a:ea typeface="Calibri"/>
                <a:cs typeface="Calibri"/>
                <a:sym typeface="Calibri"/>
              </a:rPr>
              <a:t>내 정보 화면</a:t>
            </a:r>
            <a:endParaRPr lang="en-US" altLang="ko-KR" sz="862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설명선 2(강조선) 41">
            <a:extLst>
              <a:ext uri="{FF2B5EF4-FFF2-40B4-BE49-F238E27FC236}">
                <a16:creationId xmlns:a16="http://schemas.microsoft.com/office/drawing/2014/main" id="{02A858C0-4932-4DF8-A7AB-4049BFB6B572}"/>
              </a:ext>
            </a:extLst>
          </p:cNvPr>
          <p:cNvSpPr/>
          <p:nvPr/>
        </p:nvSpPr>
        <p:spPr>
          <a:xfrm>
            <a:off x="2357435" y="5142678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프로필 사진 변경</a:t>
            </a:r>
            <a:endParaRPr lang="en-US" altLang="ko-KR" sz="1000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설명선 2(강조선) 41">
            <a:extLst>
              <a:ext uri="{FF2B5EF4-FFF2-40B4-BE49-F238E27FC236}">
                <a16:creationId xmlns:a16="http://schemas.microsoft.com/office/drawing/2014/main" id="{CF8D68F9-BA2C-4DEC-A6DD-58D51717BE13}"/>
              </a:ext>
            </a:extLst>
          </p:cNvPr>
          <p:cNvSpPr/>
          <p:nvPr/>
        </p:nvSpPr>
        <p:spPr>
          <a:xfrm>
            <a:off x="2357435" y="5409999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비밀번호 변경</a:t>
            </a:r>
            <a:endParaRPr lang="en-US" altLang="ko-KR" sz="1000" spc="-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Google Shape;189;p7">
            <a:extLst>
              <a:ext uri="{FF2B5EF4-FFF2-40B4-BE49-F238E27FC236}">
                <a16:creationId xmlns:a16="http://schemas.microsoft.com/office/drawing/2014/main" id="{8709E2DD-8A25-4A80-87F0-CC7AD3B34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50280" y="5749147"/>
            <a:ext cx="685416" cy="485447"/>
          </a:xfrm>
          <a:prstGeom prst="bentConnector3">
            <a:avLst>
              <a:gd name="adj1" fmla="val 98665"/>
            </a:avLst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Google Shape;175;p7">
            <a:extLst>
              <a:ext uri="{FF2B5EF4-FFF2-40B4-BE49-F238E27FC236}">
                <a16:creationId xmlns:a16="http://schemas.microsoft.com/office/drawing/2014/main" id="{5B7DE698-8FAE-4F76-A206-76B9231F7277}"/>
              </a:ext>
            </a:extLst>
          </p:cNvPr>
          <p:cNvSpPr/>
          <p:nvPr/>
        </p:nvSpPr>
        <p:spPr>
          <a:xfrm>
            <a:off x="3425685" y="6191673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latin typeface="Calibri"/>
                <a:ea typeface="Calibri"/>
                <a:cs typeface="Calibri"/>
                <a:sym typeface="Calibri"/>
              </a:rPr>
              <a:t>비밀번호 변경 화면</a:t>
            </a:r>
            <a:endParaRPr sz="862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189;p7">
            <a:extLst>
              <a:ext uri="{FF2B5EF4-FFF2-40B4-BE49-F238E27FC236}">
                <a16:creationId xmlns:a16="http://schemas.microsoft.com/office/drawing/2014/main" id="{E5455E49-C329-447F-928E-15474531FFFD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V="1">
            <a:off x="871606" y="3550659"/>
            <a:ext cx="4406152" cy="1456621"/>
          </a:xfrm>
          <a:prstGeom prst="bentConnector4">
            <a:avLst>
              <a:gd name="adj1" fmla="val -3120"/>
              <a:gd name="adj2" fmla="val 115694"/>
            </a:avLst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설명선 2(강조선) 41">
            <a:extLst>
              <a:ext uri="{FF2B5EF4-FFF2-40B4-BE49-F238E27FC236}">
                <a16:creationId xmlns:a16="http://schemas.microsoft.com/office/drawing/2014/main" id="{CF3B737E-2100-4376-9023-9B87633386EE}"/>
              </a:ext>
            </a:extLst>
          </p:cNvPr>
          <p:cNvSpPr/>
          <p:nvPr/>
        </p:nvSpPr>
        <p:spPr>
          <a:xfrm>
            <a:off x="5920422" y="3536629"/>
            <a:ext cx="1046856" cy="191983"/>
          </a:xfrm>
          <a:prstGeom prst="accentCallout2">
            <a:avLst>
              <a:gd name="adj1" fmla="val 50355"/>
              <a:gd name="adj2" fmla="val -3790"/>
              <a:gd name="adj3" fmla="val 50279"/>
              <a:gd name="adj4" fmla="val -9035"/>
              <a:gd name="adj5" fmla="val 43821"/>
              <a:gd name="adj6" fmla="val -1476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88900" indent="-88900" defTabSz="10334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8900" algn="l"/>
              </a:tabLst>
              <a:defRPr/>
            </a:pP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spc="-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6" name="Google Shape;189;p7">
            <a:extLst>
              <a:ext uri="{FF2B5EF4-FFF2-40B4-BE49-F238E27FC236}">
                <a16:creationId xmlns:a16="http://schemas.microsoft.com/office/drawing/2014/main" id="{3BFBAFD1-17E3-44AC-A993-E7B4BCBA69C4}"/>
              </a:ext>
            </a:extLst>
          </p:cNvPr>
          <p:cNvCxnSpPr>
            <a:cxnSpLocks/>
          </p:cNvCxnSpPr>
          <p:nvPr/>
        </p:nvCxnSpPr>
        <p:spPr>
          <a:xfrm flipH="1" flipV="1">
            <a:off x="5691916" y="1027553"/>
            <a:ext cx="1879078" cy="3463620"/>
          </a:xfrm>
          <a:prstGeom prst="bentConnector4">
            <a:avLst>
              <a:gd name="adj1" fmla="val -207115"/>
              <a:gd name="adj2" fmla="val 10660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cxnSp>
        <p:nvCxnSpPr>
          <p:cNvPr id="81" name="Google Shape;189;p7">
            <a:extLst>
              <a:ext uri="{FF2B5EF4-FFF2-40B4-BE49-F238E27FC236}">
                <a16:creationId xmlns:a16="http://schemas.microsoft.com/office/drawing/2014/main" id="{ACFA8D05-A724-4D9A-8D64-81214C46A894}"/>
              </a:ext>
            </a:extLst>
          </p:cNvPr>
          <p:cNvCxnSpPr>
            <a:cxnSpLocks/>
            <a:stCxn id="65" idx="2"/>
            <a:endCxn id="96" idx="2"/>
          </p:cNvCxnSpPr>
          <p:nvPr/>
        </p:nvCxnSpPr>
        <p:spPr>
          <a:xfrm rot="5400000">
            <a:off x="9644220" y="2034795"/>
            <a:ext cx="51746" cy="958918"/>
          </a:xfrm>
          <a:prstGeom prst="bentConnector3">
            <a:avLst>
              <a:gd name="adj1" fmla="val 541773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86" name="Google Shape;171;p7">
            <a:extLst>
              <a:ext uri="{FF2B5EF4-FFF2-40B4-BE49-F238E27FC236}">
                <a16:creationId xmlns:a16="http://schemas.microsoft.com/office/drawing/2014/main" id="{AC1DE812-1F4C-45CB-92C9-D96D78186CE4}"/>
              </a:ext>
            </a:extLst>
          </p:cNvPr>
          <p:cNvSpPr txBox="1"/>
          <p:nvPr/>
        </p:nvSpPr>
        <p:spPr>
          <a:xfrm>
            <a:off x="3529625" y="5292700"/>
            <a:ext cx="134446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latin typeface="Calibri"/>
                <a:ea typeface="Calibri"/>
                <a:cs typeface="Calibri"/>
                <a:sym typeface="Calibri"/>
              </a:rPr>
              <a:t>해당 동영상 사이트로 이동</a:t>
            </a:r>
          </a:p>
        </p:txBody>
      </p:sp>
      <p:cxnSp>
        <p:nvCxnSpPr>
          <p:cNvPr id="90" name="Google Shape;189;p7">
            <a:extLst>
              <a:ext uri="{FF2B5EF4-FFF2-40B4-BE49-F238E27FC236}">
                <a16:creationId xmlns:a16="http://schemas.microsoft.com/office/drawing/2014/main" id="{B18F8ED1-59DB-41D9-BFB4-310D1F0164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8407" y="4775421"/>
            <a:ext cx="1322934" cy="1253594"/>
          </a:xfrm>
          <a:prstGeom prst="bentConnector3">
            <a:avLst>
              <a:gd name="adj1" fmla="val 117280"/>
            </a:avLst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80;p7">
            <a:extLst>
              <a:ext uri="{FF2B5EF4-FFF2-40B4-BE49-F238E27FC236}">
                <a16:creationId xmlns:a16="http://schemas.microsoft.com/office/drawing/2014/main" id="{AA4C2429-5A08-42A5-B054-A9BB40370490}"/>
              </a:ext>
            </a:extLst>
          </p:cNvPr>
          <p:cNvSpPr txBox="1"/>
          <p:nvPr/>
        </p:nvSpPr>
        <p:spPr>
          <a:xfrm>
            <a:off x="3623707" y="6501840"/>
            <a:ext cx="4616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6;p7">
            <a:extLst>
              <a:ext uri="{FF2B5EF4-FFF2-40B4-BE49-F238E27FC236}">
                <a16:creationId xmlns:a16="http://schemas.microsoft.com/office/drawing/2014/main" id="{EEE01E1B-8997-4EF7-99E5-8A95A9F7E912}"/>
              </a:ext>
            </a:extLst>
          </p:cNvPr>
          <p:cNvSpPr txBox="1"/>
          <p:nvPr/>
        </p:nvSpPr>
        <p:spPr>
          <a:xfrm>
            <a:off x="4365955" y="5930314"/>
            <a:ext cx="6786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75;p7">
            <a:extLst>
              <a:ext uri="{FF2B5EF4-FFF2-40B4-BE49-F238E27FC236}">
                <a16:creationId xmlns:a16="http://schemas.microsoft.com/office/drawing/2014/main" id="{A34D93BF-508F-4D7D-8AEA-8C8CA3D3DBC4}"/>
              </a:ext>
            </a:extLst>
          </p:cNvPr>
          <p:cNvSpPr/>
          <p:nvPr/>
        </p:nvSpPr>
        <p:spPr>
          <a:xfrm>
            <a:off x="8580393" y="3428094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네이버 연동 로그인</a:t>
            </a:r>
            <a:endParaRPr lang="en-US" sz="862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217;p7">
            <a:extLst>
              <a:ext uri="{FF2B5EF4-FFF2-40B4-BE49-F238E27FC236}">
                <a16:creationId xmlns:a16="http://schemas.microsoft.com/office/drawing/2014/main" id="{972A2929-21BD-48DE-84C7-CF58FF6C3B8A}"/>
              </a:ext>
            </a:extLst>
          </p:cNvPr>
          <p:cNvCxnSpPr>
            <a:cxnSpLocks/>
          </p:cNvCxnSpPr>
          <p:nvPr/>
        </p:nvCxnSpPr>
        <p:spPr>
          <a:xfrm>
            <a:off x="6446194" y="1969692"/>
            <a:ext cx="2051453" cy="16108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sm" len="sm"/>
          </a:ln>
        </p:spPr>
      </p:cxnSp>
      <p:sp>
        <p:nvSpPr>
          <p:cNvPr id="85" name="Google Shape;175;p7">
            <a:extLst>
              <a:ext uri="{FF2B5EF4-FFF2-40B4-BE49-F238E27FC236}">
                <a16:creationId xmlns:a16="http://schemas.microsoft.com/office/drawing/2014/main" id="{823ADABF-B8A7-4937-BB8C-1AD774E9738A}"/>
              </a:ext>
            </a:extLst>
          </p:cNvPr>
          <p:cNvSpPr/>
          <p:nvPr/>
        </p:nvSpPr>
        <p:spPr>
          <a:xfrm>
            <a:off x="6931125" y="2562910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질문 등록 화면</a:t>
            </a:r>
            <a:endParaRPr lang="en-US" sz="862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화살표: 위로 구부러짐 88">
            <a:extLst>
              <a:ext uri="{FF2B5EF4-FFF2-40B4-BE49-F238E27FC236}">
                <a16:creationId xmlns:a16="http://schemas.microsoft.com/office/drawing/2014/main" id="{D71F2073-38D5-4D25-A2CC-A3656C858276}"/>
              </a:ext>
            </a:extLst>
          </p:cNvPr>
          <p:cNvSpPr/>
          <p:nvPr/>
        </p:nvSpPr>
        <p:spPr>
          <a:xfrm rot="10613032">
            <a:off x="9046801" y="3217764"/>
            <a:ext cx="241300" cy="136220"/>
          </a:xfrm>
          <a:prstGeom prst="curved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Google Shape;202;p7">
            <a:extLst>
              <a:ext uri="{FF2B5EF4-FFF2-40B4-BE49-F238E27FC236}">
                <a16:creationId xmlns:a16="http://schemas.microsoft.com/office/drawing/2014/main" id="{C5F3F647-68B6-452D-B3CF-5644375A5873}"/>
              </a:ext>
            </a:extLst>
          </p:cNvPr>
          <p:cNvSpPr txBox="1"/>
          <p:nvPr/>
        </p:nvSpPr>
        <p:spPr>
          <a:xfrm>
            <a:off x="9208130" y="3237331"/>
            <a:ext cx="154075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정상처리 시 </a:t>
            </a:r>
            <a:r>
              <a:rPr lang="ko-KR" altLang="en-US" sz="800" dirty="0" err="1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메인화면으로</a:t>
            </a:r>
            <a:endParaRPr sz="1723" dirty="0"/>
          </a:p>
        </p:txBody>
      </p:sp>
      <p:sp>
        <p:nvSpPr>
          <p:cNvPr id="50" name="Google Shape;175;p7">
            <a:extLst>
              <a:ext uri="{FF2B5EF4-FFF2-40B4-BE49-F238E27FC236}">
                <a16:creationId xmlns:a16="http://schemas.microsoft.com/office/drawing/2014/main" id="{00A78575-A5D6-417F-968B-778C3EF0223C}"/>
              </a:ext>
            </a:extLst>
          </p:cNvPr>
          <p:cNvSpPr/>
          <p:nvPr/>
        </p:nvSpPr>
        <p:spPr>
          <a:xfrm>
            <a:off x="3452798" y="4930495"/>
            <a:ext cx="1220482" cy="2858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862" dirty="0">
                <a:latin typeface="Calibri"/>
                <a:ea typeface="Calibri"/>
                <a:cs typeface="Calibri"/>
                <a:sym typeface="Calibri"/>
              </a:rPr>
              <a:t>강좌 목록 화면</a:t>
            </a:r>
            <a:endParaRPr sz="862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19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3A9FB6-649F-AE4A-51D6-8623B75BD6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비번 찾기 화면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5DE6B62-C3AD-9BE3-BE2D-5643B205FEB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B60D7B-1D56-8A30-031B-6C04113B81FF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RQ_F_RMT_0018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F3B9839-1F87-320C-4E8E-CF957BCA0F3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ko-KR" altLang="en-US" dirty="0" err="1"/>
              <a:t>남궁지희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205BDB-469F-B93C-BD30-FEEC0D29ED45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altLang="ko-KR" sz="800" dirty="0"/>
              <a:t>2024-05-02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9DD8744-B73E-B91B-6C68-B02095F4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09890"/>
              </p:ext>
            </p:extLst>
          </p:nvPr>
        </p:nvGraphicFramePr>
        <p:xfrm>
          <a:off x="9053496" y="666131"/>
          <a:ext cx="2842413" cy="586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44">
                  <a:extLst>
                    <a:ext uri="{9D8B030D-6E8A-4147-A177-3AD203B41FA5}">
                      <a16:colId xmlns:a16="http://schemas.microsoft.com/office/drawing/2014/main" val="1967401446"/>
                    </a:ext>
                  </a:extLst>
                </a:gridCol>
                <a:gridCol w="2519469">
                  <a:extLst>
                    <a:ext uri="{9D8B030D-6E8A-4147-A177-3AD203B41FA5}">
                      <a16:colId xmlns:a16="http://schemas.microsoft.com/office/drawing/2014/main" val="3651710473"/>
                    </a:ext>
                  </a:extLst>
                </a:gridCol>
              </a:tblGrid>
              <a:tr h="3202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6150"/>
                  </a:ext>
                </a:extLst>
              </a:tr>
              <a:tr h="636927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9689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찾고자 하는 사용자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2897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영역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찾고자 하는 사용자 이메일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2040"/>
                  </a:ext>
                </a:extLst>
              </a:tr>
              <a:tr h="71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확인하기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이메일 입력 후 확인하기를 누르면 입력한 이메일이 등록되어 있을 시 해당 이메일로 임시 비밀번호가 </a:t>
                      </a:r>
                      <a:r>
                        <a:rPr lang="ko-KR" altLang="en-US" sz="1000" b="0" baseline="0" dirty="0" err="1">
                          <a:solidFill>
                            <a:schemeClr val="tx1"/>
                          </a:solidFill>
                        </a:rPr>
                        <a:t>날라감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29651"/>
                  </a:ext>
                </a:extLst>
              </a:tr>
              <a:tr h="54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이메일 전송완료 영역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lt"/>
                        </a:rPr>
                        <a:t>정상적으로 이메일이 보내졌는지 알 수 있게 작은 화면으로 띄움</a:t>
                      </a: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50717"/>
                  </a:ext>
                </a:extLst>
              </a:tr>
              <a:tr h="288228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620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5CF4C60-CAA3-D5EE-9573-067A7BE84067}"/>
              </a:ext>
            </a:extLst>
          </p:cNvPr>
          <p:cNvSpPr txBox="1"/>
          <p:nvPr/>
        </p:nvSpPr>
        <p:spPr>
          <a:xfrm>
            <a:off x="220515" y="7248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354C50-B69E-7E38-D6F1-126B84BE494C}"/>
              </a:ext>
            </a:extLst>
          </p:cNvPr>
          <p:cNvSpPr/>
          <p:nvPr/>
        </p:nvSpPr>
        <p:spPr>
          <a:xfrm>
            <a:off x="2487496" y="2027299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1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F9D6FC-0C82-C5E3-FCE2-68C2A1F533E4}"/>
              </a:ext>
            </a:extLst>
          </p:cNvPr>
          <p:cNvSpPr/>
          <p:nvPr/>
        </p:nvSpPr>
        <p:spPr>
          <a:xfrm>
            <a:off x="2255009" y="3263215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1F0DCA-8285-B7B3-E0A5-B254C4045BE1}"/>
              </a:ext>
            </a:extLst>
          </p:cNvPr>
          <p:cNvSpPr/>
          <p:nvPr/>
        </p:nvSpPr>
        <p:spPr>
          <a:xfrm>
            <a:off x="2595496" y="4544126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3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0A9DFC-1A54-4B50-82D0-B2F6415558AE}"/>
              </a:ext>
            </a:extLst>
          </p:cNvPr>
          <p:cNvSpPr txBox="1"/>
          <p:nvPr/>
        </p:nvSpPr>
        <p:spPr>
          <a:xfrm>
            <a:off x="1084283" y="754473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E57DF-D2B6-4F72-80DF-B28D91BA64E1}"/>
              </a:ext>
            </a:extLst>
          </p:cNvPr>
          <p:cNvSpPr txBox="1"/>
          <p:nvPr/>
        </p:nvSpPr>
        <p:spPr>
          <a:xfrm>
            <a:off x="1935340" y="771047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C8946E-0A65-4AAE-B3E4-6F465C3879F9}"/>
              </a:ext>
            </a:extLst>
          </p:cNvPr>
          <p:cNvSpPr txBox="1"/>
          <p:nvPr/>
        </p:nvSpPr>
        <p:spPr>
          <a:xfrm>
            <a:off x="1299785" y="1311493"/>
            <a:ext cx="183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찾기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6BC8832-9B58-4AA1-8BA4-B3116DC847A7}"/>
              </a:ext>
            </a:extLst>
          </p:cNvPr>
          <p:cNvCxnSpPr>
            <a:cxnSpLocks/>
          </p:cNvCxnSpPr>
          <p:nvPr/>
        </p:nvCxnSpPr>
        <p:spPr>
          <a:xfrm flipV="1">
            <a:off x="1238250" y="1746250"/>
            <a:ext cx="7327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A2D575-909C-4FB9-B4BC-718147FE985A}"/>
              </a:ext>
            </a:extLst>
          </p:cNvPr>
          <p:cNvSpPr txBox="1"/>
          <p:nvPr/>
        </p:nvSpPr>
        <p:spPr>
          <a:xfrm>
            <a:off x="1297165" y="1936430"/>
            <a:ext cx="12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1945145-D979-49C1-B03C-552B6518E2D8}"/>
              </a:ext>
            </a:extLst>
          </p:cNvPr>
          <p:cNvSpPr/>
          <p:nvPr/>
        </p:nvSpPr>
        <p:spPr>
          <a:xfrm>
            <a:off x="1368425" y="2332863"/>
            <a:ext cx="7067550" cy="53537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49EB348-C5DF-4E1D-B711-757F6D5084A1}"/>
              </a:ext>
            </a:extLst>
          </p:cNvPr>
          <p:cNvSpPr/>
          <p:nvPr/>
        </p:nvSpPr>
        <p:spPr>
          <a:xfrm>
            <a:off x="1368425" y="3638401"/>
            <a:ext cx="7067550" cy="53537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68BA53-BC96-4C33-9D94-41C3734F46D3}"/>
              </a:ext>
            </a:extLst>
          </p:cNvPr>
          <p:cNvSpPr txBox="1"/>
          <p:nvPr/>
        </p:nvSpPr>
        <p:spPr>
          <a:xfrm>
            <a:off x="1297165" y="3151672"/>
            <a:ext cx="12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6E8B675-8456-4992-8444-667A4054DA8F}"/>
              </a:ext>
            </a:extLst>
          </p:cNvPr>
          <p:cNvSpPr/>
          <p:nvPr/>
        </p:nvSpPr>
        <p:spPr>
          <a:xfrm>
            <a:off x="1368425" y="4472823"/>
            <a:ext cx="1119071" cy="330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확인하기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08E05-13A3-48B6-9BB8-663B280FB046}"/>
              </a:ext>
            </a:extLst>
          </p:cNvPr>
          <p:cNvSpPr/>
          <p:nvPr/>
        </p:nvSpPr>
        <p:spPr>
          <a:xfrm>
            <a:off x="11033104" y="6578600"/>
            <a:ext cx="987445" cy="256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18CB5E1-CABA-4499-A66B-ACC09E3535C6}"/>
              </a:ext>
            </a:extLst>
          </p:cNvPr>
          <p:cNvGrpSpPr/>
          <p:nvPr/>
        </p:nvGrpSpPr>
        <p:grpSpPr>
          <a:xfrm>
            <a:off x="3475799" y="2147584"/>
            <a:ext cx="3132653" cy="1749106"/>
            <a:chOff x="2942679" y="3127204"/>
            <a:chExt cx="3132653" cy="17491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62995D9-2D13-46E8-8F48-E74660775961}"/>
                </a:ext>
              </a:extLst>
            </p:cNvPr>
            <p:cNvGrpSpPr/>
            <p:nvPr/>
          </p:nvGrpSpPr>
          <p:grpSpPr>
            <a:xfrm>
              <a:off x="2942679" y="3127204"/>
              <a:ext cx="3132653" cy="1749106"/>
              <a:chOff x="4602280" y="4426708"/>
              <a:chExt cx="3132653" cy="174910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FDCD56F-0510-4030-A74F-4D6C38636655}"/>
                  </a:ext>
                </a:extLst>
              </p:cNvPr>
              <p:cNvSpPr/>
              <p:nvPr/>
            </p:nvSpPr>
            <p:spPr>
              <a:xfrm>
                <a:off x="4602280" y="4426708"/>
                <a:ext cx="3132653" cy="1749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AB0C042-F89F-4B0E-96A7-7035A346E8BF}"/>
                  </a:ext>
                </a:extLst>
              </p:cNvPr>
              <p:cNvSpPr/>
              <p:nvPr/>
            </p:nvSpPr>
            <p:spPr>
              <a:xfrm>
                <a:off x="5741124" y="4645851"/>
                <a:ext cx="942566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 전송완료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F904624-F436-4428-A6E6-9CE3F05388EA}"/>
                  </a:ext>
                </a:extLst>
              </p:cNvPr>
              <p:cNvSpPr/>
              <p:nvPr/>
            </p:nvSpPr>
            <p:spPr>
              <a:xfrm>
                <a:off x="7594408" y="4516993"/>
                <a:ext cx="5450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D6F2E8B-AD9E-4FBA-92F9-58043E5F5EEB}"/>
                  </a:ext>
                </a:extLst>
              </p:cNvPr>
              <p:cNvSpPr/>
              <p:nvPr/>
            </p:nvSpPr>
            <p:spPr>
              <a:xfrm>
                <a:off x="5801370" y="5748244"/>
                <a:ext cx="702219" cy="190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9C7C266-C90F-4E60-B614-C1438984EBEA}"/>
                </a:ext>
              </a:extLst>
            </p:cNvPr>
            <p:cNvSpPr/>
            <p:nvPr/>
          </p:nvSpPr>
          <p:spPr>
            <a:xfrm>
              <a:off x="3203890" y="3702330"/>
              <a:ext cx="2684148" cy="4740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pc="-2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회원님의 임시 비밀번호를 이메일로 보내 드렸습니다</a:t>
              </a:r>
              <a:r>
                <a:rPr lang="en-US" altLang="ko-KR" sz="1100" spc="-2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1C03B758-FB54-445E-B71E-B26CF13463BB}"/>
              </a:ext>
            </a:extLst>
          </p:cNvPr>
          <p:cNvSpPr/>
          <p:nvPr/>
        </p:nvSpPr>
        <p:spPr>
          <a:xfrm>
            <a:off x="6118958" y="2180081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326AB-12AF-4FD4-B200-96A809CBE946}"/>
              </a:ext>
            </a:extLst>
          </p:cNvPr>
          <p:cNvSpPr txBox="1"/>
          <p:nvPr/>
        </p:nvSpPr>
        <p:spPr>
          <a:xfrm>
            <a:off x="1280678" y="385051"/>
            <a:ext cx="1190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비번찾기</a:t>
            </a:r>
            <a:r>
              <a:rPr lang="ko-KR" altLang="en-US" sz="800" b="1" dirty="0"/>
              <a:t> 홈 </a:t>
            </a:r>
            <a:r>
              <a:rPr lang="en-US" altLang="ko-KR" sz="800" b="1" dirty="0"/>
              <a:t>&gt; </a:t>
            </a:r>
            <a:r>
              <a:rPr lang="ko-KR" altLang="en-US" sz="800" b="1" dirty="0"/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4EC5F-11BF-4B9C-881D-89BB0D27B767}"/>
              </a:ext>
            </a:extLst>
          </p:cNvPr>
          <p:cNvSpPr txBox="1"/>
          <p:nvPr/>
        </p:nvSpPr>
        <p:spPr>
          <a:xfrm>
            <a:off x="1280678" y="180083"/>
            <a:ext cx="1190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18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73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3A9FB6-649F-AE4A-51D6-8623B75BD6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강좌목록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5DE6B62-C3AD-9BE3-BE2D-5643B205FEB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B60D7B-1D56-8A30-031B-6C04113B81FF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RQ_F_RMT_0017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F3B9839-1F87-320C-4E8E-CF957BCA0F3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ko-KR" altLang="en-US" dirty="0" err="1"/>
              <a:t>남궁지희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205BDB-469F-B93C-BD30-FEEC0D29ED45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altLang="ko-KR" sz="800" dirty="0"/>
              <a:t>2024-05-02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9DD8744-B73E-B91B-6C68-B02095F4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03352"/>
              </p:ext>
            </p:extLst>
          </p:nvPr>
        </p:nvGraphicFramePr>
        <p:xfrm>
          <a:off x="9053496" y="666130"/>
          <a:ext cx="2842413" cy="587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44">
                  <a:extLst>
                    <a:ext uri="{9D8B030D-6E8A-4147-A177-3AD203B41FA5}">
                      <a16:colId xmlns:a16="http://schemas.microsoft.com/office/drawing/2014/main" val="1967401446"/>
                    </a:ext>
                  </a:extLst>
                </a:gridCol>
                <a:gridCol w="2519469">
                  <a:extLst>
                    <a:ext uri="{9D8B030D-6E8A-4147-A177-3AD203B41FA5}">
                      <a16:colId xmlns:a16="http://schemas.microsoft.com/office/drawing/2014/main" val="3651710473"/>
                    </a:ext>
                  </a:extLst>
                </a:gridCol>
              </a:tblGrid>
              <a:tr h="3223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6150"/>
                  </a:ext>
                </a:extLst>
              </a:tr>
              <a:tr h="64119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9689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강의 영역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강의라는 새로운 카테고리를 추가하여 눌렀을 때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</a:rPr>
                        <a:t>여러 강의 목록들이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보임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2897"/>
                  </a:ext>
                </a:extLst>
              </a:tr>
              <a:tr h="71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강의 목록 영역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강의 제목을 누르면 해당 유튜브 영상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2040"/>
                  </a:ext>
                </a:extLst>
              </a:tr>
              <a:tr h="354639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추천상품영역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최근 추천상품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 출력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상품상세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화면으로 이동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3-1.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추천상품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대표이미지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3-2.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여행상품명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 출력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29651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1AE215-F7DD-4FC0-A8D2-AF59AC598704}"/>
              </a:ext>
            </a:extLst>
          </p:cNvPr>
          <p:cNvSpPr/>
          <p:nvPr/>
        </p:nvSpPr>
        <p:spPr>
          <a:xfrm>
            <a:off x="11033104" y="6578600"/>
            <a:ext cx="987445" cy="256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201816-46AC-4FBB-AC48-73672F440870}"/>
              </a:ext>
            </a:extLst>
          </p:cNvPr>
          <p:cNvSpPr txBox="1"/>
          <p:nvPr/>
        </p:nvSpPr>
        <p:spPr>
          <a:xfrm>
            <a:off x="1084283" y="754473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72EB38-CF3C-44E4-96BA-5311FFBF9EF6}"/>
              </a:ext>
            </a:extLst>
          </p:cNvPr>
          <p:cNvSpPr txBox="1"/>
          <p:nvPr/>
        </p:nvSpPr>
        <p:spPr>
          <a:xfrm>
            <a:off x="1935340" y="771047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DC12CA-BD65-4541-9A62-8B2A0CF80EDA}"/>
              </a:ext>
            </a:extLst>
          </p:cNvPr>
          <p:cNvSpPr txBox="1"/>
          <p:nvPr/>
        </p:nvSpPr>
        <p:spPr>
          <a:xfrm>
            <a:off x="1299785" y="1311493"/>
            <a:ext cx="183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E3F2E68-2A83-4378-8072-93D82EF06B0A}"/>
              </a:ext>
            </a:extLst>
          </p:cNvPr>
          <p:cNvCxnSpPr>
            <a:cxnSpLocks/>
          </p:cNvCxnSpPr>
          <p:nvPr/>
        </p:nvCxnSpPr>
        <p:spPr>
          <a:xfrm flipV="1">
            <a:off x="1238250" y="1746250"/>
            <a:ext cx="7327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29A60B-1EF9-466F-9C35-91DC4C42124A}"/>
              </a:ext>
            </a:extLst>
          </p:cNvPr>
          <p:cNvSpPr txBox="1"/>
          <p:nvPr/>
        </p:nvSpPr>
        <p:spPr>
          <a:xfrm>
            <a:off x="2956140" y="771046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0FC99-F395-4C00-83D2-64DBDA51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74" y="1981056"/>
            <a:ext cx="2306589" cy="1511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A8320B-A2DA-4F42-9CAA-9B4686E6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81" y="4173798"/>
            <a:ext cx="2064013" cy="1450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05B618-564D-479F-B8BD-A2EFF612B572}"/>
              </a:ext>
            </a:extLst>
          </p:cNvPr>
          <p:cNvSpPr txBox="1"/>
          <p:nvPr/>
        </p:nvSpPr>
        <p:spPr>
          <a:xfrm>
            <a:off x="3915058" y="3648368"/>
            <a:ext cx="149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90F39-F897-4E48-9423-C0C32EE46842}"/>
              </a:ext>
            </a:extLst>
          </p:cNvPr>
          <p:cNvSpPr txBox="1"/>
          <p:nvPr/>
        </p:nvSpPr>
        <p:spPr>
          <a:xfrm>
            <a:off x="4086611" y="5780408"/>
            <a:ext cx="149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강의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B6ED8D-20E2-4A9C-98D3-29EBC923ED5C}"/>
              </a:ext>
            </a:extLst>
          </p:cNvPr>
          <p:cNvSpPr/>
          <p:nvPr/>
        </p:nvSpPr>
        <p:spPr>
          <a:xfrm>
            <a:off x="3498374" y="847658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3EDACAB-C090-4BCE-9054-FCA8FE221E6F}"/>
              </a:ext>
            </a:extLst>
          </p:cNvPr>
          <p:cNvSpPr/>
          <p:nvPr/>
        </p:nvSpPr>
        <p:spPr>
          <a:xfrm>
            <a:off x="5997411" y="1992448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B4507A-F0D3-4E58-A188-0937D202B682}"/>
              </a:ext>
            </a:extLst>
          </p:cNvPr>
          <p:cNvSpPr txBox="1"/>
          <p:nvPr/>
        </p:nvSpPr>
        <p:spPr>
          <a:xfrm>
            <a:off x="1280678" y="385051"/>
            <a:ext cx="212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강좌목록 화면</a:t>
            </a:r>
            <a:r>
              <a:rPr lang="en-US" altLang="ko-KR" sz="800" b="1" dirty="0"/>
              <a:t>&gt; </a:t>
            </a:r>
            <a:r>
              <a:rPr lang="en-US" altLang="ko-KR" sz="800" b="1" dirty="0" err="1"/>
              <a:t>youtube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url</a:t>
            </a:r>
            <a:endParaRPr lang="ko-KR" altLang="en-US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E247B-9B4D-4CCE-AFD1-4E5C51840042}"/>
              </a:ext>
            </a:extLst>
          </p:cNvPr>
          <p:cNvSpPr txBox="1"/>
          <p:nvPr/>
        </p:nvSpPr>
        <p:spPr>
          <a:xfrm>
            <a:off x="1280678" y="167770"/>
            <a:ext cx="212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17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A80C7-A77B-4A4A-BD8E-8AE29E97501C}"/>
              </a:ext>
            </a:extLst>
          </p:cNvPr>
          <p:cNvSpPr txBox="1"/>
          <p:nvPr/>
        </p:nvSpPr>
        <p:spPr>
          <a:xfrm>
            <a:off x="220515" y="7248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95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3A9FB6-649F-AE4A-51D6-8623B75BD6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내 정보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5DE6B62-C3AD-9BE3-BE2D-5643B205FEB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B60D7B-1D56-8A30-031B-6C04113B81FF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RQ_F_RMT_0019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F3B9839-1F87-320C-4E8E-CF957BCA0F3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ko-KR" altLang="en-US" dirty="0" err="1"/>
              <a:t>남궁지희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205BDB-469F-B93C-BD30-FEEC0D29ED45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altLang="ko-KR" sz="800" dirty="0"/>
              <a:t>2024-05-02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9DD8744-B73E-B91B-6C68-B02095F4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83683"/>
              </p:ext>
            </p:extLst>
          </p:nvPr>
        </p:nvGraphicFramePr>
        <p:xfrm>
          <a:off x="9053496" y="666129"/>
          <a:ext cx="2842413" cy="3309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44">
                  <a:extLst>
                    <a:ext uri="{9D8B030D-6E8A-4147-A177-3AD203B41FA5}">
                      <a16:colId xmlns:a16="http://schemas.microsoft.com/office/drawing/2014/main" val="1967401446"/>
                    </a:ext>
                  </a:extLst>
                </a:gridCol>
                <a:gridCol w="2519469">
                  <a:extLst>
                    <a:ext uri="{9D8B030D-6E8A-4147-A177-3AD203B41FA5}">
                      <a16:colId xmlns:a16="http://schemas.microsoft.com/office/drawing/2014/main" val="3651710473"/>
                    </a:ext>
                  </a:extLst>
                </a:gridCol>
              </a:tblGrid>
              <a:tr h="3501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6150"/>
                  </a:ext>
                </a:extLst>
              </a:tr>
              <a:tr h="38496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9689"/>
                  </a:ext>
                </a:extLst>
              </a:tr>
              <a:tr h="763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사용자 이름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프로필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을 누르면 내 정보 화면으로 이동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사용자 이름 옆에 프로필 사진이 같이 뜬다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2897"/>
                  </a:ext>
                </a:extLst>
              </a:tr>
              <a:tr h="763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사진변경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사진변경을 누르면 사용자 프로필 사진 변경 창이 떠서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있는 사진으로 변경 가능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72040"/>
                  </a:ext>
                </a:extLst>
              </a:tr>
              <a:tr h="1005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클릭하면 비밀번호를 변경하는 화면으로 이동하여 변경할 수 있음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729651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1AE215-F7DD-4FC0-A8D2-AF59AC598704}"/>
              </a:ext>
            </a:extLst>
          </p:cNvPr>
          <p:cNvSpPr/>
          <p:nvPr/>
        </p:nvSpPr>
        <p:spPr>
          <a:xfrm>
            <a:off x="11033104" y="6578600"/>
            <a:ext cx="987445" cy="256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201816-46AC-4FBB-AC48-73672F440870}"/>
              </a:ext>
            </a:extLst>
          </p:cNvPr>
          <p:cNvSpPr txBox="1"/>
          <p:nvPr/>
        </p:nvSpPr>
        <p:spPr>
          <a:xfrm>
            <a:off x="1084283" y="754473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72EB38-CF3C-44E4-96BA-5311FFBF9EF6}"/>
              </a:ext>
            </a:extLst>
          </p:cNvPr>
          <p:cNvSpPr txBox="1"/>
          <p:nvPr/>
        </p:nvSpPr>
        <p:spPr>
          <a:xfrm>
            <a:off x="1935340" y="771047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9A60B-1EF9-466F-9C35-91DC4C42124A}"/>
              </a:ext>
            </a:extLst>
          </p:cNvPr>
          <p:cNvSpPr txBox="1"/>
          <p:nvPr/>
        </p:nvSpPr>
        <p:spPr>
          <a:xfrm>
            <a:off x="3039812" y="771046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강의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B6ED8D-20E2-4A9C-98D3-29EBC923ED5C}"/>
              </a:ext>
            </a:extLst>
          </p:cNvPr>
          <p:cNvSpPr/>
          <p:nvPr/>
        </p:nvSpPr>
        <p:spPr>
          <a:xfrm>
            <a:off x="7065828" y="871147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121FA-93ED-4552-B838-0148035BCF97}"/>
              </a:ext>
            </a:extLst>
          </p:cNvPr>
          <p:cNvSpPr txBox="1"/>
          <p:nvPr/>
        </p:nvSpPr>
        <p:spPr>
          <a:xfrm>
            <a:off x="7633252" y="794131"/>
            <a:ext cx="1208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남궁지희</a:t>
            </a:r>
            <a:r>
              <a:rPr lang="ko-KR" altLang="en-US" sz="1500" dirty="0"/>
              <a:t> 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81C9C-D370-41C7-ACED-C76147B29FB8}"/>
              </a:ext>
            </a:extLst>
          </p:cNvPr>
          <p:cNvSpPr txBox="1"/>
          <p:nvPr/>
        </p:nvSpPr>
        <p:spPr>
          <a:xfrm>
            <a:off x="1084283" y="1328020"/>
            <a:ext cx="183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DC9E84-929A-42E1-A54C-D90A698E7EB6}"/>
              </a:ext>
            </a:extLst>
          </p:cNvPr>
          <p:cNvCxnSpPr>
            <a:cxnSpLocks/>
          </p:cNvCxnSpPr>
          <p:nvPr/>
        </p:nvCxnSpPr>
        <p:spPr>
          <a:xfrm flipV="1">
            <a:off x="1022748" y="1762777"/>
            <a:ext cx="7327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960A8D8-EE1F-48B9-92D0-1B575E4DB9AD}"/>
              </a:ext>
            </a:extLst>
          </p:cNvPr>
          <p:cNvSpPr/>
          <p:nvPr/>
        </p:nvSpPr>
        <p:spPr>
          <a:xfrm>
            <a:off x="3235808" y="2018791"/>
            <a:ext cx="2683515" cy="236502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0CAEDB-5C13-4E75-96DF-8C0A1F9FD53E}"/>
              </a:ext>
            </a:extLst>
          </p:cNvPr>
          <p:cNvSpPr txBox="1"/>
          <p:nvPr/>
        </p:nvSpPr>
        <p:spPr>
          <a:xfrm>
            <a:off x="4164617" y="4519673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남궁지희</a:t>
            </a:r>
            <a:endParaRPr lang="ko-KR" altLang="en-US" sz="15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2385C2-E78A-4D6D-89B1-5B99535318F0}"/>
              </a:ext>
            </a:extLst>
          </p:cNvPr>
          <p:cNvSpPr/>
          <p:nvPr/>
        </p:nvSpPr>
        <p:spPr>
          <a:xfrm>
            <a:off x="3845957" y="4923192"/>
            <a:ext cx="1622526" cy="330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사진 변경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D4D3A8F-9756-4B0E-8C02-EBFA599AA7AC}"/>
              </a:ext>
            </a:extLst>
          </p:cNvPr>
          <p:cNvSpPr/>
          <p:nvPr/>
        </p:nvSpPr>
        <p:spPr>
          <a:xfrm>
            <a:off x="3845956" y="5379637"/>
            <a:ext cx="1622527" cy="330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/>
              <a:t>비밀번호 변경</a:t>
            </a:r>
            <a:endParaRPr lang="ko-KR" altLang="en-US" sz="15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F41E684-6D82-43C1-80A5-A29B67CE341E}"/>
              </a:ext>
            </a:extLst>
          </p:cNvPr>
          <p:cNvSpPr/>
          <p:nvPr/>
        </p:nvSpPr>
        <p:spPr>
          <a:xfrm>
            <a:off x="5572129" y="4994495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7861EF-ABB5-4C30-A68C-5C32B20BA7BB}"/>
              </a:ext>
            </a:extLst>
          </p:cNvPr>
          <p:cNvSpPr/>
          <p:nvPr/>
        </p:nvSpPr>
        <p:spPr>
          <a:xfrm>
            <a:off x="5572129" y="5544737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A6BB9-9353-42DA-AAE5-F4FA83E9C5C4}"/>
              </a:ext>
            </a:extLst>
          </p:cNvPr>
          <p:cNvSpPr txBox="1"/>
          <p:nvPr/>
        </p:nvSpPr>
        <p:spPr>
          <a:xfrm>
            <a:off x="1280677" y="385051"/>
            <a:ext cx="2439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내정보</a:t>
            </a:r>
            <a:r>
              <a:rPr lang="ko-KR" altLang="en-US" sz="800" b="1" dirty="0"/>
              <a:t> 화면</a:t>
            </a:r>
            <a:r>
              <a:rPr lang="en-US" altLang="ko-KR" sz="800" b="1" dirty="0"/>
              <a:t>&gt; </a:t>
            </a:r>
            <a:r>
              <a:rPr lang="ko-KR" altLang="en-US" sz="800" b="1" dirty="0"/>
              <a:t>비번 변경 화면 </a:t>
            </a:r>
            <a:r>
              <a:rPr lang="en-US" altLang="ko-KR" sz="800" b="1" dirty="0"/>
              <a:t>&gt; </a:t>
            </a:r>
            <a:r>
              <a:rPr lang="ko-KR" altLang="en-US" sz="800" b="1" dirty="0"/>
              <a:t>게시판 </a:t>
            </a:r>
            <a:r>
              <a:rPr lang="ko-KR" altLang="en-US" sz="800" b="1" dirty="0" err="1"/>
              <a:t>메인화면</a:t>
            </a:r>
            <a:endParaRPr lang="ko-KR" altLang="en-US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DF43BD-DE05-4528-9E36-7DF81CEB4794}"/>
              </a:ext>
            </a:extLst>
          </p:cNvPr>
          <p:cNvSpPr txBox="1"/>
          <p:nvPr/>
        </p:nvSpPr>
        <p:spPr>
          <a:xfrm>
            <a:off x="1280678" y="166494"/>
            <a:ext cx="212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19</a:t>
            </a:r>
            <a:endParaRPr lang="ko-KR" altLang="en-US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0EE4C-3BB5-4A0E-B1B9-93059AD775DD}"/>
              </a:ext>
            </a:extLst>
          </p:cNvPr>
          <p:cNvSpPr txBox="1"/>
          <p:nvPr/>
        </p:nvSpPr>
        <p:spPr>
          <a:xfrm>
            <a:off x="220515" y="7248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9FED40D-7EBA-4C2E-9B75-865F328B69AD}"/>
              </a:ext>
            </a:extLst>
          </p:cNvPr>
          <p:cNvSpPr/>
          <p:nvPr/>
        </p:nvSpPr>
        <p:spPr>
          <a:xfrm>
            <a:off x="7360455" y="834868"/>
            <a:ext cx="331480" cy="26015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3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3A9FB6-649F-AE4A-51D6-8623B75BD6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비밀번호 변경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5DE6B62-C3AD-9BE3-BE2D-5643B205FEB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B60D7B-1D56-8A30-031B-6C04113B81FF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RQ_F_RMT_0018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F3B9839-1F87-320C-4E8E-CF957BCA0F3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ko-KR" altLang="en-US" dirty="0" err="1"/>
              <a:t>남궁지희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205BDB-469F-B93C-BD30-FEEC0D29ED45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altLang="ko-KR" sz="800" dirty="0"/>
              <a:t>2024-05-02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9DD8744-B73E-B91B-6C68-B02095F4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58527"/>
              </p:ext>
            </p:extLst>
          </p:nvPr>
        </p:nvGraphicFramePr>
        <p:xfrm>
          <a:off x="9053496" y="666129"/>
          <a:ext cx="2842413" cy="326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44">
                  <a:extLst>
                    <a:ext uri="{9D8B030D-6E8A-4147-A177-3AD203B41FA5}">
                      <a16:colId xmlns:a16="http://schemas.microsoft.com/office/drawing/2014/main" val="1967401446"/>
                    </a:ext>
                  </a:extLst>
                </a:gridCol>
                <a:gridCol w="2519469">
                  <a:extLst>
                    <a:ext uri="{9D8B030D-6E8A-4147-A177-3AD203B41FA5}">
                      <a16:colId xmlns:a16="http://schemas.microsoft.com/office/drawing/2014/main" val="3651710473"/>
                    </a:ext>
                  </a:extLst>
                </a:gridCol>
              </a:tblGrid>
              <a:tr h="3501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6150"/>
                  </a:ext>
                </a:extLst>
              </a:tr>
              <a:tr h="38496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9689"/>
                  </a:ext>
                </a:extLst>
              </a:tr>
              <a:tr h="763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사용자 이름</a:t>
                      </a:r>
                      <a:r>
                        <a:rPr lang="en-US" altLang="ko-KR" sz="10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</a:rPr>
                        <a:t>현재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새 비밀번호 입력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2897"/>
                  </a:ext>
                </a:extLst>
              </a:tr>
              <a:tr h="763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변경이 완료되면 게시판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메인화면으로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72040"/>
                  </a:ext>
                </a:extLst>
              </a:tr>
              <a:tr h="1005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354" marR="92354" marT="46177" marB="461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변경 취소를 누르면 이전 페이지인 내정보화면으로 이동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729651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1AE215-F7DD-4FC0-A8D2-AF59AC598704}"/>
              </a:ext>
            </a:extLst>
          </p:cNvPr>
          <p:cNvSpPr/>
          <p:nvPr/>
        </p:nvSpPr>
        <p:spPr>
          <a:xfrm>
            <a:off x="11033104" y="6578600"/>
            <a:ext cx="987445" cy="256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201816-46AC-4FBB-AC48-73672F440870}"/>
              </a:ext>
            </a:extLst>
          </p:cNvPr>
          <p:cNvSpPr txBox="1"/>
          <p:nvPr/>
        </p:nvSpPr>
        <p:spPr>
          <a:xfrm>
            <a:off x="1084283" y="754473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72EB38-CF3C-44E4-96BA-5311FFBF9EF6}"/>
              </a:ext>
            </a:extLst>
          </p:cNvPr>
          <p:cNvSpPr txBox="1"/>
          <p:nvPr/>
        </p:nvSpPr>
        <p:spPr>
          <a:xfrm>
            <a:off x="1935340" y="771047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9A60B-1EF9-466F-9C35-91DC4C42124A}"/>
              </a:ext>
            </a:extLst>
          </p:cNvPr>
          <p:cNvSpPr txBox="1"/>
          <p:nvPr/>
        </p:nvSpPr>
        <p:spPr>
          <a:xfrm>
            <a:off x="3039812" y="771046"/>
            <a:ext cx="130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121FA-93ED-4552-B838-0148035BCF97}"/>
              </a:ext>
            </a:extLst>
          </p:cNvPr>
          <p:cNvSpPr txBox="1"/>
          <p:nvPr/>
        </p:nvSpPr>
        <p:spPr>
          <a:xfrm>
            <a:off x="7633252" y="794131"/>
            <a:ext cx="1208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남궁지희</a:t>
            </a:r>
            <a:r>
              <a:rPr lang="ko-KR" altLang="en-US" sz="1500" dirty="0"/>
              <a:t> 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81C9C-D370-41C7-ACED-C76147B29FB8}"/>
              </a:ext>
            </a:extLst>
          </p:cNvPr>
          <p:cNvSpPr txBox="1"/>
          <p:nvPr/>
        </p:nvSpPr>
        <p:spPr>
          <a:xfrm>
            <a:off x="1084283" y="1328020"/>
            <a:ext cx="183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변경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DC9E84-929A-42E1-A54C-D90A698E7EB6}"/>
              </a:ext>
            </a:extLst>
          </p:cNvPr>
          <p:cNvCxnSpPr>
            <a:cxnSpLocks/>
          </p:cNvCxnSpPr>
          <p:nvPr/>
        </p:nvCxnSpPr>
        <p:spPr>
          <a:xfrm flipV="1">
            <a:off x="1022748" y="1762777"/>
            <a:ext cx="7327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2385C2-E78A-4D6D-89B1-5B99535318F0}"/>
              </a:ext>
            </a:extLst>
          </p:cNvPr>
          <p:cNvSpPr/>
          <p:nvPr/>
        </p:nvSpPr>
        <p:spPr>
          <a:xfrm>
            <a:off x="1080046" y="5290129"/>
            <a:ext cx="1622526" cy="330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확인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D4D3A8F-9756-4B0E-8C02-EBFA599AA7AC}"/>
              </a:ext>
            </a:extLst>
          </p:cNvPr>
          <p:cNvSpPr/>
          <p:nvPr/>
        </p:nvSpPr>
        <p:spPr>
          <a:xfrm>
            <a:off x="2972196" y="5290129"/>
            <a:ext cx="1622527" cy="330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취소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7861EF-ABB5-4C30-A68C-5C32B20BA7BB}"/>
              </a:ext>
            </a:extLst>
          </p:cNvPr>
          <p:cNvSpPr/>
          <p:nvPr/>
        </p:nvSpPr>
        <p:spPr>
          <a:xfrm>
            <a:off x="4486723" y="5223578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639A7-8487-402A-8FF2-7FEBF71185E2}"/>
              </a:ext>
            </a:extLst>
          </p:cNvPr>
          <p:cNvSpPr txBox="1"/>
          <p:nvPr/>
        </p:nvSpPr>
        <p:spPr>
          <a:xfrm>
            <a:off x="1041874" y="1897595"/>
            <a:ext cx="62945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2"/>
                </a:solidFill>
              </a:rPr>
              <a:t>이전에 사용한 적 없는 비밀번호</a:t>
            </a:r>
            <a:r>
              <a:rPr lang="ko-KR" altLang="en-US" sz="1500" dirty="0"/>
              <a:t>가 안전합니다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E9F8B-7308-4B05-8965-56320DF80B9E}"/>
              </a:ext>
            </a:extLst>
          </p:cNvPr>
          <p:cNvSpPr/>
          <p:nvPr/>
        </p:nvSpPr>
        <p:spPr>
          <a:xfrm>
            <a:off x="1049364" y="2372552"/>
            <a:ext cx="6287037" cy="569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사용자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7DE1E8-65E8-4EC0-9769-90B4D36E2325}"/>
              </a:ext>
            </a:extLst>
          </p:cNvPr>
          <p:cNvSpPr/>
          <p:nvPr/>
        </p:nvSpPr>
        <p:spPr>
          <a:xfrm>
            <a:off x="1049827" y="3078440"/>
            <a:ext cx="6287037" cy="569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A26E2-749E-4D8D-BB7D-9DC31D2E025B}"/>
              </a:ext>
            </a:extLst>
          </p:cNvPr>
          <p:cNvSpPr/>
          <p:nvPr/>
        </p:nvSpPr>
        <p:spPr>
          <a:xfrm>
            <a:off x="1057779" y="3772594"/>
            <a:ext cx="6287037" cy="569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F41E684-6D82-43C1-80A5-A29B67CE341E}"/>
              </a:ext>
            </a:extLst>
          </p:cNvPr>
          <p:cNvSpPr/>
          <p:nvPr/>
        </p:nvSpPr>
        <p:spPr>
          <a:xfrm>
            <a:off x="2477574" y="2532736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6BD432-F649-425D-A517-FA53A88E2A02}"/>
              </a:ext>
            </a:extLst>
          </p:cNvPr>
          <p:cNvSpPr/>
          <p:nvPr/>
        </p:nvSpPr>
        <p:spPr>
          <a:xfrm>
            <a:off x="2585574" y="5232894"/>
            <a:ext cx="216000" cy="187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E23170-EF7E-4D46-B199-92334118F029}"/>
              </a:ext>
            </a:extLst>
          </p:cNvPr>
          <p:cNvSpPr txBox="1"/>
          <p:nvPr/>
        </p:nvSpPr>
        <p:spPr>
          <a:xfrm>
            <a:off x="1280678" y="385051"/>
            <a:ext cx="212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비번 변경 화면</a:t>
            </a:r>
            <a:r>
              <a:rPr lang="en-US" altLang="ko-KR" sz="800" b="1" dirty="0"/>
              <a:t>&gt; </a:t>
            </a:r>
            <a:r>
              <a:rPr lang="ko-KR" altLang="en-US" sz="800" b="1" dirty="0"/>
              <a:t>게시판 </a:t>
            </a:r>
            <a:r>
              <a:rPr lang="ko-KR" altLang="en-US" sz="800" b="1" dirty="0" err="1"/>
              <a:t>메인화면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ED228-994F-4ED9-8110-917773350A22}"/>
              </a:ext>
            </a:extLst>
          </p:cNvPr>
          <p:cNvSpPr txBox="1"/>
          <p:nvPr/>
        </p:nvSpPr>
        <p:spPr>
          <a:xfrm>
            <a:off x="1280678" y="168960"/>
            <a:ext cx="212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18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2AE49-E7E0-43AA-81A5-F2FBA511711A}"/>
              </a:ext>
            </a:extLst>
          </p:cNvPr>
          <p:cNvSpPr txBox="1"/>
          <p:nvPr/>
        </p:nvSpPr>
        <p:spPr>
          <a:xfrm>
            <a:off x="220515" y="7248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0DF77B-1478-4906-898D-05F1506EF719}"/>
              </a:ext>
            </a:extLst>
          </p:cNvPr>
          <p:cNvSpPr/>
          <p:nvPr/>
        </p:nvSpPr>
        <p:spPr>
          <a:xfrm>
            <a:off x="1057779" y="4478482"/>
            <a:ext cx="6287037" cy="569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새 비밀번호 확인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A9B6871-79DF-41AD-8D2B-EF4CC232B5EE}"/>
              </a:ext>
            </a:extLst>
          </p:cNvPr>
          <p:cNvSpPr/>
          <p:nvPr/>
        </p:nvSpPr>
        <p:spPr>
          <a:xfrm>
            <a:off x="7344816" y="834059"/>
            <a:ext cx="331480" cy="26015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87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5C8E4-B451-516A-943B-33F507EAADAC}"/>
              </a:ext>
            </a:extLst>
          </p:cNvPr>
          <p:cNvSpPr txBox="1"/>
          <p:nvPr/>
        </p:nvSpPr>
        <p:spPr>
          <a:xfrm>
            <a:off x="3113458" y="2967335"/>
            <a:ext cx="5965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End of Document</a:t>
            </a:r>
            <a:endParaRPr lang="ko-KR" altLang="en-US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83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체 Medium">
      <a:majorFont>
        <a:latin typeface="KoPub돋움체 Medium"/>
        <a:ea typeface="KoPub돋움체 Medium"/>
        <a:cs typeface=""/>
      </a:majorFont>
      <a:minorFont>
        <a:latin typeface="맑은 고딕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11cd2af-d2ff-46fa-9192-2f34edefbd02}" enabled="1" method="Privileged" siteId="{d4ffc887-d88d-41cc-bf6a-6bb47ec0f3c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16035</TotalTime>
  <Words>414</Words>
  <Application>Microsoft Office PowerPoint</Application>
  <PresentationFormat>와이드스크린</PresentationFormat>
  <Paragraphs>171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G마켓 산스 TTF Medium</vt:lpstr>
      <vt:lpstr>KoPub돋움체 Medium</vt:lpstr>
      <vt:lpstr>나눔스퀘어 Bold</vt:lpstr>
      <vt:lpstr>맑은 고딕</vt:lpstr>
      <vt:lpstr>Arial</vt:lpstr>
      <vt:lpstr>Calibri</vt:lpstr>
      <vt:lpstr>Office 테마</vt:lpstr>
      <vt:lpstr>게시판 화면 정의서</vt:lpstr>
      <vt:lpstr>워크플로우</vt:lpstr>
      <vt:lpstr>게시판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응용</dc:title>
  <dc:subject>Oracle Database 설계 및 응용</dc:subject>
  <dc:creator>미라 안</dc:creator>
  <cp:keywords>오라클, DB설계</cp:keywords>
  <cp:lastModifiedBy>judy</cp:lastModifiedBy>
  <cp:revision>1833</cp:revision>
  <dcterms:created xsi:type="dcterms:W3CDTF">2022-10-18T03:49:49Z</dcterms:created>
  <dcterms:modified xsi:type="dcterms:W3CDTF">2024-08-09T05:33:27Z</dcterms:modified>
</cp:coreProperties>
</file>