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6" r:id="rId5"/>
    <p:sldId id="257" r:id="rId6"/>
    <p:sldId id="260" r:id="rId7"/>
    <p:sldId id="283" r:id="rId8"/>
    <p:sldId id="315" r:id="rId9"/>
    <p:sldId id="323" r:id="rId10"/>
    <p:sldId id="324" r:id="rId11"/>
    <p:sldId id="325" r:id="rId12"/>
    <p:sldId id="307" r:id="rId13"/>
    <p:sldId id="326" r:id="rId14"/>
    <p:sldId id="327" r:id="rId15"/>
    <p:sldId id="292" r:id="rId16"/>
    <p:sldId id="332" r:id="rId17"/>
    <p:sldId id="329" r:id="rId18"/>
    <p:sldId id="330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28" r:id="rId28"/>
    <p:sldId id="269" r:id="rId29"/>
    <p:sldId id="270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455BA-C4A4-1277-6FEC-E90CFEFB4122}" v="2744" dt="2021-07-02T16:19:09.650"/>
    <p1510:client id="{5479752A-D5A3-488C-845B-B66DAFA74841}" v="358" dt="2021-07-06T15:40:46.419"/>
    <p1510:client id="{76E943F6-FF6A-4360-80CC-FF061C5E4282}" v="20" dt="2021-07-06T15:31:11.159"/>
    <p1510:client id="{8E87987E-5A53-CC05-C008-9A98D81DB3A6}" v="167" dt="2021-07-03T04:15:06.087"/>
    <p1510:client id="{D24D9C79-E66E-B81B-1F00-CDA6196843C7}" v="1316" dt="2021-07-02T04:48:51.375"/>
    <p1510:client id="{F0C860FB-5332-8FE6-889B-F3B899D80CF2}" v="2837" dt="2021-07-01T09:59:16.167"/>
    <p1510:client id="{FC8B48E8-89D5-4573-A50F-37A508A594B2}" v="6" dt="2021-07-06T15:30:32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56" autoAdjust="0"/>
  </p:normalViewPr>
  <p:slideViewPr>
    <p:cSldViewPr snapToGrid="0">
      <p:cViewPr varScale="1">
        <p:scale>
          <a:sx n="74" d="100"/>
          <a:sy n="74" d="100"/>
        </p:scale>
        <p:origin x="171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Viet Tri 20173412" userId="S::tri.dv173412@sis.hust.edu.vn::6e20d303-5181-49ac-921d-39f35664c09d" providerId="AD" clId="Web-{76E943F6-FF6A-4360-80CC-FF061C5E4282}"/>
    <pc:docChg chg="modSld">
      <pc:chgData name="Do Viet Tri 20173412" userId="S::tri.dv173412@sis.hust.edu.vn::6e20d303-5181-49ac-921d-39f35664c09d" providerId="AD" clId="Web-{76E943F6-FF6A-4360-80CC-FF061C5E4282}" dt="2021-07-06T15:31:09.550" v="8" actId="20577"/>
      <pc:docMkLst>
        <pc:docMk/>
      </pc:docMkLst>
      <pc:sldChg chg="modSp">
        <pc:chgData name="Do Viet Tri 20173412" userId="S::tri.dv173412@sis.hust.edu.vn::6e20d303-5181-49ac-921d-39f35664c09d" providerId="AD" clId="Web-{76E943F6-FF6A-4360-80CC-FF061C5E4282}" dt="2021-07-06T15:31:09.550" v="8" actId="20577"/>
        <pc:sldMkLst>
          <pc:docMk/>
          <pc:sldMk cId="3479039604" sldId="256"/>
        </pc:sldMkLst>
        <pc:spChg chg="mod">
          <ac:chgData name="Do Viet Tri 20173412" userId="S::tri.dv173412@sis.hust.edu.vn::6e20d303-5181-49ac-921d-39f35664c09d" providerId="AD" clId="Web-{76E943F6-FF6A-4360-80CC-FF061C5E4282}" dt="2021-07-06T15:31:09.550" v="8" actId="20577"/>
          <ac:spMkLst>
            <pc:docMk/>
            <pc:sldMk cId="3479039604" sldId="256"/>
            <ac:spMk id="3" creationId="{00000000-0000-0000-0000-000000000000}"/>
          </ac:spMkLst>
        </pc:spChg>
      </pc:sldChg>
    </pc:docChg>
  </pc:docChgLst>
  <pc:docChgLst>
    <pc:chgData name="Do Viet Tri 20173412" userId="S::tri.dv173412@sis.hust.edu.vn::6e20d303-5181-49ac-921d-39f35664c09d" providerId="AD" clId="Web-{FC8B48E8-89D5-4573-A50F-37A508A594B2}"/>
    <pc:docChg chg="modSld">
      <pc:chgData name="Do Viet Tri 20173412" userId="S::tri.dv173412@sis.hust.edu.vn::6e20d303-5181-49ac-921d-39f35664c09d" providerId="AD" clId="Web-{FC8B48E8-89D5-4573-A50F-37A508A594B2}" dt="2021-07-06T15:30:31.698" v="2" actId="20577"/>
      <pc:docMkLst>
        <pc:docMk/>
      </pc:docMkLst>
      <pc:sldChg chg="modSp">
        <pc:chgData name="Do Viet Tri 20173412" userId="S::tri.dv173412@sis.hust.edu.vn::6e20d303-5181-49ac-921d-39f35664c09d" providerId="AD" clId="Web-{FC8B48E8-89D5-4573-A50F-37A508A594B2}" dt="2021-07-06T15:30:31.698" v="2" actId="20577"/>
        <pc:sldMkLst>
          <pc:docMk/>
          <pc:sldMk cId="3158584091" sldId="258"/>
        </pc:sldMkLst>
        <pc:spChg chg="mod">
          <ac:chgData name="Do Viet Tri 20173412" userId="S::tri.dv173412@sis.hust.edu.vn::6e20d303-5181-49ac-921d-39f35664c09d" providerId="AD" clId="Web-{FC8B48E8-89D5-4573-A50F-37A508A594B2}" dt="2021-07-06T15:30:31.698" v="2" actId="20577"/>
          <ac:spMkLst>
            <pc:docMk/>
            <pc:sldMk cId="3158584091" sldId="258"/>
            <ac:spMk id="2" creationId="{ABF0AB0A-3311-4616-9ED9-908A656DC94C}"/>
          </ac:spMkLst>
        </pc:spChg>
      </pc:sldChg>
    </pc:docChg>
  </pc:docChgLst>
  <pc:docChgLst>
    <pc:chgData name="Do Viet Tri 20173412" userId="S::tri.dv173412@sis.hust.edu.vn::6e20d303-5181-49ac-921d-39f35664c09d" providerId="AD" clId="Web-{5479752A-D5A3-488C-845B-B66DAFA74841}"/>
    <pc:docChg chg="addSld modSld">
      <pc:chgData name="Do Viet Tri 20173412" userId="S::tri.dv173412@sis.hust.edu.vn::6e20d303-5181-49ac-921d-39f35664c09d" providerId="AD" clId="Web-{5479752A-D5A3-488C-845B-B66DAFA74841}" dt="2021-07-06T15:40:46.419" v="193" actId="14100"/>
      <pc:docMkLst>
        <pc:docMk/>
      </pc:docMkLst>
      <pc:sldChg chg="addSp modSp add replId">
        <pc:chgData name="Do Viet Tri 20173412" userId="S::tri.dv173412@sis.hust.edu.vn::6e20d303-5181-49ac-921d-39f35664c09d" providerId="AD" clId="Web-{5479752A-D5A3-488C-845B-B66DAFA74841}" dt="2021-07-06T15:38:16.134" v="166" actId="20577"/>
        <pc:sldMkLst>
          <pc:docMk/>
          <pc:sldMk cId="763601181" sldId="292"/>
        </pc:sldMkLst>
        <pc:spChg chg="mod">
          <ac:chgData name="Do Viet Tri 20173412" userId="S::tri.dv173412@sis.hust.edu.vn::6e20d303-5181-49ac-921d-39f35664c09d" providerId="AD" clId="Web-{5479752A-D5A3-488C-845B-B66DAFA74841}" dt="2021-07-06T15:38:16.134" v="166" actId="20577"/>
          <ac:spMkLst>
            <pc:docMk/>
            <pc:sldMk cId="763601181" sldId="292"/>
            <ac:spMk id="3" creationId="{00000000-0000-0000-0000-000000000000}"/>
          </ac:spMkLst>
        </pc:spChg>
        <pc:picChg chg="add mod">
          <ac:chgData name="Do Viet Tri 20173412" userId="S::tri.dv173412@sis.hust.edu.vn::6e20d303-5181-49ac-921d-39f35664c09d" providerId="AD" clId="Web-{5479752A-D5A3-488C-845B-B66DAFA74841}" dt="2021-07-06T15:35:07.457" v="98" actId="1076"/>
          <ac:picMkLst>
            <pc:docMk/>
            <pc:sldMk cId="763601181" sldId="292"/>
            <ac:picMk id="4" creationId="{B63307AA-D88F-4747-8D37-30C357731241}"/>
          </ac:picMkLst>
        </pc:picChg>
      </pc:sldChg>
      <pc:sldChg chg="addSp delSp modSp add replId">
        <pc:chgData name="Do Viet Tri 20173412" userId="S::tri.dv173412@sis.hust.edu.vn::6e20d303-5181-49ac-921d-39f35664c09d" providerId="AD" clId="Web-{5479752A-D5A3-488C-845B-B66DAFA74841}" dt="2021-07-06T15:38:25.743" v="173" actId="20577"/>
        <pc:sldMkLst>
          <pc:docMk/>
          <pc:sldMk cId="2217302588" sldId="293"/>
        </pc:sldMkLst>
        <pc:spChg chg="mod">
          <ac:chgData name="Do Viet Tri 20173412" userId="S::tri.dv173412@sis.hust.edu.vn::6e20d303-5181-49ac-921d-39f35664c09d" providerId="AD" clId="Web-{5479752A-D5A3-488C-845B-B66DAFA74841}" dt="2021-07-06T15:38:25.743" v="173" actId="20577"/>
          <ac:spMkLst>
            <pc:docMk/>
            <pc:sldMk cId="2217302588" sldId="293"/>
            <ac:spMk id="3" creationId="{00000000-0000-0000-0000-000000000000}"/>
          </ac:spMkLst>
        </pc:spChg>
        <pc:picChg chg="del">
          <ac:chgData name="Do Viet Tri 20173412" userId="S::tri.dv173412@sis.hust.edu.vn::6e20d303-5181-49ac-921d-39f35664c09d" providerId="AD" clId="Web-{5479752A-D5A3-488C-845B-B66DAFA74841}" dt="2021-07-06T15:35:56.490" v="100"/>
          <ac:picMkLst>
            <pc:docMk/>
            <pc:sldMk cId="2217302588" sldId="293"/>
            <ac:picMk id="4" creationId="{B63307AA-D88F-4747-8D37-30C357731241}"/>
          </ac:picMkLst>
        </pc:picChg>
        <pc:picChg chg="add mod">
          <ac:chgData name="Do Viet Tri 20173412" userId="S::tri.dv173412@sis.hust.edu.vn::6e20d303-5181-49ac-921d-39f35664c09d" providerId="AD" clId="Web-{5479752A-D5A3-488C-845B-B66DAFA74841}" dt="2021-07-06T15:36:08.130" v="106" actId="1076"/>
          <ac:picMkLst>
            <pc:docMk/>
            <pc:sldMk cId="2217302588" sldId="293"/>
            <ac:picMk id="5" creationId="{2E4DBA55-113E-4ED5-9031-1FA5DE55CFB5}"/>
          </ac:picMkLst>
        </pc:picChg>
      </pc:sldChg>
      <pc:sldChg chg="addSp delSp modSp add replId">
        <pc:chgData name="Do Viet Tri 20173412" userId="S::tri.dv173412@sis.hust.edu.vn::6e20d303-5181-49ac-921d-39f35664c09d" providerId="AD" clId="Web-{5479752A-D5A3-488C-845B-B66DAFA74841}" dt="2021-07-06T15:38:33.728" v="177" actId="20577"/>
        <pc:sldMkLst>
          <pc:docMk/>
          <pc:sldMk cId="3213005120" sldId="294"/>
        </pc:sldMkLst>
        <pc:spChg chg="mod">
          <ac:chgData name="Do Viet Tri 20173412" userId="S::tri.dv173412@sis.hust.edu.vn::6e20d303-5181-49ac-921d-39f35664c09d" providerId="AD" clId="Web-{5479752A-D5A3-488C-845B-B66DAFA74841}" dt="2021-07-06T15:38:33.728" v="177" actId="20577"/>
          <ac:spMkLst>
            <pc:docMk/>
            <pc:sldMk cId="3213005120" sldId="294"/>
            <ac:spMk id="3" creationId="{00000000-0000-0000-0000-000000000000}"/>
          </ac:spMkLst>
        </pc:spChg>
        <pc:picChg chg="add mod">
          <ac:chgData name="Do Viet Tri 20173412" userId="S::tri.dv173412@sis.hust.edu.vn::6e20d303-5181-49ac-921d-39f35664c09d" providerId="AD" clId="Web-{5479752A-D5A3-488C-845B-B66DAFA74841}" dt="2021-07-06T15:36:48.897" v="130" actId="14100"/>
          <ac:picMkLst>
            <pc:docMk/>
            <pc:sldMk cId="3213005120" sldId="294"/>
            <ac:picMk id="4" creationId="{3FC79634-7C9C-4D7F-8F67-51617BB455C3}"/>
          </ac:picMkLst>
        </pc:picChg>
        <pc:picChg chg="del">
          <ac:chgData name="Do Viet Tri 20173412" userId="S::tri.dv173412@sis.hust.edu.vn::6e20d303-5181-49ac-921d-39f35664c09d" providerId="AD" clId="Web-{5479752A-D5A3-488C-845B-B66DAFA74841}" dt="2021-07-06T15:36:36.772" v="125"/>
          <ac:picMkLst>
            <pc:docMk/>
            <pc:sldMk cId="3213005120" sldId="294"/>
            <ac:picMk id="5" creationId="{2E4DBA55-113E-4ED5-9031-1FA5DE55CFB5}"/>
          </ac:picMkLst>
        </pc:picChg>
      </pc:sldChg>
      <pc:sldChg chg="addSp delSp modSp add replId">
        <pc:chgData name="Do Viet Tri 20173412" userId="S::tri.dv173412@sis.hust.edu.vn::6e20d303-5181-49ac-921d-39f35664c09d" providerId="AD" clId="Web-{5479752A-D5A3-488C-845B-B66DAFA74841}" dt="2021-07-06T15:38:50.088" v="181" actId="20577"/>
        <pc:sldMkLst>
          <pc:docMk/>
          <pc:sldMk cId="3785425957" sldId="295"/>
        </pc:sldMkLst>
        <pc:spChg chg="mod">
          <ac:chgData name="Do Viet Tri 20173412" userId="S::tri.dv173412@sis.hust.edu.vn::6e20d303-5181-49ac-921d-39f35664c09d" providerId="AD" clId="Web-{5479752A-D5A3-488C-845B-B66DAFA74841}" dt="2021-07-06T15:38:50.088" v="181" actId="20577"/>
          <ac:spMkLst>
            <pc:docMk/>
            <pc:sldMk cId="3785425957" sldId="295"/>
            <ac:spMk id="3" creationId="{00000000-0000-0000-0000-000000000000}"/>
          </ac:spMkLst>
        </pc:spChg>
        <pc:picChg chg="del">
          <ac:chgData name="Do Viet Tri 20173412" userId="S::tri.dv173412@sis.hust.edu.vn::6e20d303-5181-49ac-921d-39f35664c09d" providerId="AD" clId="Web-{5479752A-D5A3-488C-845B-B66DAFA74841}" dt="2021-07-06T15:37:25.289" v="132"/>
          <ac:picMkLst>
            <pc:docMk/>
            <pc:sldMk cId="3785425957" sldId="295"/>
            <ac:picMk id="4" creationId="{3FC79634-7C9C-4D7F-8F67-51617BB455C3}"/>
          </ac:picMkLst>
        </pc:picChg>
        <pc:picChg chg="add mod">
          <ac:chgData name="Do Viet Tri 20173412" userId="S::tri.dv173412@sis.hust.edu.vn::6e20d303-5181-49ac-921d-39f35664c09d" providerId="AD" clId="Web-{5479752A-D5A3-488C-845B-B66DAFA74841}" dt="2021-07-06T15:37:34.508" v="138" actId="14100"/>
          <ac:picMkLst>
            <pc:docMk/>
            <pc:sldMk cId="3785425957" sldId="295"/>
            <ac:picMk id="5" creationId="{2B797403-342D-4938-9B61-00FBA8F5ABF4}"/>
          </ac:picMkLst>
        </pc:picChg>
      </pc:sldChg>
      <pc:sldChg chg="addSp delSp modSp add replId">
        <pc:chgData name="Do Viet Tri 20173412" userId="S::tri.dv173412@sis.hust.edu.vn::6e20d303-5181-49ac-921d-39f35664c09d" providerId="AD" clId="Web-{5479752A-D5A3-488C-845B-B66DAFA74841}" dt="2021-07-06T15:40:46.419" v="193" actId="14100"/>
        <pc:sldMkLst>
          <pc:docMk/>
          <pc:sldMk cId="2777434664" sldId="296"/>
        </pc:sldMkLst>
        <pc:picChg chg="add mod">
          <ac:chgData name="Do Viet Tri 20173412" userId="S::tri.dv173412@sis.hust.edu.vn::6e20d303-5181-49ac-921d-39f35664c09d" providerId="AD" clId="Web-{5479752A-D5A3-488C-845B-B66DAFA74841}" dt="2021-07-06T15:40:46.419" v="193" actId="14100"/>
          <ac:picMkLst>
            <pc:docMk/>
            <pc:sldMk cId="2777434664" sldId="296"/>
            <ac:picMk id="4" creationId="{2664392C-DE12-4FB6-872E-632AB76E94D9}"/>
          </ac:picMkLst>
        </pc:picChg>
        <pc:picChg chg="del">
          <ac:chgData name="Do Viet Tri 20173412" userId="S::tri.dv173412@sis.hust.edu.vn::6e20d303-5181-49ac-921d-39f35664c09d" providerId="AD" clId="Web-{5479752A-D5A3-488C-845B-B66DAFA74841}" dt="2021-07-06T15:40:30.215" v="183"/>
          <ac:picMkLst>
            <pc:docMk/>
            <pc:sldMk cId="2777434664" sldId="296"/>
            <ac:picMk id="5" creationId="{2B797403-342D-4938-9B61-00FBA8F5ABF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6767F-78B4-4372-AE9E-4FE30AA5EDAF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D938A2-B4E5-43D9-B9F2-6FF3EA13A91B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b="1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99D442-C275-4BC4-B8E6-3DB04CC7F10A}" type="parTrans" cxnId="{E868413E-BBBA-409D-9573-4D94EB50D72D}">
      <dgm:prSet/>
      <dgm:spPr/>
      <dgm:t>
        <a:bodyPr/>
        <a:lstStyle/>
        <a:p>
          <a:endParaRPr lang="en-US"/>
        </a:p>
      </dgm:t>
    </dgm:pt>
    <dgm:pt modelId="{1D34619C-56B6-43BC-B1A7-5CBC4FFDBFF2}" type="sibTrans" cxnId="{E868413E-BBBA-409D-9573-4D94EB50D72D}">
      <dgm:prSet/>
      <dgm:spPr/>
      <dgm:t>
        <a:bodyPr/>
        <a:lstStyle/>
        <a:p>
          <a:endParaRPr lang="en-US"/>
        </a:p>
      </dgm:t>
    </dgm:pt>
    <dgm:pt modelId="{970D3021-0F9C-453D-86BB-0AA6A21CFB54}">
      <dgm:prSet phldrT="[Text]"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C14DAE-6464-4D73-BD66-24E0EA0EDBE4}" type="parTrans" cxnId="{C47D74AD-5904-4CA5-B1A3-0D6853B9A9EF}">
      <dgm:prSet/>
      <dgm:spPr/>
      <dgm:t>
        <a:bodyPr/>
        <a:lstStyle/>
        <a:p>
          <a:endParaRPr lang="en-US"/>
        </a:p>
      </dgm:t>
    </dgm:pt>
    <dgm:pt modelId="{6C942784-1F66-4262-814A-D0840CC00B2F}" type="sibTrans" cxnId="{C47D74AD-5904-4CA5-B1A3-0D6853B9A9EF}">
      <dgm:prSet/>
      <dgm:spPr/>
      <dgm:t>
        <a:bodyPr/>
        <a:lstStyle/>
        <a:p>
          <a:endParaRPr lang="en-US"/>
        </a:p>
      </dgm:t>
    </dgm:pt>
    <dgm:pt modelId="{8443AAA0-12B3-4338-B64F-1445BD92550A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F3C29-6F39-4692-B484-31503B4ED441}" type="parTrans" cxnId="{221E19A1-A649-404A-A653-88BBDC1127F2}">
      <dgm:prSet/>
      <dgm:spPr/>
      <dgm:t>
        <a:bodyPr/>
        <a:lstStyle/>
        <a:p>
          <a:endParaRPr lang="en-US"/>
        </a:p>
      </dgm:t>
    </dgm:pt>
    <dgm:pt modelId="{29149D1E-84ED-43AA-B8DD-B7C45D61665F}" type="sibTrans" cxnId="{221E19A1-A649-404A-A653-88BBDC1127F2}">
      <dgm:prSet/>
      <dgm:spPr/>
      <dgm:t>
        <a:bodyPr/>
        <a:lstStyle/>
        <a:p>
          <a:endParaRPr lang="en-US"/>
        </a:p>
      </dgm:t>
    </dgm:pt>
    <dgm:pt modelId="{130C74F1-33D6-41C5-9E51-82D8DBB1EB84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6BF83-D150-4C10-AD1A-C81F364B7ABE}" type="parTrans" cxnId="{E2C77730-25D0-469E-AFAD-B986BD58904B}">
      <dgm:prSet/>
      <dgm:spPr/>
      <dgm:t>
        <a:bodyPr/>
        <a:lstStyle/>
        <a:p>
          <a:endParaRPr lang="en-US"/>
        </a:p>
      </dgm:t>
    </dgm:pt>
    <dgm:pt modelId="{85F61DE0-61E6-4BB7-9EB6-F12336EFA6DF}" type="sibTrans" cxnId="{E2C77730-25D0-469E-AFAD-B986BD58904B}">
      <dgm:prSet/>
      <dgm:spPr/>
      <dgm:t>
        <a:bodyPr/>
        <a:lstStyle/>
        <a:p>
          <a:endParaRPr lang="en-US"/>
        </a:p>
      </dgm:t>
    </dgm:pt>
    <dgm:pt modelId="{0CB9613F-233B-4E59-963F-BE642A2955B5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9285C7-50CC-415C-B565-5DAC881700EE}" type="parTrans" cxnId="{ED2E245B-D190-414F-8AB3-393596C38CB4}">
      <dgm:prSet/>
      <dgm:spPr/>
      <dgm:t>
        <a:bodyPr/>
        <a:lstStyle/>
        <a:p>
          <a:endParaRPr lang="en-US"/>
        </a:p>
      </dgm:t>
    </dgm:pt>
    <dgm:pt modelId="{F1E723B2-5B7D-45E4-8301-A5E3E75B0CD3}" type="sibTrans" cxnId="{ED2E245B-D190-414F-8AB3-393596C38CB4}">
      <dgm:prSet/>
      <dgm:spPr/>
      <dgm:t>
        <a:bodyPr/>
        <a:lstStyle/>
        <a:p>
          <a:endParaRPr lang="en-US"/>
        </a:p>
      </dgm:t>
    </dgm:pt>
    <dgm:pt modelId="{A2F257DB-B24F-4648-9C76-841393BCDB6A}" type="pres">
      <dgm:prSet presAssocID="{BD26767F-78B4-4372-AE9E-4FE30AA5EDAF}" presName="linear" presStyleCnt="0">
        <dgm:presLayoutVars>
          <dgm:animLvl val="lvl"/>
          <dgm:resizeHandles val="exact"/>
        </dgm:presLayoutVars>
      </dgm:prSet>
      <dgm:spPr/>
    </dgm:pt>
    <dgm:pt modelId="{540BCA3A-755E-47CD-8231-4DCA40B65A05}" type="pres">
      <dgm:prSet presAssocID="{7AD938A2-B4E5-43D9-B9F2-6FF3EA13A91B}" presName="parentText" presStyleLbl="node1" presStyleIdx="0" presStyleCnt="5" custLinFactNeighborX="-9451">
        <dgm:presLayoutVars>
          <dgm:chMax val="0"/>
          <dgm:bulletEnabled val="1"/>
        </dgm:presLayoutVars>
      </dgm:prSet>
      <dgm:spPr/>
    </dgm:pt>
    <dgm:pt modelId="{1708CB3D-8D5C-49CA-B5C5-C60C1E49B220}" type="pres">
      <dgm:prSet presAssocID="{1D34619C-56B6-43BC-B1A7-5CBC4FFDBFF2}" presName="spacer" presStyleCnt="0"/>
      <dgm:spPr/>
    </dgm:pt>
    <dgm:pt modelId="{9EDC929F-E16D-4803-B81B-A7965AE897A0}" type="pres">
      <dgm:prSet presAssocID="{970D3021-0F9C-453D-86BB-0AA6A21CFB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539904-50FE-4645-8C8A-89D9229D84FA}" type="pres">
      <dgm:prSet presAssocID="{6C942784-1F66-4262-814A-D0840CC00B2F}" presName="spacer" presStyleCnt="0"/>
      <dgm:spPr/>
    </dgm:pt>
    <dgm:pt modelId="{51C6839A-9691-4CF5-9D0E-0BAE15A4D0DF}" type="pres">
      <dgm:prSet presAssocID="{0CB9613F-233B-4E59-963F-BE642A2955B5}" presName="parentText" presStyleLbl="node1" presStyleIdx="2" presStyleCnt="5" custLinFactNeighborX="-502">
        <dgm:presLayoutVars>
          <dgm:chMax val="0"/>
          <dgm:bulletEnabled val="1"/>
        </dgm:presLayoutVars>
      </dgm:prSet>
      <dgm:spPr/>
    </dgm:pt>
    <dgm:pt modelId="{49227F2D-8B04-4A50-8E18-CED8BFE667E3}" type="pres">
      <dgm:prSet presAssocID="{F1E723B2-5B7D-45E4-8301-A5E3E75B0CD3}" presName="spacer" presStyleCnt="0"/>
      <dgm:spPr/>
    </dgm:pt>
    <dgm:pt modelId="{138EACEE-21AB-42E9-ABF8-0DC5F4DDF087}" type="pres">
      <dgm:prSet presAssocID="{8443AAA0-12B3-4338-B64F-1445BD92550A}" presName="parentText" presStyleLbl="node1" presStyleIdx="3" presStyleCnt="5" custLinFactNeighborX="-19678" custLinFactNeighborY="12886">
        <dgm:presLayoutVars>
          <dgm:chMax val="0"/>
          <dgm:bulletEnabled val="1"/>
        </dgm:presLayoutVars>
      </dgm:prSet>
      <dgm:spPr/>
    </dgm:pt>
    <dgm:pt modelId="{308826E7-8F4A-4864-BB80-73C514671861}" type="pres">
      <dgm:prSet presAssocID="{29149D1E-84ED-43AA-B8DD-B7C45D61665F}" presName="spacer" presStyleCnt="0"/>
      <dgm:spPr/>
    </dgm:pt>
    <dgm:pt modelId="{C9EDD438-5A72-4080-A901-12AF364B9257}" type="pres">
      <dgm:prSet presAssocID="{130C74F1-33D6-41C5-9E51-82D8DBB1EB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C77730-25D0-469E-AFAD-B986BD58904B}" srcId="{BD26767F-78B4-4372-AE9E-4FE30AA5EDAF}" destId="{130C74F1-33D6-41C5-9E51-82D8DBB1EB84}" srcOrd="4" destOrd="0" parTransId="{D226BF83-D150-4C10-AD1A-C81F364B7ABE}" sibTransId="{85F61DE0-61E6-4BB7-9EB6-F12336EFA6DF}"/>
    <dgm:cxn modelId="{E868413E-BBBA-409D-9573-4D94EB50D72D}" srcId="{BD26767F-78B4-4372-AE9E-4FE30AA5EDAF}" destId="{7AD938A2-B4E5-43D9-B9F2-6FF3EA13A91B}" srcOrd="0" destOrd="0" parTransId="{9699D442-C275-4BC4-B8E6-3DB04CC7F10A}" sibTransId="{1D34619C-56B6-43BC-B1A7-5CBC4FFDBFF2}"/>
    <dgm:cxn modelId="{ED2E245B-D190-414F-8AB3-393596C38CB4}" srcId="{BD26767F-78B4-4372-AE9E-4FE30AA5EDAF}" destId="{0CB9613F-233B-4E59-963F-BE642A2955B5}" srcOrd="2" destOrd="0" parTransId="{419285C7-50CC-415C-B565-5DAC881700EE}" sibTransId="{F1E723B2-5B7D-45E4-8301-A5E3E75B0CD3}"/>
    <dgm:cxn modelId="{2041B873-74FD-4C56-9063-C8916BF00DB8}" type="presOf" srcId="{8443AAA0-12B3-4338-B64F-1445BD92550A}" destId="{138EACEE-21AB-42E9-ABF8-0DC5F4DDF087}" srcOrd="0" destOrd="0" presId="urn:microsoft.com/office/officeart/2005/8/layout/vList2"/>
    <dgm:cxn modelId="{9DB83E75-638E-4070-BFF7-130C9177D381}" type="presOf" srcId="{0CB9613F-233B-4E59-963F-BE642A2955B5}" destId="{51C6839A-9691-4CF5-9D0E-0BAE15A4D0DF}" srcOrd="0" destOrd="0" presId="urn:microsoft.com/office/officeart/2005/8/layout/vList2"/>
    <dgm:cxn modelId="{D005DB89-9620-4F7D-85D6-C3C8C7B287BD}" type="presOf" srcId="{970D3021-0F9C-453D-86BB-0AA6A21CFB54}" destId="{9EDC929F-E16D-4803-B81B-A7965AE897A0}" srcOrd="0" destOrd="0" presId="urn:microsoft.com/office/officeart/2005/8/layout/vList2"/>
    <dgm:cxn modelId="{46926E99-0503-4477-A199-A76EF6DB090C}" type="presOf" srcId="{130C74F1-33D6-41C5-9E51-82D8DBB1EB84}" destId="{C9EDD438-5A72-4080-A901-12AF364B9257}" srcOrd="0" destOrd="0" presId="urn:microsoft.com/office/officeart/2005/8/layout/vList2"/>
    <dgm:cxn modelId="{221E19A1-A649-404A-A653-88BBDC1127F2}" srcId="{BD26767F-78B4-4372-AE9E-4FE30AA5EDAF}" destId="{8443AAA0-12B3-4338-B64F-1445BD92550A}" srcOrd="3" destOrd="0" parTransId="{648F3C29-6F39-4692-B484-31503B4ED441}" sibTransId="{29149D1E-84ED-43AA-B8DD-B7C45D61665F}"/>
    <dgm:cxn modelId="{C47D74AD-5904-4CA5-B1A3-0D6853B9A9EF}" srcId="{BD26767F-78B4-4372-AE9E-4FE30AA5EDAF}" destId="{970D3021-0F9C-453D-86BB-0AA6A21CFB54}" srcOrd="1" destOrd="0" parTransId="{BFC14DAE-6464-4D73-BD66-24E0EA0EDBE4}" sibTransId="{6C942784-1F66-4262-814A-D0840CC00B2F}"/>
    <dgm:cxn modelId="{D248D2AE-6D1D-4CF2-8E04-8B43FEBEC9DB}" type="presOf" srcId="{7AD938A2-B4E5-43D9-B9F2-6FF3EA13A91B}" destId="{540BCA3A-755E-47CD-8231-4DCA40B65A05}" srcOrd="0" destOrd="0" presId="urn:microsoft.com/office/officeart/2005/8/layout/vList2"/>
    <dgm:cxn modelId="{BD3A51C1-EF19-45D1-AD82-5847E91403A8}" type="presOf" srcId="{BD26767F-78B4-4372-AE9E-4FE30AA5EDAF}" destId="{A2F257DB-B24F-4648-9C76-841393BCDB6A}" srcOrd="0" destOrd="0" presId="urn:microsoft.com/office/officeart/2005/8/layout/vList2"/>
    <dgm:cxn modelId="{4DE4C85D-7D97-42B7-9CB8-57787EE4E0FA}" type="presParOf" srcId="{A2F257DB-B24F-4648-9C76-841393BCDB6A}" destId="{540BCA3A-755E-47CD-8231-4DCA40B65A05}" srcOrd="0" destOrd="0" presId="urn:microsoft.com/office/officeart/2005/8/layout/vList2"/>
    <dgm:cxn modelId="{B6489B92-2A16-4C55-9C06-82F820DE7B8A}" type="presParOf" srcId="{A2F257DB-B24F-4648-9C76-841393BCDB6A}" destId="{1708CB3D-8D5C-49CA-B5C5-C60C1E49B220}" srcOrd="1" destOrd="0" presId="urn:microsoft.com/office/officeart/2005/8/layout/vList2"/>
    <dgm:cxn modelId="{32C8ADE2-6DA2-4497-87E6-C95CBAB0D76E}" type="presParOf" srcId="{A2F257DB-B24F-4648-9C76-841393BCDB6A}" destId="{9EDC929F-E16D-4803-B81B-A7965AE897A0}" srcOrd="2" destOrd="0" presId="urn:microsoft.com/office/officeart/2005/8/layout/vList2"/>
    <dgm:cxn modelId="{71E71F6F-9B36-4BA3-BAD9-E7C28AEFE309}" type="presParOf" srcId="{A2F257DB-B24F-4648-9C76-841393BCDB6A}" destId="{15539904-50FE-4645-8C8A-89D9229D84FA}" srcOrd="3" destOrd="0" presId="urn:microsoft.com/office/officeart/2005/8/layout/vList2"/>
    <dgm:cxn modelId="{E00DBCC1-7DF2-4856-BF3C-CCCA4EC216E7}" type="presParOf" srcId="{A2F257DB-B24F-4648-9C76-841393BCDB6A}" destId="{51C6839A-9691-4CF5-9D0E-0BAE15A4D0DF}" srcOrd="4" destOrd="0" presId="urn:microsoft.com/office/officeart/2005/8/layout/vList2"/>
    <dgm:cxn modelId="{CD3E2DAD-7D09-421F-91EC-D13415471438}" type="presParOf" srcId="{A2F257DB-B24F-4648-9C76-841393BCDB6A}" destId="{49227F2D-8B04-4A50-8E18-CED8BFE667E3}" srcOrd="5" destOrd="0" presId="urn:microsoft.com/office/officeart/2005/8/layout/vList2"/>
    <dgm:cxn modelId="{A66AB787-1C86-4699-9374-87FA5E837F14}" type="presParOf" srcId="{A2F257DB-B24F-4648-9C76-841393BCDB6A}" destId="{138EACEE-21AB-42E9-ABF8-0DC5F4DDF087}" srcOrd="6" destOrd="0" presId="urn:microsoft.com/office/officeart/2005/8/layout/vList2"/>
    <dgm:cxn modelId="{A9B70EAE-C0AF-487F-9021-6367AA0C5FA2}" type="presParOf" srcId="{A2F257DB-B24F-4648-9C76-841393BCDB6A}" destId="{308826E7-8F4A-4864-BB80-73C514671861}" srcOrd="7" destOrd="0" presId="urn:microsoft.com/office/officeart/2005/8/layout/vList2"/>
    <dgm:cxn modelId="{F29A15BA-7035-4888-8159-8B264D98A9DD}" type="presParOf" srcId="{A2F257DB-B24F-4648-9C76-841393BCDB6A}" destId="{C9EDD438-5A72-4080-A901-12AF364B92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6767F-78B4-4372-AE9E-4FE30AA5EDAF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D938A2-B4E5-43D9-B9F2-6FF3EA13A91B}">
      <dgm:prSet phldrT="[Text]"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b="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99D442-C275-4BC4-B8E6-3DB04CC7F10A}" type="parTrans" cxnId="{E868413E-BBBA-409D-9573-4D94EB50D72D}">
      <dgm:prSet/>
      <dgm:spPr/>
      <dgm:t>
        <a:bodyPr/>
        <a:lstStyle/>
        <a:p>
          <a:endParaRPr lang="en-US"/>
        </a:p>
      </dgm:t>
    </dgm:pt>
    <dgm:pt modelId="{1D34619C-56B6-43BC-B1A7-5CBC4FFDBFF2}" type="sibTrans" cxnId="{E868413E-BBBA-409D-9573-4D94EB50D72D}">
      <dgm:prSet/>
      <dgm:spPr/>
      <dgm:t>
        <a:bodyPr/>
        <a:lstStyle/>
        <a:p>
          <a:endParaRPr lang="en-US"/>
        </a:p>
      </dgm:t>
    </dgm:pt>
    <dgm:pt modelId="{970D3021-0F9C-453D-86BB-0AA6A21CFB54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b="1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C14DAE-6464-4D73-BD66-24E0EA0EDBE4}" type="parTrans" cxnId="{C47D74AD-5904-4CA5-B1A3-0D6853B9A9EF}">
      <dgm:prSet/>
      <dgm:spPr/>
      <dgm:t>
        <a:bodyPr/>
        <a:lstStyle/>
        <a:p>
          <a:endParaRPr lang="en-US"/>
        </a:p>
      </dgm:t>
    </dgm:pt>
    <dgm:pt modelId="{6C942784-1F66-4262-814A-D0840CC00B2F}" type="sibTrans" cxnId="{C47D74AD-5904-4CA5-B1A3-0D6853B9A9EF}">
      <dgm:prSet/>
      <dgm:spPr/>
      <dgm:t>
        <a:bodyPr/>
        <a:lstStyle/>
        <a:p>
          <a:endParaRPr lang="en-US"/>
        </a:p>
      </dgm:t>
    </dgm:pt>
    <dgm:pt modelId="{8443AAA0-12B3-4338-B64F-1445BD92550A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F3C29-6F39-4692-B484-31503B4ED441}" type="parTrans" cxnId="{221E19A1-A649-404A-A653-88BBDC1127F2}">
      <dgm:prSet/>
      <dgm:spPr/>
      <dgm:t>
        <a:bodyPr/>
        <a:lstStyle/>
        <a:p>
          <a:endParaRPr lang="en-US"/>
        </a:p>
      </dgm:t>
    </dgm:pt>
    <dgm:pt modelId="{29149D1E-84ED-43AA-B8DD-B7C45D61665F}" type="sibTrans" cxnId="{221E19A1-A649-404A-A653-88BBDC1127F2}">
      <dgm:prSet/>
      <dgm:spPr/>
      <dgm:t>
        <a:bodyPr/>
        <a:lstStyle/>
        <a:p>
          <a:endParaRPr lang="en-US"/>
        </a:p>
      </dgm:t>
    </dgm:pt>
    <dgm:pt modelId="{130C74F1-33D6-41C5-9E51-82D8DBB1EB84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6BF83-D150-4C10-AD1A-C81F364B7ABE}" type="parTrans" cxnId="{E2C77730-25D0-469E-AFAD-B986BD58904B}">
      <dgm:prSet/>
      <dgm:spPr/>
      <dgm:t>
        <a:bodyPr/>
        <a:lstStyle/>
        <a:p>
          <a:endParaRPr lang="en-US"/>
        </a:p>
      </dgm:t>
    </dgm:pt>
    <dgm:pt modelId="{85F61DE0-61E6-4BB7-9EB6-F12336EFA6DF}" type="sibTrans" cxnId="{E2C77730-25D0-469E-AFAD-B986BD58904B}">
      <dgm:prSet/>
      <dgm:spPr/>
      <dgm:t>
        <a:bodyPr/>
        <a:lstStyle/>
        <a:p>
          <a:endParaRPr lang="en-US"/>
        </a:p>
      </dgm:t>
    </dgm:pt>
    <dgm:pt modelId="{0CB9613F-233B-4E59-963F-BE642A2955B5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9285C7-50CC-415C-B565-5DAC881700EE}" type="parTrans" cxnId="{ED2E245B-D190-414F-8AB3-393596C38CB4}">
      <dgm:prSet/>
      <dgm:spPr/>
      <dgm:t>
        <a:bodyPr/>
        <a:lstStyle/>
        <a:p>
          <a:endParaRPr lang="en-US"/>
        </a:p>
      </dgm:t>
    </dgm:pt>
    <dgm:pt modelId="{F1E723B2-5B7D-45E4-8301-A5E3E75B0CD3}" type="sibTrans" cxnId="{ED2E245B-D190-414F-8AB3-393596C38CB4}">
      <dgm:prSet/>
      <dgm:spPr/>
      <dgm:t>
        <a:bodyPr/>
        <a:lstStyle/>
        <a:p>
          <a:endParaRPr lang="en-US"/>
        </a:p>
      </dgm:t>
    </dgm:pt>
    <dgm:pt modelId="{A2F257DB-B24F-4648-9C76-841393BCDB6A}" type="pres">
      <dgm:prSet presAssocID="{BD26767F-78B4-4372-AE9E-4FE30AA5EDAF}" presName="linear" presStyleCnt="0">
        <dgm:presLayoutVars>
          <dgm:animLvl val="lvl"/>
          <dgm:resizeHandles val="exact"/>
        </dgm:presLayoutVars>
      </dgm:prSet>
      <dgm:spPr/>
    </dgm:pt>
    <dgm:pt modelId="{540BCA3A-755E-47CD-8231-4DCA40B65A05}" type="pres">
      <dgm:prSet presAssocID="{7AD938A2-B4E5-43D9-B9F2-6FF3EA13A9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08CB3D-8D5C-49CA-B5C5-C60C1E49B220}" type="pres">
      <dgm:prSet presAssocID="{1D34619C-56B6-43BC-B1A7-5CBC4FFDBFF2}" presName="spacer" presStyleCnt="0"/>
      <dgm:spPr/>
    </dgm:pt>
    <dgm:pt modelId="{9EDC929F-E16D-4803-B81B-A7965AE897A0}" type="pres">
      <dgm:prSet presAssocID="{970D3021-0F9C-453D-86BB-0AA6A21CFB54}" presName="parentText" presStyleLbl="node1" presStyleIdx="1" presStyleCnt="5" custLinFactNeighborX="-14021" custLinFactNeighborY="13957">
        <dgm:presLayoutVars>
          <dgm:chMax val="0"/>
          <dgm:bulletEnabled val="1"/>
        </dgm:presLayoutVars>
      </dgm:prSet>
      <dgm:spPr/>
    </dgm:pt>
    <dgm:pt modelId="{15539904-50FE-4645-8C8A-89D9229D84FA}" type="pres">
      <dgm:prSet presAssocID="{6C942784-1F66-4262-814A-D0840CC00B2F}" presName="spacer" presStyleCnt="0"/>
      <dgm:spPr/>
    </dgm:pt>
    <dgm:pt modelId="{51C6839A-9691-4CF5-9D0E-0BAE15A4D0DF}" type="pres">
      <dgm:prSet presAssocID="{0CB9613F-233B-4E59-963F-BE642A2955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227F2D-8B04-4A50-8E18-CED8BFE667E3}" type="pres">
      <dgm:prSet presAssocID="{F1E723B2-5B7D-45E4-8301-A5E3E75B0CD3}" presName="spacer" presStyleCnt="0"/>
      <dgm:spPr/>
    </dgm:pt>
    <dgm:pt modelId="{138EACEE-21AB-42E9-ABF8-0DC5F4DDF087}" type="pres">
      <dgm:prSet presAssocID="{8443AAA0-12B3-4338-B64F-1445BD9255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8826E7-8F4A-4864-BB80-73C514671861}" type="pres">
      <dgm:prSet presAssocID="{29149D1E-84ED-43AA-B8DD-B7C45D61665F}" presName="spacer" presStyleCnt="0"/>
      <dgm:spPr/>
    </dgm:pt>
    <dgm:pt modelId="{C9EDD438-5A72-4080-A901-12AF364B9257}" type="pres">
      <dgm:prSet presAssocID="{130C74F1-33D6-41C5-9E51-82D8DBB1EB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C77730-25D0-469E-AFAD-B986BD58904B}" srcId="{BD26767F-78B4-4372-AE9E-4FE30AA5EDAF}" destId="{130C74F1-33D6-41C5-9E51-82D8DBB1EB84}" srcOrd="4" destOrd="0" parTransId="{D226BF83-D150-4C10-AD1A-C81F364B7ABE}" sibTransId="{85F61DE0-61E6-4BB7-9EB6-F12336EFA6DF}"/>
    <dgm:cxn modelId="{E868413E-BBBA-409D-9573-4D94EB50D72D}" srcId="{BD26767F-78B4-4372-AE9E-4FE30AA5EDAF}" destId="{7AD938A2-B4E5-43D9-B9F2-6FF3EA13A91B}" srcOrd="0" destOrd="0" parTransId="{9699D442-C275-4BC4-B8E6-3DB04CC7F10A}" sibTransId="{1D34619C-56B6-43BC-B1A7-5CBC4FFDBFF2}"/>
    <dgm:cxn modelId="{ED2E245B-D190-414F-8AB3-393596C38CB4}" srcId="{BD26767F-78B4-4372-AE9E-4FE30AA5EDAF}" destId="{0CB9613F-233B-4E59-963F-BE642A2955B5}" srcOrd="2" destOrd="0" parTransId="{419285C7-50CC-415C-B565-5DAC881700EE}" sibTransId="{F1E723B2-5B7D-45E4-8301-A5E3E75B0CD3}"/>
    <dgm:cxn modelId="{2041B873-74FD-4C56-9063-C8916BF00DB8}" type="presOf" srcId="{8443AAA0-12B3-4338-B64F-1445BD92550A}" destId="{138EACEE-21AB-42E9-ABF8-0DC5F4DDF087}" srcOrd="0" destOrd="0" presId="urn:microsoft.com/office/officeart/2005/8/layout/vList2"/>
    <dgm:cxn modelId="{9DB83E75-638E-4070-BFF7-130C9177D381}" type="presOf" srcId="{0CB9613F-233B-4E59-963F-BE642A2955B5}" destId="{51C6839A-9691-4CF5-9D0E-0BAE15A4D0DF}" srcOrd="0" destOrd="0" presId="urn:microsoft.com/office/officeart/2005/8/layout/vList2"/>
    <dgm:cxn modelId="{D005DB89-9620-4F7D-85D6-C3C8C7B287BD}" type="presOf" srcId="{970D3021-0F9C-453D-86BB-0AA6A21CFB54}" destId="{9EDC929F-E16D-4803-B81B-A7965AE897A0}" srcOrd="0" destOrd="0" presId="urn:microsoft.com/office/officeart/2005/8/layout/vList2"/>
    <dgm:cxn modelId="{46926E99-0503-4477-A199-A76EF6DB090C}" type="presOf" srcId="{130C74F1-33D6-41C5-9E51-82D8DBB1EB84}" destId="{C9EDD438-5A72-4080-A901-12AF364B9257}" srcOrd="0" destOrd="0" presId="urn:microsoft.com/office/officeart/2005/8/layout/vList2"/>
    <dgm:cxn modelId="{221E19A1-A649-404A-A653-88BBDC1127F2}" srcId="{BD26767F-78B4-4372-AE9E-4FE30AA5EDAF}" destId="{8443AAA0-12B3-4338-B64F-1445BD92550A}" srcOrd="3" destOrd="0" parTransId="{648F3C29-6F39-4692-B484-31503B4ED441}" sibTransId="{29149D1E-84ED-43AA-B8DD-B7C45D61665F}"/>
    <dgm:cxn modelId="{C47D74AD-5904-4CA5-B1A3-0D6853B9A9EF}" srcId="{BD26767F-78B4-4372-AE9E-4FE30AA5EDAF}" destId="{970D3021-0F9C-453D-86BB-0AA6A21CFB54}" srcOrd="1" destOrd="0" parTransId="{BFC14DAE-6464-4D73-BD66-24E0EA0EDBE4}" sibTransId="{6C942784-1F66-4262-814A-D0840CC00B2F}"/>
    <dgm:cxn modelId="{D248D2AE-6D1D-4CF2-8E04-8B43FEBEC9DB}" type="presOf" srcId="{7AD938A2-B4E5-43D9-B9F2-6FF3EA13A91B}" destId="{540BCA3A-755E-47CD-8231-4DCA40B65A05}" srcOrd="0" destOrd="0" presId="urn:microsoft.com/office/officeart/2005/8/layout/vList2"/>
    <dgm:cxn modelId="{BD3A51C1-EF19-45D1-AD82-5847E91403A8}" type="presOf" srcId="{BD26767F-78B4-4372-AE9E-4FE30AA5EDAF}" destId="{A2F257DB-B24F-4648-9C76-841393BCDB6A}" srcOrd="0" destOrd="0" presId="urn:microsoft.com/office/officeart/2005/8/layout/vList2"/>
    <dgm:cxn modelId="{4DE4C85D-7D97-42B7-9CB8-57787EE4E0FA}" type="presParOf" srcId="{A2F257DB-B24F-4648-9C76-841393BCDB6A}" destId="{540BCA3A-755E-47CD-8231-4DCA40B65A05}" srcOrd="0" destOrd="0" presId="urn:microsoft.com/office/officeart/2005/8/layout/vList2"/>
    <dgm:cxn modelId="{B6489B92-2A16-4C55-9C06-82F820DE7B8A}" type="presParOf" srcId="{A2F257DB-B24F-4648-9C76-841393BCDB6A}" destId="{1708CB3D-8D5C-49CA-B5C5-C60C1E49B220}" srcOrd="1" destOrd="0" presId="urn:microsoft.com/office/officeart/2005/8/layout/vList2"/>
    <dgm:cxn modelId="{32C8ADE2-6DA2-4497-87E6-C95CBAB0D76E}" type="presParOf" srcId="{A2F257DB-B24F-4648-9C76-841393BCDB6A}" destId="{9EDC929F-E16D-4803-B81B-A7965AE897A0}" srcOrd="2" destOrd="0" presId="urn:microsoft.com/office/officeart/2005/8/layout/vList2"/>
    <dgm:cxn modelId="{71E71F6F-9B36-4BA3-BAD9-E7C28AEFE309}" type="presParOf" srcId="{A2F257DB-B24F-4648-9C76-841393BCDB6A}" destId="{15539904-50FE-4645-8C8A-89D9229D84FA}" srcOrd="3" destOrd="0" presId="urn:microsoft.com/office/officeart/2005/8/layout/vList2"/>
    <dgm:cxn modelId="{E00DBCC1-7DF2-4856-BF3C-CCCA4EC216E7}" type="presParOf" srcId="{A2F257DB-B24F-4648-9C76-841393BCDB6A}" destId="{51C6839A-9691-4CF5-9D0E-0BAE15A4D0DF}" srcOrd="4" destOrd="0" presId="urn:microsoft.com/office/officeart/2005/8/layout/vList2"/>
    <dgm:cxn modelId="{CD3E2DAD-7D09-421F-91EC-D13415471438}" type="presParOf" srcId="{A2F257DB-B24F-4648-9C76-841393BCDB6A}" destId="{49227F2D-8B04-4A50-8E18-CED8BFE667E3}" srcOrd="5" destOrd="0" presId="urn:microsoft.com/office/officeart/2005/8/layout/vList2"/>
    <dgm:cxn modelId="{A66AB787-1C86-4699-9374-87FA5E837F14}" type="presParOf" srcId="{A2F257DB-B24F-4648-9C76-841393BCDB6A}" destId="{138EACEE-21AB-42E9-ABF8-0DC5F4DDF087}" srcOrd="6" destOrd="0" presId="urn:microsoft.com/office/officeart/2005/8/layout/vList2"/>
    <dgm:cxn modelId="{A9B70EAE-C0AF-487F-9021-6367AA0C5FA2}" type="presParOf" srcId="{A2F257DB-B24F-4648-9C76-841393BCDB6A}" destId="{308826E7-8F4A-4864-BB80-73C514671861}" srcOrd="7" destOrd="0" presId="urn:microsoft.com/office/officeart/2005/8/layout/vList2"/>
    <dgm:cxn modelId="{F29A15BA-7035-4888-8159-8B264D98A9DD}" type="presParOf" srcId="{A2F257DB-B24F-4648-9C76-841393BCDB6A}" destId="{C9EDD438-5A72-4080-A901-12AF364B92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6767F-78B4-4372-AE9E-4FE30AA5EDAF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D938A2-B4E5-43D9-B9F2-6FF3EA13A91B}">
      <dgm:prSet phldrT="[Text]"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b="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99D442-C275-4BC4-B8E6-3DB04CC7F10A}" type="parTrans" cxnId="{E868413E-BBBA-409D-9573-4D94EB50D72D}">
      <dgm:prSet/>
      <dgm:spPr/>
      <dgm:t>
        <a:bodyPr/>
        <a:lstStyle/>
        <a:p>
          <a:endParaRPr lang="en-US"/>
        </a:p>
      </dgm:t>
    </dgm:pt>
    <dgm:pt modelId="{1D34619C-56B6-43BC-B1A7-5CBC4FFDBFF2}" type="sibTrans" cxnId="{E868413E-BBBA-409D-9573-4D94EB50D72D}">
      <dgm:prSet/>
      <dgm:spPr/>
      <dgm:t>
        <a:bodyPr/>
        <a:lstStyle/>
        <a:p>
          <a:endParaRPr lang="en-US"/>
        </a:p>
      </dgm:t>
    </dgm:pt>
    <dgm:pt modelId="{970D3021-0F9C-453D-86BB-0AA6A21CFB54}">
      <dgm:prSet phldrT="[Text]"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C14DAE-6464-4D73-BD66-24E0EA0EDBE4}" type="parTrans" cxnId="{C47D74AD-5904-4CA5-B1A3-0D6853B9A9EF}">
      <dgm:prSet/>
      <dgm:spPr/>
      <dgm:t>
        <a:bodyPr/>
        <a:lstStyle/>
        <a:p>
          <a:endParaRPr lang="en-US"/>
        </a:p>
      </dgm:t>
    </dgm:pt>
    <dgm:pt modelId="{6C942784-1F66-4262-814A-D0840CC00B2F}" type="sibTrans" cxnId="{C47D74AD-5904-4CA5-B1A3-0D6853B9A9EF}">
      <dgm:prSet/>
      <dgm:spPr/>
      <dgm:t>
        <a:bodyPr/>
        <a:lstStyle/>
        <a:p>
          <a:endParaRPr lang="en-US"/>
        </a:p>
      </dgm:t>
    </dgm:pt>
    <dgm:pt modelId="{8443AAA0-12B3-4338-B64F-1445BD92550A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F3C29-6F39-4692-B484-31503B4ED441}" type="parTrans" cxnId="{221E19A1-A649-404A-A653-88BBDC1127F2}">
      <dgm:prSet/>
      <dgm:spPr/>
      <dgm:t>
        <a:bodyPr/>
        <a:lstStyle/>
        <a:p>
          <a:endParaRPr lang="en-US"/>
        </a:p>
      </dgm:t>
    </dgm:pt>
    <dgm:pt modelId="{29149D1E-84ED-43AA-B8DD-B7C45D61665F}" type="sibTrans" cxnId="{221E19A1-A649-404A-A653-88BBDC1127F2}">
      <dgm:prSet/>
      <dgm:spPr/>
      <dgm:t>
        <a:bodyPr/>
        <a:lstStyle/>
        <a:p>
          <a:endParaRPr lang="en-US"/>
        </a:p>
      </dgm:t>
    </dgm:pt>
    <dgm:pt modelId="{130C74F1-33D6-41C5-9E51-82D8DBB1EB84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6BF83-D150-4C10-AD1A-C81F364B7ABE}" type="parTrans" cxnId="{E2C77730-25D0-469E-AFAD-B986BD58904B}">
      <dgm:prSet/>
      <dgm:spPr/>
      <dgm:t>
        <a:bodyPr/>
        <a:lstStyle/>
        <a:p>
          <a:endParaRPr lang="en-US"/>
        </a:p>
      </dgm:t>
    </dgm:pt>
    <dgm:pt modelId="{85F61DE0-61E6-4BB7-9EB6-F12336EFA6DF}" type="sibTrans" cxnId="{E2C77730-25D0-469E-AFAD-B986BD58904B}">
      <dgm:prSet/>
      <dgm:spPr/>
      <dgm:t>
        <a:bodyPr/>
        <a:lstStyle/>
        <a:p>
          <a:endParaRPr lang="en-US"/>
        </a:p>
      </dgm:t>
    </dgm:pt>
    <dgm:pt modelId="{0CB9613F-233B-4E59-963F-BE642A2955B5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b="1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9285C7-50CC-415C-B565-5DAC881700EE}" type="parTrans" cxnId="{ED2E245B-D190-414F-8AB3-393596C38CB4}">
      <dgm:prSet/>
      <dgm:spPr/>
      <dgm:t>
        <a:bodyPr/>
        <a:lstStyle/>
        <a:p>
          <a:endParaRPr lang="en-US"/>
        </a:p>
      </dgm:t>
    </dgm:pt>
    <dgm:pt modelId="{F1E723B2-5B7D-45E4-8301-A5E3E75B0CD3}" type="sibTrans" cxnId="{ED2E245B-D190-414F-8AB3-393596C38CB4}">
      <dgm:prSet/>
      <dgm:spPr/>
      <dgm:t>
        <a:bodyPr/>
        <a:lstStyle/>
        <a:p>
          <a:endParaRPr lang="en-US"/>
        </a:p>
      </dgm:t>
    </dgm:pt>
    <dgm:pt modelId="{A2F257DB-B24F-4648-9C76-841393BCDB6A}" type="pres">
      <dgm:prSet presAssocID="{BD26767F-78B4-4372-AE9E-4FE30AA5EDAF}" presName="linear" presStyleCnt="0">
        <dgm:presLayoutVars>
          <dgm:animLvl val="lvl"/>
          <dgm:resizeHandles val="exact"/>
        </dgm:presLayoutVars>
      </dgm:prSet>
      <dgm:spPr/>
    </dgm:pt>
    <dgm:pt modelId="{540BCA3A-755E-47CD-8231-4DCA40B65A05}" type="pres">
      <dgm:prSet presAssocID="{7AD938A2-B4E5-43D9-B9F2-6FF3EA13A91B}" presName="parentText" presStyleLbl="node1" presStyleIdx="0" presStyleCnt="5" custLinFactNeighborX="-9451">
        <dgm:presLayoutVars>
          <dgm:chMax val="0"/>
          <dgm:bulletEnabled val="1"/>
        </dgm:presLayoutVars>
      </dgm:prSet>
      <dgm:spPr/>
    </dgm:pt>
    <dgm:pt modelId="{1708CB3D-8D5C-49CA-B5C5-C60C1E49B220}" type="pres">
      <dgm:prSet presAssocID="{1D34619C-56B6-43BC-B1A7-5CBC4FFDBFF2}" presName="spacer" presStyleCnt="0"/>
      <dgm:spPr/>
    </dgm:pt>
    <dgm:pt modelId="{9EDC929F-E16D-4803-B81B-A7965AE897A0}" type="pres">
      <dgm:prSet presAssocID="{970D3021-0F9C-453D-86BB-0AA6A21CFB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539904-50FE-4645-8C8A-89D9229D84FA}" type="pres">
      <dgm:prSet presAssocID="{6C942784-1F66-4262-814A-D0840CC00B2F}" presName="spacer" presStyleCnt="0"/>
      <dgm:spPr/>
    </dgm:pt>
    <dgm:pt modelId="{51C6839A-9691-4CF5-9D0E-0BAE15A4D0DF}" type="pres">
      <dgm:prSet presAssocID="{0CB9613F-233B-4E59-963F-BE642A2955B5}" presName="parentText" presStyleLbl="node1" presStyleIdx="2" presStyleCnt="5" custLinFactNeighborX="125">
        <dgm:presLayoutVars>
          <dgm:chMax val="0"/>
          <dgm:bulletEnabled val="1"/>
        </dgm:presLayoutVars>
      </dgm:prSet>
      <dgm:spPr/>
    </dgm:pt>
    <dgm:pt modelId="{49227F2D-8B04-4A50-8E18-CED8BFE667E3}" type="pres">
      <dgm:prSet presAssocID="{F1E723B2-5B7D-45E4-8301-A5E3E75B0CD3}" presName="spacer" presStyleCnt="0"/>
      <dgm:spPr/>
    </dgm:pt>
    <dgm:pt modelId="{138EACEE-21AB-42E9-ABF8-0DC5F4DDF087}" type="pres">
      <dgm:prSet presAssocID="{8443AAA0-12B3-4338-B64F-1445BD92550A}" presName="parentText" presStyleLbl="node1" presStyleIdx="3" presStyleCnt="5" custLinFactNeighborX="-19678" custLinFactNeighborY="12886">
        <dgm:presLayoutVars>
          <dgm:chMax val="0"/>
          <dgm:bulletEnabled val="1"/>
        </dgm:presLayoutVars>
      </dgm:prSet>
      <dgm:spPr/>
    </dgm:pt>
    <dgm:pt modelId="{308826E7-8F4A-4864-BB80-73C514671861}" type="pres">
      <dgm:prSet presAssocID="{29149D1E-84ED-43AA-B8DD-B7C45D61665F}" presName="spacer" presStyleCnt="0"/>
      <dgm:spPr/>
    </dgm:pt>
    <dgm:pt modelId="{C9EDD438-5A72-4080-A901-12AF364B9257}" type="pres">
      <dgm:prSet presAssocID="{130C74F1-33D6-41C5-9E51-82D8DBB1EB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C77730-25D0-469E-AFAD-B986BD58904B}" srcId="{BD26767F-78B4-4372-AE9E-4FE30AA5EDAF}" destId="{130C74F1-33D6-41C5-9E51-82D8DBB1EB84}" srcOrd="4" destOrd="0" parTransId="{D226BF83-D150-4C10-AD1A-C81F364B7ABE}" sibTransId="{85F61DE0-61E6-4BB7-9EB6-F12336EFA6DF}"/>
    <dgm:cxn modelId="{E868413E-BBBA-409D-9573-4D94EB50D72D}" srcId="{BD26767F-78B4-4372-AE9E-4FE30AA5EDAF}" destId="{7AD938A2-B4E5-43D9-B9F2-6FF3EA13A91B}" srcOrd="0" destOrd="0" parTransId="{9699D442-C275-4BC4-B8E6-3DB04CC7F10A}" sibTransId="{1D34619C-56B6-43BC-B1A7-5CBC4FFDBFF2}"/>
    <dgm:cxn modelId="{ED2E245B-D190-414F-8AB3-393596C38CB4}" srcId="{BD26767F-78B4-4372-AE9E-4FE30AA5EDAF}" destId="{0CB9613F-233B-4E59-963F-BE642A2955B5}" srcOrd="2" destOrd="0" parTransId="{419285C7-50CC-415C-B565-5DAC881700EE}" sibTransId="{F1E723B2-5B7D-45E4-8301-A5E3E75B0CD3}"/>
    <dgm:cxn modelId="{2041B873-74FD-4C56-9063-C8916BF00DB8}" type="presOf" srcId="{8443AAA0-12B3-4338-B64F-1445BD92550A}" destId="{138EACEE-21AB-42E9-ABF8-0DC5F4DDF087}" srcOrd="0" destOrd="0" presId="urn:microsoft.com/office/officeart/2005/8/layout/vList2"/>
    <dgm:cxn modelId="{9DB83E75-638E-4070-BFF7-130C9177D381}" type="presOf" srcId="{0CB9613F-233B-4E59-963F-BE642A2955B5}" destId="{51C6839A-9691-4CF5-9D0E-0BAE15A4D0DF}" srcOrd="0" destOrd="0" presId="urn:microsoft.com/office/officeart/2005/8/layout/vList2"/>
    <dgm:cxn modelId="{D005DB89-9620-4F7D-85D6-C3C8C7B287BD}" type="presOf" srcId="{970D3021-0F9C-453D-86BB-0AA6A21CFB54}" destId="{9EDC929F-E16D-4803-B81B-A7965AE897A0}" srcOrd="0" destOrd="0" presId="urn:microsoft.com/office/officeart/2005/8/layout/vList2"/>
    <dgm:cxn modelId="{46926E99-0503-4477-A199-A76EF6DB090C}" type="presOf" srcId="{130C74F1-33D6-41C5-9E51-82D8DBB1EB84}" destId="{C9EDD438-5A72-4080-A901-12AF364B9257}" srcOrd="0" destOrd="0" presId="urn:microsoft.com/office/officeart/2005/8/layout/vList2"/>
    <dgm:cxn modelId="{221E19A1-A649-404A-A653-88BBDC1127F2}" srcId="{BD26767F-78B4-4372-AE9E-4FE30AA5EDAF}" destId="{8443AAA0-12B3-4338-B64F-1445BD92550A}" srcOrd="3" destOrd="0" parTransId="{648F3C29-6F39-4692-B484-31503B4ED441}" sibTransId="{29149D1E-84ED-43AA-B8DD-B7C45D61665F}"/>
    <dgm:cxn modelId="{C47D74AD-5904-4CA5-B1A3-0D6853B9A9EF}" srcId="{BD26767F-78B4-4372-AE9E-4FE30AA5EDAF}" destId="{970D3021-0F9C-453D-86BB-0AA6A21CFB54}" srcOrd="1" destOrd="0" parTransId="{BFC14DAE-6464-4D73-BD66-24E0EA0EDBE4}" sibTransId="{6C942784-1F66-4262-814A-D0840CC00B2F}"/>
    <dgm:cxn modelId="{D248D2AE-6D1D-4CF2-8E04-8B43FEBEC9DB}" type="presOf" srcId="{7AD938A2-B4E5-43D9-B9F2-6FF3EA13A91B}" destId="{540BCA3A-755E-47CD-8231-4DCA40B65A05}" srcOrd="0" destOrd="0" presId="urn:microsoft.com/office/officeart/2005/8/layout/vList2"/>
    <dgm:cxn modelId="{BD3A51C1-EF19-45D1-AD82-5847E91403A8}" type="presOf" srcId="{BD26767F-78B4-4372-AE9E-4FE30AA5EDAF}" destId="{A2F257DB-B24F-4648-9C76-841393BCDB6A}" srcOrd="0" destOrd="0" presId="urn:microsoft.com/office/officeart/2005/8/layout/vList2"/>
    <dgm:cxn modelId="{4DE4C85D-7D97-42B7-9CB8-57787EE4E0FA}" type="presParOf" srcId="{A2F257DB-B24F-4648-9C76-841393BCDB6A}" destId="{540BCA3A-755E-47CD-8231-4DCA40B65A05}" srcOrd="0" destOrd="0" presId="urn:microsoft.com/office/officeart/2005/8/layout/vList2"/>
    <dgm:cxn modelId="{B6489B92-2A16-4C55-9C06-82F820DE7B8A}" type="presParOf" srcId="{A2F257DB-B24F-4648-9C76-841393BCDB6A}" destId="{1708CB3D-8D5C-49CA-B5C5-C60C1E49B220}" srcOrd="1" destOrd="0" presId="urn:microsoft.com/office/officeart/2005/8/layout/vList2"/>
    <dgm:cxn modelId="{32C8ADE2-6DA2-4497-87E6-C95CBAB0D76E}" type="presParOf" srcId="{A2F257DB-B24F-4648-9C76-841393BCDB6A}" destId="{9EDC929F-E16D-4803-B81B-A7965AE897A0}" srcOrd="2" destOrd="0" presId="urn:microsoft.com/office/officeart/2005/8/layout/vList2"/>
    <dgm:cxn modelId="{71E71F6F-9B36-4BA3-BAD9-E7C28AEFE309}" type="presParOf" srcId="{A2F257DB-B24F-4648-9C76-841393BCDB6A}" destId="{15539904-50FE-4645-8C8A-89D9229D84FA}" srcOrd="3" destOrd="0" presId="urn:microsoft.com/office/officeart/2005/8/layout/vList2"/>
    <dgm:cxn modelId="{E00DBCC1-7DF2-4856-BF3C-CCCA4EC216E7}" type="presParOf" srcId="{A2F257DB-B24F-4648-9C76-841393BCDB6A}" destId="{51C6839A-9691-4CF5-9D0E-0BAE15A4D0DF}" srcOrd="4" destOrd="0" presId="urn:microsoft.com/office/officeart/2005/8/layout/vList2"/>
    <dgm:cxn modelId="{CD3E2DAD-7D09-421F-91EC-D13415471438}" type="presParOf" srcId="{A2F257DB-B24F-4648-9C76-841393BCDB6A}" destId="{49227F2D-8B04-4A50-8E18-CED8BFE667E3}" srcOrd="5" destOrd="0" presId="urn:microsoft.com/office/officeart/2005/8/layout/vList2"/>
    <dgm:cxn modelId="{A66AB787-1C86-4699-9374-87FA5E837F14}" type="presParOf" srcId="{A2F257DB-B24F-4648-9C76-841393BCDB6A}" destId="{138EACEE-21AB-42E9-ABF8-0DC5F4DDF087}" srcOrd="6" destOrd="0" presId="urn:microsoft.com/office/officeart/2005/8/layout/vList2"/>
    <dgm:cxn modelId="{A9B70EAE-C0AF-487F-9021-6367AA0C5FA2}" type="presParOf" srcId="{A2F257DB-B24F-4648-9C76-841393BCDB6A}" destId="{308826E7-8F4A-4864-BB80-73C514671861}" srcOrd="7" destOrd="0" presId="urn:microsoft.com/office/officeart/2005/8/layout/vList2"/>
    <dgm:cxn modelId="{F29A15BA-7035-4888-8159-8B264D98A9DD}" type="presParOf" srcId="{A2F257DB-B24F-4648-9C76-841393BCDB6A}" destId="{C9EDD438-5A72-4080-A901-12AF364B92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6767F-78B4-4372-AE9E-4FE30AA5EDAF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D938A2-B4E5-43D9-B9F2-6FF3EA13A91B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b="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99D442-C275-4BC4-B8E6-3DB04CC7F10A}" type="parTrans" cxnId="{E868413E-BBBA-409D-9573-4D94EB50D72D}">
      <dgm:prSet/>
      <dgm:spPr/>
      <dgm:t>
        <a:bodyPr/>
        <a:lstStyle/>
        <a:p>
          <a:endParaRPr lang="en-US"/>
        </a:p>
      </dgm:t>
    </dgm:pt>
    <dgm:pt modelId="{1D34619C-56B6-43BC-B1A7-5CBC4FFDBFF2}" type="sibTrans" cxnId="{E868413E-BBBA-409D-9573-4D94EB50D72D}">
      <dgm:prSet/>
      <dgm:spPr/>
      <dgm:t>
        <a:bodyPr/>
        <a:lstStyle/>
        <a:p>
          <a:endParaRPr lang="en-US"/>
        </a:p>
      </dgm:t>
    </dgm:pt>
    <dgm:pt modelId="{970D3021-0F9C-453D-86BB-0AA6A21CFB54}">
      <dgm:prSet phldrT="[Text]"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C14DAE-6464-4D73-BD66-24E0EA0EDBE4}" type="parTrans" cxnId="{C47D74AD-5904-4CA5-B1A3-0D6853B9A9EF}">
      <dgm:prSet/>
      <dgm:spPr/>
      <dgm:t>
        <a:bodyPr/>
        <a:lstStyle/>
        <a:p>
          <a:endParaRPr lang="en-US"/>
        </a:p>
      </dgm:t>
    </dgm:pt>
    <dgm:pt modelId="{6C942784-1F66-4262-814A-D0840CC00B2F}" type="sibTrans" cxnId="{C47D74AD-5904-4CA5-B1A3-0D6853B9A9EF}">
      <dgm:prSet/>
      <dgm:spPr/>
      <dgm:t>
        <a:bodyPr/>
        <a:lstStyle/>
        <a:p>
          <a:endParaRPr lang="en-US"/>
        </a:p>
      </dgm:t>
    </dgm:pt>
    <dgm:pt modelId="{8443AAA0-12B3-4338-B64F-1445BD92550A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b="1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F3C29-6F39-4692-B484-31503B4ED441}" type="parTrans" cxnId="{221E19A1-A649-404A-A653-88BBDC1127F2}">
      <dgm:prSet/>
      <dgm:spPr/>
      <dgm:t>
        <a:bodyPr/>
        <a:lstStyle/>
        <a:p>
          <a:endParaRPr lang="en-US"/>
        </a:p>
      </dgm:t>
    </dgm:pt>
    <dgm:pt modelId="{29149D1E-84ED-43AA-B8DD-B7C45D61665F}" type="sibTrans" cxnId="{221E19A1-A649-404A-A653-88BBDC1127F2}">
      <dgm:prSet/>
      <dgm:spPr/>
      <dgm:t>
        <a:bodyPr/>
        <a:lstStyle/>
        <a:p>
          <a:endParaRPr lang="en-US"/>
        </a:p>
      </dgm:t>
    </dgm:pt>
    <dgm:pt modelId="{130C74F1-33D6-41C5-9E51-82D8DBB1EB84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6BF83-D150-4C10-AD1A-C81F364B7ABE}" type="parTrans" cxnId="{E2C77730-25D0-469E-AFAD-B986BD58904B}">
      <dgm:prSet/>
      <dgm:spPr/>
      <dgm:t>
        <a:bodyPr/>
        <a:lstStyle/>
        <a:p>
          <a:endParaRPr lang="en-US"/>
        </a:p>
      </dgm:t>
    </dgm:pt>
    <dgm:pt modelId="{85F61DE0-61E6-4BB7-9EB6-F12336EFA6DF}" type="sibTrans" cxnId="{E2C77730-25D0-469E-AFAD-B986BD58904B}">
      <dgm:prSet/>
      <dgm:spPr/>
      <dgm:t>
        <a:bodyPr/>
        <a:lstStyle/>
        <a:p>
          <a:endParaRPr lang="en-US"/>
        </a:p>
      </dgm:t>
    </dgm:pt>
    <dgm:pt modelId="{0CB9613F-233B-4E59-963F-BE642A2955B5}">
      <dgm:prSet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b="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9285C7-50CC-415C-B565-5DAC881700EE}" type="parTrans" cxnId="{ED2E245B-D190-414F-8AB3-393596C38CB4}">
      <dgm:prSet/>
      <dgm:spPr/>
      <dgm:t>
        <a:bodyPr/>
        <a:lstStyle/>
        <a:p>
          <a:endParaRPr lang="en-US"/>
        </a:p>
      </dgm:t>
    </dgm:pt>
    <dgm:pt modelId="{F1E723B2-5B7D-45E4-8301-A5E3E75B0CD3}" type="sibTrans" cxnId="{ED2E245B-D190-414F-8AB3-393596C38CB4}">
      <dgm:prSet/>
      <dgm:spPr/>
      <dgm:t>
        <a:bodyPr/>
        <a:lstStyle/>
        <a:p>
          <a:endParaRPr lang="en-US"/>
        </a:p>
      </dgm:t>
    </dgm:pt>
    <dgm:pt modelId="{A2F257DB-B24F-4648-9C76-841393BCDB6A}" type="pres">
      <dgm:prSet presAssocID="{BD26767F-78B4-4372-AE9E-4FE30AA5EDAF}" presName="linear" presStyleCnt="0">
        <dgm:presLayoutVars>
          <dgm:animLvl val="lvl"/>
          <dgm:resizeHandles val="exact"/>
        </dgm:presLayoutVars>
      </dgm:prSet>
      <dgm:spPr/>
    </dgm:pt>
    <dgm:pt modelId="{540BCA3A-755E-47CD-8231-4DCA40B65A05}" type="pres">
      <dgm:prSet presAssocID="{7AD938A2-B4E5-43D9-B9F2-6FF3EA13A91B}" presName="parentText" presStyleLbl="node1" presStyleIdx="0" presStyleCnt="5" custLinFactNeighborX="-9451">
        <dgm:presLayoutVars>
          <dgm:chMax val="0"/>
          <dgm:bulletEnabled val="1"/>
        </dgm:presLayoutVars>
      </dgm:prSet>
      <dgm:spPr/>
    </dgm:pt>
    <dgm:pt modelId="{1708CB3D-8D5C-49CA-B5C5-C60C1E49B220}" type="pres">
      <dgm:prSet presAssocID="{1D34619C-56B6-43BC-B1A7-5CBC4FFDBFF2}" presName="spacer" presStyleCnt="0"/>
      <dgm:spPr/>
    </dgm:pt>
    <dgm:pt modelId="{9EDC929F-E16D-4803-B81B-A7965AE897A0}" type="pres">
      <dgm:prSet presAssocID="{970D3021-0F9C-453D-86BB-0AA6A21CFB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539904-50FE-4645-8C8A-89D9229D84FA}" type="pres">
      <dgm:prSet presAssocID="{6C942784-1F66-4262-814A-D0840CC00B2F}" presName="spacer" presStyleCnt="0"/>
      <dgm:spPr/>
    </dgm:pt>
    <dgm:pt modelId="{51C6839A-9691-4CF5-9D0E-0BAE15A4D0DF}" type="pres">
      <dgm:prSet presAssocID="{0CB9613F-233B-4E59-963F-BE642A2955B5}" presName="parentText" presStyleLbl="node1" presStyleIdx="2" presStyleCnt="5" custLinFactNeighborX="-9321" custLinFactNeighborY="12886">
        <dgm:presLayoutVars>
          <dgm:chMax val="0"/>
          <dgm:bulletEnabled val="1"/>
        </dgm:presLayoutVars>
      </dgm:prSet>
      <dgm:spPr/>
    </dgm:pt>
    <dgm:pt modelId="{49227F2D-8B04-4A50-8E18-CED8BFE667E3}" type="pres">
      <dgm:prSet presAssocID="{F1E723B2-5B7D-45E4-8301-A5E3E75B0CD3}" presName="spacer" presStyleCnt="0"/>
      <dgm:spPr/>
    </dgm:pt>
    <dgm:pt modelId="{138EACEE-21AB-42E9-ABF8-0DC5F4DDF087}" type="pres">
      <dgm:prSet presAssocID="{8443AAA0-12B3-4338-B64F-1445BD92550A}" presName="parentText" presStyleLbl="node1" presStyleIdx="3" presStyleCnt="5" custLinFactNeighborX="-23820" custLinFactNeighborY="25772">
        <dgm:presLayoutVars>
          <dgm:chMax val="0"/>
          <dgm:bulletEnabled val="1"/>
        </dgm:presLayoutVars>
      </dgm:prSet>
      <dgm:spPr/>
    </dgm:pt>
    <dgm:pt modelId="{308826E7-8F4A-4864-BB80-73C514671861}" type="pres">
      <dgm:prSet presAssocID="{29149D1E-84ED-43AA-B8DD-B7C45D61665F}" presName="spacer" presStyleCnt="0"/>
      <dgm:spPr/>
    </dgm:pt>
    <dgm:pt modelId="{C9EDD438-5A72-4080-A901-12AF364B9257}" type="pres">
      <dgm:prSet presAssocID="{130C74F1-33D6-41C5-9E51-82D8DBB1EB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C77730-25D0-469E-AFAD-B986BD58904B}" srcId="{BD26767F-78B4-4372-AE9E-4FE30AA5EDAF}" destId="{130C74F1-33D6-41C5-9E51-82D8DBB1EB84}" srcOrd="4" destOrd="0" parTransId="{D226BF83-D150-4C10-AD1A-C81F364B7ABE}" sibTransId="{85F61DE0-61E6-4BB7-9EB6-F12336EFA6DF}"/>
    <dgm:cxn modelId="{E868413E-BBBA-409D-9573-4D94EB50D72D}" srcId="{BD26767F-78B4-4372-AE9E-4FE30AA5EDAF}" destId="{7AD938A2-B4E5-43D9-B9F2-6FF3EA13A91B}" srcOrd="0" destOrd="0" parTransId="{9699D442-C275-4BC4-B8E6-3DB04CC7F10A}" sibTransId="{1D34619C-56B6-43BC-B1A7-5CBC4FFDBFF2}"/>
    <dgm:cxn modelId="{ED2E245B-D190-414F-8AB3-393596C38CB4}" srcId="{BD26767F-78B4-4372-AE9E-4FE30AA5EDAF}" destId="{0CB9613F-233B-4E59-963F-BE642A2955B5}" srcOrd="2" destOrd="0" parTransId="{419285C7-50CC-415C-B565-5DAC881700EE}" sibTransId="{F1E723B2-5B7D-45E4-8301-A5E3E75B0CD3}"/>
    <dgm:cxn modelId="{2041B873-74FD-4C56-9063-C8916BF00DB8}" type="presOf" srcId="{8443AAA0-12B3-4338-B64F-1445BD92550A}" destId="{138EACEE-21AB-42E9-ABF8-0DC5F4DDF087}" srcOrd="0" destOrd="0" presId="urn:microsoft.com/office/officeart/2005/8/layout/vList2"/>
    <dgm:cxn modelId="{9DB83E75-638E-4070-BFF7-130C9177D381}" type="presOf" srcId="{0CB9613F-233B-4E59-963F-BE642A2955B5}" destId="{51C6839A-9691-4CF5-9D0E-0BAE15A4D0DF}" srcOrd="0" destOrd="0" presId="urn:microsoft.com/office/officeart/2005/8/layout/vList2"/>
    <dgm:cxn modelId="{D005DB89-9620-4F7D-85D6-C3C8C7B287BD}" type="presOf" srcId="{970D3021-0F9C-453D-86BB-0AA6A21CFB54}" destId="{9EDC929F-E16D-4803-B81B-A7965AE897A0}" srcOrd="0" destOrd="0" presId="urn:microsoft.com/office/officeart/2005/8/layout/vList2"/>
    <dgm:cxn modelId="{46926E99-0503-4477-A199-A76EF6DB090C}" type="presOf" srcId="{130C74F1-33D6-41C5-9E51-82D8DBB1EB84}" destId="{C9EDD438-5A72-4080-A901-12AF364B9257}" srcOrd="0" destOrd="0" presId="urn:microsoft.com/office/officeart/2005/8/layout/vList2"/>
    <dgm:cxn modelId="{221E19A1-A649-404A-A653-88BBDC1127F2}" srcId="{BD26767F-78B4-4372-AE9E-4FE30AA5EDAF}" destId="{8443AAA0-12B3-4338-B64F-1445BD92550A}" srcOrd="3" destOrd="0" parTransId="{648F3C29-6F39-4692-B484-31503B4ED441}" sibTransId="{29149D1E-84ED-43AA-B8DD-B7C45D61665F}"/>
    <dgm:cxn modelId="{C47D74AD-5904-4CA5-B1A3-0D6853B9A9EF}" srcId="{BD26767F-78B4-4372-AE9E-4FE30AA5EDAF}" destId="{970D3021-0F9C-453D-86BB-0AA6A21CFB54}" srcOrd="1" destOrd="0" parTransId="{BFC14DAE-6464-4D73-BD66-24E0EA0EDBE4}" sibTransId="{6C942784-1F66-4262-814A-D0840CC00B2F}"/>
    <dgm:cxn modelId="{D248D2AE-6D1D-4CF2-8E04-8B43FEBEC9DB}" type="presOf" srcId="{7AD938A2-B4E5-43D9-B9F2-6FF3EA13A91B}" destId="{540BCA3A-755E-47CD-8231-4DCA40B65A05}" srcOrd="0" destOrd="0" presId="urn:microsoft.com/office/officeart/2005/8/layout/vList2"/>
    <dgm:cxn modelId="{BD3A51C1-EF19-45D1-AD82-5847E91403A8}" type="presOf" srcId="{BD26767F-78B4-4372-AE9E-4FE30AA5EDAF}" destId="{A2F257DB-B24F-4648-9C76-841393BCDB6A}" srcOrd="0" destOrd="0" presId="urn:microsoft.com/office/officeart/2005/8/layout/vList2"/>
    <dgm:cxn modelId="{4DE4C85D-7D97-42B7-9CB8-57787EE4E0FA}" type="presParOf" srcId="{A2F257DB-B24F-4648-9C76-841393BCDB6A}" destId="{540BCA3A-755E-47CD-8231-4DCA40B65A05}" srcOrd="0" destOrd="0" presId="urn:microsoft.com/office/officeart/2005/8/layout/vList2"/>
    <dgm:cxn modelId="{B6489B92-2A16-4C55-9C06-82F820DE7B8A}" type="presParOf" srcId="{A2F257DB-B24F-4648-9C76-841393BCDB6A}" destId="{1708CB3D-8D5C-49CA-B5C5-C60C1E49B220}" srcOrd="1" destOrd="0" presId="urn:microsoft.com/office/officeart/2005/8/layout/vList2"/>
    <dgm:cxn modelId="{32C8ADE2-6DA2-4497-87E6-C95CBAB0D76E}" type="presParOf" srcId="{A2F257DB-B24F-4648-9C76-841393BCDB6A}" destId="{9EDC929F-E16D-4803-B81B-A7965AE897A0}" srcOrd="2" destOrd="0" presId="urn:microsoft.com/office/officeart/2005/8/layout/vList2"/>
    <dgm:cxn modelId="{71E71F6F-9B36-4BA3-BAD9-E7C28AEFE309}" type="presParOf" srcId="{A2F257DB-B24F-4648-9C76-841393BCDB6A}" destId="{15539904-50FE-4645-8C8A-89D9229D84FA}" srcOrd="3" destOrd="0" presId="urn:microsoft.com/office/officeart/2005/8/layout/vList2"/>
    <dgm:cxn modelId="{E00DBCC1-7DF2-4856-BF3C-CCCA4EC216E7}" type="presParOf" srcId="{A2F257DB-B24F-4648-9C76-841393BCDB6A}" destId="{51C6839A-9691-4CF5-9D0E-0BAE15A4D0DF}" srcOrd="4" destOrd="0" presId="urn:microsoft.com/office/officeart/2005/8/layout/vList2"/>
    <dgm:cxn modelId="{CD3E2DAD-7D09-421F-91EC-D13415471438}" type="presParOf" srcId="{A2F257DB-B24F-4648-9C76-841393BCDB6A}" destId="{49227F2D-8B04-4A50-8E18-CED8BFE667E3}" srcOrd="5" destOrd="0" presId="urn:microsoft.com/office/officeart/2005/8/layout/vList2"/>
    <dgm:cxn modelId="{A66AB787-1C86-4699-9374-87FA5E837F14}" type="presParOf" srcId="{A2F257DB-B24F-4648-9C76-841393BCDB6A}" destId="{138EACEE-21AB-42E9-ABF8-0DC5F4DDF087}" srcOrd="6" destOrd="0" presId="urn:microsoft.com/office/officeart/2005/8/layout/vList2"/>
    <dgm:cxn modelId="{A9B70EAE-C0AF-487F-9021-6367AA0C5FA2}" type="presParOf" srcId="{A2F257DB-B24F-4648-9C76-841393BCDB6A}" destId="{308826E7-8F4A-4864-BB80-73C514671861}" srcOrd="7" destOrd="0" presId="urn:microsoft.com/office/officeart/2005/8/layout/vList2"/>
    <dgm:cxn modelId="{F29A15BA-7035-4888-8159-8B264D98A9DD}" type="presParOf" srcId="{A2F257DB-B24F-4648-9C76-841393BCDB6A}" destId="{C9EDD438-5A72-4080-A901-12AF364B92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26767F-78B4-4372-AE9E-4FE30AA5EDAF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D938A2-B4E5-43D9-B9F2-6FF3EA13A91B}">
      <dgm:prSet phldrT="[Text]"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b="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99D442-C275-4BC4-B8E6-3DB04CC7F10A}" type="parTrans" cxnId="{E868413E-BBBA-409D-9573-4D94EB50D72D}">
      <dgm:prSet/>
      <dgm:spPr/>
      <dgm:t>
        <a:bodyPr/>
        <a:lstStyle/>
        <a:p>
          <a:endParaRPr lang="en-US"/>
        </a:p>
      </dgm:t>
    </dgm:pt>
    <dgm:pt modelId="{1D34619C-56B6-43BC-B1A7-5CBC4FFDBFF2}" type="sibTrans" cxnId="{E868413E-BBBA-409D-9573-4D94EB50D72D}">
      <dgm:prSet/>
      <dgm:spPr/>
      <dgm:t>
        <a:bodyPr/>
        <a:lstStyle/>
        <a:p>
          <a:endParaRPr lang="en-US"/>
        </a:p>
      </dgm:t>
    </dgm:pt>
    <dgm:pt modelId="{970D3021-0F9C-453D-86BB-0AA6A21CFB54}">
      <dgm:prSet phldrT="[Text]"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C14DAE-6464-4D73-BD66-24E0EA0EDBE4}" type="parTrans" cxnId="{C47D74AD-5904-4CA5-B1A3-0D6853B9A9EF}">
      <dgm:prSet/>
      <dgm:spPr/>
      <dgm:t>
        <a:bodyPr/>
        <a:lstStyle/>
        <a:p>
          <a:endParaRPr lang="en-US"/>
        </a:p>
      </dgm:t>
    </dgm:pt>
    <dgm:pt modelId="{6C942784-1F66-4262-814A-D0840CC00B2F}" type="sibTrans" cxnId="{C47D74AD-5904-4CA5-B1A3-0D6853B9A9EF}">
      <dgm:prSet/>
      <dgm:spPr/>
      <dgm:t>
        <a:bodyPr/>
        <a:lstStyle/>
        <a:p>
          <a:endParaRPr lang="en-US"/>
        </a:p>
      </dgm:t>
    </dgm:pt>
    <dgm:pt modelId="{8443AAA0-12B3-4338-B64F-1445BD92550A}">
      <dgm:prSet phldr="0"/>
      <dgm:spPr/>
      <dgm:t>
        <a:bodyPr/>
        <a:lstStyle/>
        <a:p>
          <a:pPr rtl="0"/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F3C29-6F39-4692-B484-31503B4ED441}" type="parTrans" cxnId="{221E19A1-A649-404A-A653-88BBDC1127F2}">
      <dgm:prSet/>
      <dgm:spPr/>
      <dgm:t>
        <a:bodyPr/>
        <a:lstStyle/>
        <a:p>
          <a:endParaRPr lang="en-US"/>
        </a:p>
      </dgm:t>
    </dgm:pt>
    <dgm:pt modelId="{29149D1E-84ED-43AA-B8DD-B7C45D61665F}" type="sibTrans" cxnId="{221E19A1-A649-404A-A653-88BBDC1127F2}">
      <dgm:prSet/>
      <dgm:spPr/>
      <dgm:t>
        <a:bodyPr/>
        <a:lstStyle/>
        <a:p>
          <a:endParaRPr lang="en-US"/>
        </a:p>
      </dgm:t>
    </dgm:pt>
    <dgm:pt modelId="{130C74F1-33D6-41C5-9E51-82D8DBB1EB84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b="1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6BF83-D150-4C10-AD1A-C81F364B7ABE}" type="parTrans" cxnId="{E2C77730-25D0-469E-AFAD-B986BD58904B}">
      <dgm:prSet/>
      <dgm:spPr/>
      <dgm:t>
        <a:bodyPr/>
        <a:lstStyle/>
        <a:p>
          <a:endParaRPr lang="en-US"/>
        </a:p>
      </dgm:t>
    </dgm:pt>
    <dgm:pt modelId="{85F61DE0-61E6-4BB7-9EB6-F12336EFA6DF}" type="sibTrans" cxnId="{E2C77730-25D0-469E-AFAD-B986BD58904B}">
      <dgm:prSet/>
      <dgm:spPr/>
      <dgm:t>
        <a:bodyPr/>
        <a:lstStyle/>
        <a:p>
          <a:endParaRPr lang="en-US"/>
        </a:p>
      </dgm:t>
    </dgm:pt>
    <dgm:pt modelId="{0CB9613F-233B-4E59-963F-BE642A2955B5}">
      <dgm:prSet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b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b="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9285C7-50CC-415C-B565-5DAC881700EE}" type="parTrans" cxnId="{ED2E245B-D190-414F-8AB3-393596C38CB4}">
      <dgm:prSet/>
      <dgm:spPr/>
      <dgm:t>
        <a:bodyPr/>
        <a:lstStyle/>
        <a:p>
          <a:endParaRPr lang="en-US"/>
        </a:p>
      </dgm:t>
    </dgm:pt>
    <dgm:pt modelId="{F1E723B2-5B7D-45E4-8301-A5E3E75B0CD3}" type="sibTrans" cxnId="{ED2E245B-D190-414F-8AB3-393596C38CB4}">
      <dgm:prSet/>
      <dgm:spPr/>
      <dgm:t>
        <a:bodyPr/>
        <a:lstStyle/>
        <a:p>
          <a:endParaRPr lang="en-US"/>
        </a:p>
      </dgm:t>
    </dgm:pt>
    <dgm:pt modelId="{A2F257DB-B24F-4648-9C76-841393BCDB6A}" type="pres">
      <dgm:prSet presAssocID="{BD26767F-78B4-4372-AE9E-4FE30AA5EDAF}" presName="linear" presStyleCnt="0">
        <dgm:presLayoutVars>
          <dgm:animLvl val="lvl"/>
          <dgm:resizeHandles val="exact"/>
        </dgm:presLayoutVars>
      </dgm:prSet>
      <dgm:spPr/>
    </dgm:pt>
    <dgm:pt modelId="{540BCA3A-755E-47CD-8231-4DCA40B65A05}" type="pres">
      <dgm:prSet presAssocID="{7AD938A2-B4E5-43D9-B9F2-6FF3EA13A91B}" presName="parentText" presStyleLbl="node1" presStyleIdx="0" presStyleCnt="5" custLinFactNeighborX="-1373">
        <dgm:presLayoutVars>
          <dgm:chMax val="0"/>
          <dgm:bulletEnabled val="1"/>
        </dgm:presLayoutVars>
      </dgm:prSet>
      <dgm:spPr/>
    </dgm:pt>
    <dgm:pt modelId="{1708CB3D-8D5C-49CA-B5C5-C60C1E49B220}" type="pres">
      <dgm:prSet presAssocID="{1D34619C-56B6-43BC-B1A7-5CBC4FFDBFF2}" presName="spacer" presStyleCnt="0"/>
      <dgm:spPr/>
    </dgm:pt>
    <dgm:pt modelId="{9EDC929F-E16D-4803-B81B-A7965AE897A0}" type="pres">
      <dgm:prSet presAssocID="{970D3021-0F9C-453D-86BB-0AA6A21CFB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539904-50FE-4645-8C8A-89D9229D84FA}" type="pres">
      <dgm:prSet presAssocID="{6C942784-1F66-4262-814A-D0840CC00B2F}" presName="spacer" presStyleCnt="0"/>
      <dgm:spPr/>
    </dgm:pt>
    <dgm:pt modelId="{51C6839A-9691-4CF5-9D0E-0BAE15A4D0DF}" type="pres">
      <dgm:prSet presAssocID="{0CB9613F-233B-4E59-963F-BE642A2955B5}" presName="parentText" presStyleLbl="node1" presStyleIdx="2" presStyleCnt="5" custLinFactNeighborX="-502" custLinFactNeighborY="22573">
        <dgm:presLayoutVars>
          <dgm:chMax val="0"/>
          <dgm:bulletEnabled val="1"/>
        </dgm:presLayoutVars>
      </dgm:prSet>
      <dgm:spPr/>
    </dgm:pt>
    <dgm:pt modelId="{49227F2D-8B04-4A50-8E18-CED8BFE667E3}" type="pres">
      <dgm:prSet presAssocID="{F1E723B2-5B7D-45E4-8301-A5E3E75B0CD3}" presName="spacer" presStyleCnt="0"/>
      <dgm:spPr/>
    </dgm:pt>
    <dgm:pt modelId="{138EACEE-21AB-42E9-ABF8-0DC5F4DDF087}" type="pres">
      <dgm:prSet presAssocID="{8443AAA0-12B3-4338-B64F-1445BD92550A}" presName="parentText" presStyleLbl="node1" presStyleIdx="3" presStyleCnt="5" custLinFactNeighborX="-502" custLinFactNeighborY="80608">
        <dgm:presLayoutVars>
          <dgm:chMax val="0"/>
          <dgm:bulletEnabled val="1"/>
        </dgm:presLayoutVars>
      </dgm:prSet>
      <dgm:spPr/>
    </dgm:pt>
    <dgm:pt modelId="{308826E7-8F4A-4864-BB80-73C514671861}" type="pres">
      <dgm:prSet presAssocID="{29149D1E-84ED-43AA-B8DD-B7C45D61665F}" presName="spacer" presStyleCnt="0"/>
      <dgm:spPr/>
    </dgm:pt>
    <dgm:pt modelId="{C9EDD438-5A72-4080-A901-12AF364B9257}" type="pres">
      <dgm:prSet presAssocID="{130C74F1-33D6-41C5-9E51-82D8DBB1EB84}" presName="parentText" presStyleLbl="node1" presStyleIdx="4" presStyleCnt="5" custLinFactNeighborX="-502" custLinFactNeighborY="90296">
        <dgm:presLayoutVars>
          <dgm:chMax val="0"/>
          <dgm:bulletEnabled val="1"/>
        </dgm:presLayoutVars>
      </dgm:prSet>
      <dgm:spPr/>
    </dgm:pt>
  </dgm:ptLst>
  <dgm:cxnLst>
    <dgm:cxn modelId="{E2C77730-25D0-469E-AFAD-B986BD58904B}" srcId="{BD26767F-78B4-4372-AE9E-4FE30AA5EDAF}" destId="{130C74F1-33D6-41C5-9E51-82D8DBB1EB84}" srcOrd="4" destOrd="0" parTransId="{D226BF83-D150-4C10-AD1A-C81F364B7ABE}" sibTransId="{85F61DE0-61E6-4BB7-9EB6-F12336EFA6DF}"/>
    <dgm:cxn modelId="{E868413E-BBBA-409D-9573-4D94EB50D72D}" srcId="{BD26767F-78B4-4372-AE9E-4FE30AA5EDAF}" destId="{7AD938A2-B4E5-43D9-B9F2-6FF3EA13A91B}" srcOrd="0" destOrd="0" parTransId="{9699D442-C275-4BC4-B8E6-3DB04CC7F10A}" sibTransId="{1D34619C-56B6-43BC-B1A7-5CBC4FFDBFF2}"/>
    <dgm:cxn modelId="{ED2E245B-D190-414F-8AB3-393596C38CB4}" srcId="{BD26767F-78B4-4372-AE9E-4FE30AA5EDAF}" destId="{0CB9613F-233B-4E59-963F-BE642A2955B5}" srcOrd="2" destOrd="0" parTransId="{419285C7-50CC-415C-B565-5DAC881700EE}" sibTransId="{F1E723B2-5B7D-45E4-8301-A5E3E75B0CD3}"/>
    <dgm:cxn modelId="{2041B873-74FD-4C56-9063-C8916BF00DB8}" type="presOf" srcId="{8443AAA0-12B3-4338-B64F-1445BD92550A}" destId="{138EACEE-21AB-42E9-ABF8-0DC5F4DDF087}" srcOrd="0" destOrd="0" presId="urn:microsoft.com/office/officeart/2005/8/layout/vList2"/>
    <dgm:cxn modelId="{9DB83E75-638E-4070-BFF7-130C9177D381}" type="presOf" srcId="{0CB9613F-233B-4E59-963F-BE642A2955B5}" destId="{51C6839A-9691-4CF5-9D0E-0BAE15A4D0DF}" srcOrd="0" destOrd="0" presId="urn:microsoft.com/office/officeart/2005/8/layout/vList2"/>
    <dgm:cxn modelId="{D005DB89-9620-4F7D-85D6-C3C8C7B287BD}" type="presOf" srcId="{970D3021-0F9C-453D-86BB-0AA6A21CFB54}" destId="{9EDC929F-E16D-4803-B81B-A7965AE897A0}" srcOrd="0" destOrd="0" presId="urn:microsoft.com/office/officeart/2005/8/layout/vList2"/>
    <dgm:cxn modelId="{46926E99-0503-4477-A199-A76EF6DB090C}" type="presOf" srcId="{130C74F1-33D6-41C5-9E51-82D8DBB1EB84}" destId="{C9EDD438-5A72-4080-A901-12AF364B9257}" srcOrd="0" destOrd="0" presId="urn:microsoft.com/office/officeart/2005/8/layout/vList2"/>
    <dgm:cxn modelId="{221E19A1-A649-404A-A653-88BBDC1127F2}" srcId="{BD26767F-78B4-4372-AE9E-4FE30AA5EDAF}" destId="{8443AAA0-12B3-4338-B64F-1445BD92550A}" srcOrd="3" destOrd="0" parTransId="{648F3C29-6F39-4692-B484-31503B4ED441}" sibTransId="{29149D1E-84ED-43AA-B8DD-B7C45D61665F}"/>
    <dgm:cxn modelId="{C47D74AD-5904-4CA5-B1A3-0D6853B9A9EF}" srcId="{BD26767F-78B4-4372-AE9E-4FE30AA5EDAF}" destId="{970D3021-0F9C-453D-86BB-0AA6A21CFB54}" srcOrd="1" destOrd="0" parTransId="{BFC14DAE-6464-4D73-BD66-24E0EA0EDBE4}" sibTransId="{6C942784-1F66-4262-814A-D0840CC00B2F}"/>
    <dgm:cxn modelId="{D248D2AE-6D1D-4CF2-8E04-8B43FEBEC9DB}" type="presOf" srcId="{7AD938A2-B4E5-43D9-B9F2-6FF3EA13A91B}" destId="{540BCA3A-755E-47CD-8231-4DCA40B65A05}" srcOrd="0" destOrd="0" presId="urn:microsoft.com/office/officeart/2005/8/layout/vList2"/>
    <dgm:cxn modelId="{BD3A51C1-EF19-45D1-AD82-5847E91403A8}" type="presOf" srcId="{BD26767F-78B4-4372-AE9E-4FE30AA5EDAF}" destId="{A2F257DB-B24F-4648-9C76-841393BCDB6A}" srcOrd="0" destOrd="0" presId="urn:microsoft.com/office/officeart/2005/8/layout/vList2"/>
    <dgm:cxn modelId="{4DE4C85D-7D97-42B7-9CB8-57787EE4E0FA}" type="presParOf" srcId="{A2F257DB-B24F-4648-9C76-841393BCDB6A}" destId="{540BCA3A-755E-47CD-8231-4DCA40B65A05}" srcOrd="0" destOrd="0" presId="urn:microsoft.com/office/officeart/2005/8/layout/vList2"/>
    <dgm:cxn modelId="{B6489B92-2A16-4C55-9C06-82F820DE7B8A}" type="presParOf" srcId="{A2F257DB-B24F-4648-9C76-841393BCDB6A}" destId="{1708CB3D-8D5C-49CA-B5C5-C60C1E49B220}" srcOrd="1" destOrd="0" presId="urn:microsoft.com/office/officeart/2005/8/layout/vList2"/>
    <dgm:cxn modelId="{32C8ADE2-6DA2-4497-87E6-C95CBAB0D76E}" type="presParOf" srcId="{A2F257DB-B24F-4648-9C76-841393BCDB6A}" destId="{9EDC929F-E16D-4803-B81B-A7965AE897A0}" srcOrd="2" destOrd="0" presId="urn:microsoft.com/office/officeart/2005/8/layout/vList2"/>
    <dgm:cxn modelId="{71E71F6F-9B36-4BA3-BAD9-E7C28AEFE309}" type="presParOf" srcId="{A2F257DB-B24F-4648-9C76-841393BCDB6A}" destId="{15539904-50FE-4645-8C8A-89D9229D84FA}" srcOrd="3" destOrd="0" presId="urn:microsoft.com/office/officeart/2005/8/layout/vList2"/>
    <dgm:cxn modelId="{E00DBCC1-7DF2-4856-BF3C-CCCA4EC216E7}" type="presParOf" srcId="{A2F257DB-B24F-4648-9C76-841393BCDB6A}" destId="{51C6839A-9691-4CF5-9D0E-0BAE15A4D0DF}" srcOrd="4" destOrd="0" presId="urn:microsoft.com/office/officeart/2005/8/layout/vList2"/>
    <dgm:cxn modelId="{CD3E2DAD-7D09-421F-91EC-D13415471438}" type="presParOf" srcId="{A2F257DB-B24F-4648-9C76-841393BCDB6A}" destId="{49227F2D-8B04-4A50-8E18-CED8BFE667E3}" srcOrd="5" destOrd="0" presId="urn:microsoft.com/office/officeart/2005/8/layout/vList2"/>
    <dgm:cxn modelId="{A66AB787-1C86-4699-9374-87FA5E837F14}" type="presParOf" srcId="{A2F257DB-B24F-4648-9C76-841393BCDB6A}" destId="{138EACEE-21AB-42E9-ABF8-0DC5F4DDF087}" srcOrd="6" destOrd="0" presId="urn:microsoft.com/office/officeart/2005/8/layout/vList2"/>
    <dgm:cxn modelId="{A9B70EAE-C0AF-487F-9021-6367AA0C5FA2}" type="presParOf" srcId="{A2F257DB-B24F-4648-9C76-841393BCDB6A}" destId="{308826E7-8F4A-4864-BB80-73C514671861}" srcOrd="7" destOrd="0" presId="urn:microsoft.com/office/officeart/2005/8/layout/vList2"/>
    <dgm:cxn modelId="{F29A15BA-7035-4888-8159-8B264D98A9DD}" type="presParOf" srcId="{A2F257DB-B24F-4648-9C76-841393BCDB6A}" destId="{C9EDD438-5A72-4080-A901-12AF364B92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BCA3A-755E-47CD-8231-4DCA40B65A05}">
      <dsp:nvSpPr>
        <dsp:cNvPr id="0" name=""/>
        <dsp:cNvSpPr/>
      </dsp:nvSpPr>
      <dsp:spPr>
        <a:xfrm>
          <a:off x="0" y="197375"/>
          <a:ext cx="8026400" cy="6552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8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800" b="1" kern="1200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84" y="229359"/>
        <a:ext cx="7962432" cy="591232"/>
      </dsp:txXfrm>
    </dsp:sp>
    <dsp:sp modelId="{9EDC929F-E16D-4803-B81B-A7965AE897A0}">
      <dsp:nvSpPr>
        <dsp:cNvPr id="0" name=""/>
        <dsp:cNvSpPr/>
      </dsp:nvSpPr>
      <dsp:spPr>
        <a:xfrm>
          <a:off x="0" y="933215"/>
          <a:ext cx="8026400" cy="6552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2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84" y="965199"/>
        <a:ext cx="7962432" cy="591232"/>
      </dsp:txXfrm>
    </dsp:sp>
    <dsp:sp modelId="{51C6839A-9691-4CF5-9D0E-0BAE15A4D0DF}">
      <dsp:nvSpPr>
        <dsp:cNvPr id="0" name=""/>
        <dsp:cNvSpPr/>
      </dsp:nvSpPr>
      <dsp:spPr>
        <a:xfrm>
          <a:off x="0" y="1669055"/>
          <a:ext cx="8026400" cy="6552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sz="2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84" y="1701039"/>
        <a:ext cx="7962432" cy="591232"/>
      </dsp:txXfrm>
    </dsp:sp>
    <dsp:sp modelId="{138EACEE-21AB-42E9-ABF8-0DC5F4DDF087}">
      <dsp:nvSpPr>
        <dsp:cNvPr id="0" name=""/>
        <dsp:cNvSpPr/>
      </dsp:nvSpPr>
      <dsp:spPr>
        <a:xfrm>
          <a:off x="0" y="2415286"/>
          <a:ext cx="8026400" cy="6552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84" y="2447270"/>
        <a:ext cx="7962432" cy="591232"/>
      </dsp:txXfrm>
    </dsp:sp>
    <dsp:sp modelId="{C9EDD438-5A72-4080-A901-12AF364B9257}">
      <dsp:nvSpPr>
        <dsp:cNvPr id="0" name=""/>
        <dsp:cNvSpPr/>
      </dsp:nvSpPr>
      <dsp:spPr>
        <a:xfrm>
          <a:off x="0" y="3140734"/>
          <a:ext cx="8026400" cy="6552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8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84" y="3172718"/>
        <a:ext cx="7962432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BCA3A-755E-47CD-8231-4DCA40B65A05}">
      <dsp:nvSpPr>
        <dsp:cNvPr id="0" name=""/>
        <dsp:cNvSpPr/>
      </dsp:nvSpPr>
      <dsp:spPr>
        <a:xfrm>
          <a:off x="0" y="13311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900" b="0" kern="120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66242"/>
        <a:ext cx="7960146" cy="612346"/>
      </dsp:txXfrm>
    </dsp:sp>
    <dsp:sp modelId="{9EDC929F-E16D-4803-B81B-A7965AE897A0}">
      <dsp:nvSpPr>
        <dsp:cNvPr id="0" name=""/>
        <dsp:cNvSpPr/>
      </dsp:nvSpPr>
      <dsp:spPr>
        <a:xfrm>
          <a:off x="0" y="906891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2900" b="1" kern="1200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940018"/>
        <a:ext cx="7960146" cy="612346"/>
      </dsp:txXfrm>
    </dsp:sp>
    <dsp:sp modelId="{51C6839A-9691-4CF5-9D0E-0BAE15A4D0DF}">
      <dsp:nvSpPr>
        <dsp:cNvPr id="0" name=""/>
        <dsp:cNvSpPr/>
      </dsp:nvSpPr>
      <dsp:spPr>
        <a:xfrm>
          <a:off x="0" y="165735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690482"/>
        <a:ext cx="7960146" cy="612346"/>
      </dsp:txXfrm>
    </dsp:sp>
    <dsp:sp modelId="{138EACEE-21AB-42E9-ABF8-0DC5F4DDF087}">
      <dsp:nvSpPr>
        <dsp:cNvPr id="0" name=""/>
        <dsp:cNvSpPr/>
      </dsp:nvSpPr>
      <dsp:spPr>
        <a:xfrm>
          <a:off x="0" y="241947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2452602"/>
        <a:ext cx="7960146" cy="612346"/>
      </dsp:txXfrm>
    </dsp:sp>
    <dsp:sp modelId="{C9EDD438-5A72-4080-A901-12AF364B9257}">
      <dsp:nvSpPr>
        <dsp:cNvPr id="0" name=""/>
        <dsp:cNvSpPr/>
      </dsp:nvSpPr>
      <dsp:spPr>
        <a:xfrm>
          <a:off x="0" y="318159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3214722"/>
        <a:ext cx="7960146" cy="612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BCA3A-755E-47CD-8231-4DCA40B65A05}">
      <dsp:nvSpPr>
        <dsp:cNvPr id="0" name=""/>
        <dsp:cNvSpPr/>
      </dsp:nvSpPr>
      <dsp:spPr>
        <a:xfrm>
          <a:off x="0" y="13311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900" b="0" kern="120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66242"/>
        <a:ext cx="7960146" cy="612346"/>
      </dsp:txXfrm>
    </dsp:sp>
    <dsp:sp modelId="{9EDC929F-E16D-4803-B81B-A7965AE897A0}">
      <dsp:nvSpPr>
        <dsp:cNvPr id="0" name=""/>
        <dsp:cNvSpPr/>
      </dsp:nvSpPr>
      <dsp:spPr>
        <a:xfrm>
          <a:off x="0" y="89523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928362"/>
        <a:ext cx="7960146" cy="612346"/>
      </dsp:txXfrm>
    </dsp:sp>
    <dsp:sp modelId="{51C6839A-9691-4CF5-9D0E-0BAE15A4D0DF}">
      <dsp:nvSpPr>
        <dsp:cNvPr id="0" name=""/>
        <dsp:cNvSpPr/>
      </dsp:nvSpPr>
      <dsp:spPr>
        <a:xfrm>
          <a:off x="0" y="165735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sz="2900" b="1" kern="1200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690482"/>
        <a:ext cx="7960146" cy="612346"/>
      </dsp:txXfrm>
    </dsp:sp>
    <dsp:sp modelId="{138EACEE-21AB-42E9-ABF8-0DC5F4DDF087}">
      <dsp:nvSpPr>
        <dsp:cNvPr id="0" name=""/>
        <dsp:cNvSpPr/>
      </dsp:nvSpPr>
      <dsp:spPr>
        <a:xfrm>
          <a:off x="0" y="2430237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2463364"/>
        <a:ext cx="7960146" cy="612346"/>
      </dsp:txXfrm>
    </dsp:sp>
    <dsp:sp modelId="{C9EDD438-5A72-4080-A901-12AF364B9257}">
      <dsp:nvSpPr>
        <dsp:cNvPr id="0" name=""/>
        <dsp:cNvSpPr/>
      </dsp:nvSpPr>
      <dsp:spPr>
        <a:xfrm>
          <a:off x="0" y="318159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3214722"/>
        <a:ext cx="7960146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BCA3A-755E-47CD-8231-4DCA40B65A05}">
      <dsp:nvSpPr>
        <dsp:cNvPr id="0" name=""/>
        <dsp:cNvSpPr/>
      </dsp:nvSpPr>
      <dsp:spPr>
        <a:xfrm>
          <a:off x="0" y="13311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900" b="0" kern="120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66242"/>
        <a:ext cx="7960146" cy="612346"/>
      </dsp:txXfrm>
    </dsp:sp>
    <dsp:sp modelId="{9EDC929F-E16D-4803-B81B-A7965AE897A0}">
      <dsp:nvSpPr>
        <dsp:cNvPr id="0" name=""/>
        <dsp:cNvSpPr/>
      </dsp:nvSpPr>
      <dsp:spPr>
        <a:xfrm>
          <a:off x="0" y="89523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928362"/>
        <a:ext cx="7960146" cy="612346"/>
      </dsp:txXfrm>
    </dsp:sp>
    <dsp:sp modelId="{51C6839A-9691-4CF5-9D0E-0BAE15A4D0DF}">
      <dsp:nvSpPr>
        <dsp:cNvPr id="0" name=""/>
        <dsp:cNvSpPr/>
      </dsp:nvSpPr>
      <dsp:spPr>
        <a:xfrm>
          <a:off x="0" y="1668117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sz="2900" b="0" kern="120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701244"/>
        <a:ext cx="7960146" cy="612346"/>
      </dsp:txXfrm>
    </dsp:sp>
    <dsp:sp modelId="{138EACEE-21AB-42E9-ABF8-0DC5F4DDF087}">
      <dsp:nvSpPr>
        <dsp:cNvPr id="0" name=""/>
        <dsp:cNvSpPr/>
      </dsp:nvSpPr>
      <dsp:spPr>
        <a:xfrm>
          <a:off x="0" y="2440999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900" b="1" kern="1200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2474126"/>
        <a:ext cx="7960146" cy="612346"/>
      </dsp:txXfrm>
    </dsp:sp>
    <dsp:sp modelId="{C9EDD438-5A72-4080-A901-12AF364B9257}">
      <dsp:nvSpPr>
        <dsp:cNvPr id="0" name=""/>
        <dsp:cNvSpPr/>
      </dsp:nvSpPr>
      <dsp:spPr>
        <a:xfrm>
          <a:off x="0" y="318159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3214722"/>
        <a:ext cx="7960146" cy="61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BCA3A-755E-47CD-8231-4DCA40B65A05}">
      <dsp:nvSpPr>
        <dsp:cNvPr id="0" name=""/>
        <dsp:cNvSpPr/>
      </dsp:nvSpPr>
      <dsp:spPr>
        <a:xfrm>
          <a:off x="0" y="13311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2900" b="0" kern="120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66242"/>
        <a:ext cx="7960146" cy="612346"/>
      </dsp:txXfrm>
    </dsp:sp>
    <dsp:sp modelId="{9EDC929F-E16D-4803-B81B-A7965AE897A0}">
      <dsp:nvSpPr>
        <dsp:cNvPr id="0" name=""/>
        <dsp:cNvSpPr/>
      </dsp:nvSpPr>
      <dsp:spPr>
        <a:xfrm>
          <a:off x="0" y="895235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928362"/>
        <a:ext cx="7960146" cy="612346"/>
      </dsp:txXfrm>
    </dsp:sp>
    <dsp:sp modelId="{51C6839A-9691-4CF5-9D0E-0BAE15A4D0DF}">
      <dsp:nvSpPr>
        <dsp:cNvPr id="0" name=""/>
        <dsp:cNvSpPr/>
      </dsp:nvSpPr>
      <dsp:spPr>
        <a:xfrm>
          <a:off x="0" y="1676207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900" b="0" kern="1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0" kern="1200" dirty="0" err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lớp</a:t>
          </a:r>
          <a:endParaRPr lang="en-US" sz="2900" b="0" kern="1200" dirty="0"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1709334"/>
        <a:ext cx="7960146" cy="612346"/>
      </dsp:txXfrm>
    </dsp:sp>
    <dsp:sp modelId="{138EACEE-21AB-42E9-ABF8-0DC5F4DDF087}">
      <dsp:nvSpPr>
        <dsp:cNvPr id="0" name=""/>
        <dsp:cNvSpPr/>
      </dsp:nvSpPr>
      <dsp:spPr>
        <a:xfrm>
          <a:off x="0" y="2486798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900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29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2519925"/>
        <a:ext cx="7960146" cy="612346"/>
      </dsp:txXfrm>
    </dsp:sp>
    <dsp:sp modelId="{C9EDD438-5A72-4080-A901-12AF364B9257}">
      <dsp:nvSpPr>
        <dsp:cNvPr id="0" name=""/>
        <dsp:cNvSpPr/>
      </dsp:nvSpPr>
      <dsp:spPr>
        <a:xfrm>
          <a:off x="0" y="3257010"/>
          <a:ext cx="8026400" cy="678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2900" b="1" kern="12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900" b="1" kern="1200" dirty="0" err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2900" b="1" kern="1200" dirty="0"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27" y="3290137"/>
        <a:ext cx="7960146" cy="61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0EC2761-52B0-42C5-B01B-DF8F69615AE5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50961"/>
            <a:ext cx="6858000" cy="2532881"/>
          </a:xfrm>
        </p:spPr>
        <p:txBody>
          <a:bodyPr>
            <a:normAutofit/>
          </a:bodyPr>
          <a:lstStyle/>
          <a:p>
            <a:r>
              <a:rPr lang="vi-VN" sz="3600" dirty="0">
                <a:solidFill>
                  <a:srgbClr val="C0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BÁO CÁO</a:t>
            </a:r>
            <a:r>
              <a:rPr lang="en-US" sz="3600" dirty="0">
                <a:solidFill>
                  <a:srgbClr val="C0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BTL TKXDPM </a:t>
            </a:r>
            <a:br>
              <a:rPr lang="en-US" sz="3600" dirty="0">
                <a:solidFill>
                  <a:srgbClr val="C0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</a:br>
            <a:r>
              <a:rPr lang="en-US" sz="3600" dirty="0" err="1">
                <a:solidFill>
                  <a:srgbClr val="C0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Nhóm</a:t>
            </a:r>
            <a:r>
              <a:rPr lang="en-US" sz="3600" dirty="0">
                <a:solidFill>
                  <a:srgbClr val="C0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21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Calibri Light"/>
              </a:rPr>
            </a:b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Calibri Light"/>
              </a:rPr>
            </a:b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Ecobike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Project</a:t>
            </a:r>
            <a:endParaRPr lang="en-US" sz="3000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244" y="4539482"/>
            <a:ext cx="6858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20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  TS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Thu Trang</a:t>
            </a:r>
          </a:p>
          <a:p>
            <a:pPr algn="l"/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	        </a:t>
            </a:r>
            <a:r>
              <a:rPr lang="vi-VN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0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      </a:t>
            </a:r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  <a:p>
            <a:pPr algn="l"/>
            <a:r>
              <a:rPr lang="en-US" sz="20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                               </a:t>
            </a:r>
            <a:r>
              <a:rPr lang="vi-VN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CNTT-IT3-03- K63 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3.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Biểu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đồ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lớp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D4AB446-83BC-432E-B329-C47A7EC0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73" y="1238248"/>
            <a:ext cx="5486400" cy="55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90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NỘI DUNG CHÍNH 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9ED6CC3-DAC9-4B08-936E-996A04FE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222287"/>
              </p:ext>
            </p:extLst>
          </p:nvPr>
        </p:nvGraphicFramePr>
        <p:xfrm>
          <a:off x="599119" y="1897043"/>
          <a:ext cx="8026400" cy="39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3227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cs typeface="Arial" panose="020B0604020202020204" pitchFamily="34" charset="0"/>
              </a:rPr>
              <a:t> Coupling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Content Coupling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Coupling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Common Coupling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0118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cs typeface="Arial" panose="020B0604020202020204" pitchFamily="34" charset="0"/>
              </a:rPr>
              <a:t> Coupling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D459EA-5251-4A82-9340-8A2E945E3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3895"/>
              </p:ext>
            </p:extLst>
          </p:nvPr>
        </p:nvGraphicFramePr>
        <p:xfrm>
          <a:off x="865599" y="5422332"/>
          <a:ext cx="6190615" cy="47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115">
                  <a:extLst>
                    <a:ext uri="{9D8B030D-6E8A-4147-A177-3AD203B41FA5}">
                      <a16:colId xmlns:a16="http://schemas.microsoft.com/office/drawing/2014/main" val="1211598605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931563750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754341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Related Modules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175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Hầu hết các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Chấp nhận được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Chưa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cải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thêm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58772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1108B0A9-C60F-4DAD-9E78-B48661D2B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98" y="1966328"/>
            <a:ext cx="755250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1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 Coupling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Coupling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 bmk="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Đánh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mức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độ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coupling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thiết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kế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này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ở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mức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stamp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data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C0C28B-5D08-4635-9D97-9D178538A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55530"/>
              </p:ext>
            </p:extLst>
          </p:nvPr>
        </p:nvGraphicFramePr>
        <p:xfrm>
          <a:off x="786036" y="2382698"/>
          <a:ext cx="6190615" cy="2505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115">
                  <a:extLst>
                    <a:ext uri="{9D8B030D-6E8A-4147-A177-3AD203B41FA5}">
                      <a16:colId xmlns:a16="http://schemas.microsoft.com/office/drawing/2014/main" val="1413710356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3426814070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572740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Related Modules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53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ReturnBikeController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Tham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truyền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hàm</a:t>
                      </a:r>
                      <a:r>
                        <a:rPr lang="en-US" sz="1400" dirty="0">
                          <a:effectLst/>
                        </a:rPr>
                        <a:t> payment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module 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tượng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paymentFormReturnBike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giá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trị</a:t>
                      </a:r>
                      <a:r>
                        <a:rPr lang="en-US" sz="1400" dirty="0">
                          <a:effectLst/>
                        </a:rPr>
                        <a:t> amount, </a:t>
                      </a:r>
                      <a:r>
                        <a:rPr lang="en-US" sz="1400" dirty="0" err="1">
                          <a:effectLst/>
                        </a:rPr>
                        <a:t>rentDay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object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Chỉ truyền các tham số cần thiết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528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2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481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cs typeface="Arial" panose="020B0604020202020204" pitchFamily="34" charset="0"/>
              </a:rPr>
              <a:t> Cohesion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Coincidental Cohesion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 Cohesion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Temporal Cohesion</a:t>
            </a:r>
          </a:p>
          <a:p>
            <a:pPr marL="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128746-91A2-4606-8373-0283954F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5159"/>
              </p:ext>
            </p:extLst>
          </p:nvPr>
        </p:nvGraphicFramePr>
        <p:xfrm>
          <a:off x="810779" y="2634095"/>
          <a:ext cx="7382741" cy="1589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0409">
                  <a:extLst>
                    <a:ext uri="{9D8B030D-6E8A-4147-A177-3AD203B41FA5}">
                      <a16:colId xmlns:a16="http://schemas.microsoft.com/office/drawing/2014/main" val="2567612927"/>
                    </a:ext>
                  </a:extLst>
                </a:gridCol>
                <a:gridCol w="2461166">
                  <a:extLst>
                    <a:ext uri="{9D8B030D-6E8A-4147-A177-3AD203B41FA5}">
                      <a16:colId xmlns:a16="http://schemas.microsoft.com/office/drawing/2014/main" val="2774934148"/>
                    </a:ext>
                  </a:extLst>
                </a:gridCol>
                <a:gridCol w="2461166">
                  <a:extLst>
                    <a:ext uri="{9D8B030D-6E8A-4147-A177-3AD203B41FA5}">
                      <a16:colId xmlns:a16="http://schemas.microsoft.com/office/drawing/2014/main" val="3420255074"/>
                    </a:ext>
                  </a:extLst>
                </a:gridCol>
              </a:tblGrid>
              <a:tr h="3136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660838"/>
                  </a:ext>
                </a:extLst>
              </a:tr>
              <a:tr h="1276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Utils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đặt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module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ngẫu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nhiên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logic </a:t>
                      </a:r>
                      <a:r>
                        <a:rPr lang="en-US" sz="1400" dirty="0" err="1">
                          <a:effectLst/>
                        </a:rPr>
                        <a:t>gì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nhau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chia </a:t>
                      </a:r>
                      <a:r>
                        <a:rPr lang="en-US" sz="1400" dirty="0" err="1">
                          <a:effectLst/>
                        </a:rPr>
                        <a:t>thành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class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mỗi</a:t>
                      </a:r>
                      <a:r>
                        <a:rPr lang="en-US" sz="1400" dirty="0">
                          <a:effectLst/>
                        </a:rPr>
                        <a:t> function ở 1 class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nhau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6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5041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Procedural Cohesion</a:t>
            </a: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6F811F-12A5-48FE-927F-072D8C60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8328"/>
              </p:ext>
            </p:extLst>
          </p:nvPr>
        </p:nvGraphicFramePr>
        <p:xfrm>
          <a:off x="937216" y="2150446"/>
          <a:ext cx="7269568" cy="4324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692">
                  <a:extLst>
                    <a:ext uri="{9D8B030D-6E8A-4147-A177-3AD203B41FA5}">
                      <a16:colId xmlns:a16="http://schemas.microsoft.com/office/drawing/2014/main" val="7684600"/>
                    </a:ext>
                  </a:extLst>
                </a:gridCol>
                <a:gridCol w="2423438">
                  <a:extLst>
                    <a:ext uri="{9D8B030D-6E8A-4147-A177-3AD203B41FA5}">
                      <a16:colId xmlns:a16="http://schemas.microsoft.com/office/drawing/2014/main" val="2733762909"/>
                    </a:ext>
                  </a:extLst>
                </a:gridCol>
                <a:gridCol w="2423438">
                  <a:extLst>
                    <a:ext uri="{9D8B030D-6E8A-4147-A177-3AD203B41FA5}">
                      <a16:colId xmlns:a16="http://schemas.microsoft.com/office/drawing/2014/main" val="2182323125"/>
                    </a:ext>
                  </a:extLst>
                </a:gridCol>
              </a:tblGrid>
              <a:tr h="27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683582"/>
                  </a:ext>
                </a:extLst>
              </a:tr>
              <a:tr h="20262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RentBikeController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như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validateDateString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validateSecurityCode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saveTransaction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xuất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theo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gọi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nhau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mặt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Đặt các phương thức về đúng class thể hiện rõ chức năng của nó. Ví dụ như validateString, validateSecurityCode đặt trong class Card (Entity)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445832"/>
                  </a:ext>
                </a:extLst>
              </a:tr>
              <a:tr h="20262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ReturnBikeController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Tương tự, phương thức caculateFeeRent được đặt cùng cấc phương thức khác trong module chỉ theo thứ tự xuất hiện chứ không liên quan đến nhau về mặt chức năng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như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đặt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tiền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thuê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vào</a:t>
                      </a:r>
                      <a:r>
                        <a:rPr lang="en-US" sz="1400" dirty="0">
                          <a:effectLst/>
                        </a:rPr>
                        <a:t> class Invoice (Entity).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16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3294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Communicational Cohesion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 Cohesion: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0AE8CF-08ED-4DBF-9F75-414D9614A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43213"/>
              </p:ext>
            </p:extLst>
          </p:nvPr>
        </p:nvGraphicFramePr>
        <p:xfrm>
          <a:off x="1006956" y="2284073"/>
          <a:ext cx="6402502" cy="172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730">
                  <a:extLst>
                    <a:ext uri="{9D8B030D-6E8A-4147-A177-3AD203B41FA5}">
                      <a16:colId xmlns:a16="http://schemas.microsoft.com/office/drawing/2014/main" val="3940752098"/>
                    </a:ext>
                  </a:extLst>
                </a:gridCol>
                <a:gridCol w="2134386">
                  <a:extLst>
                    <a:ext uri="{9D8B030D-6E8A-4147-A177-3AD203B41FA5}">
                      <a16:colId xmlns:a16="http://schemas.microsoft.com/office/drawing/2014/main" val="2178049250"/>
                    </a:ext>
                  </a:extLst>
                </a:gridCol>
                <a:gridCol w="2134386">
                  <a:extLst>
                    <a:ext uri="{9D8B030D-6E8A-4147-A177-3AD203B41FA5}">
                      <a16:colId xmlns:a16="http://schemas.microsoft.com/office/drawing/2014/main" val="2563948906"/>
                    </a:ext>
                  </a:extLst>
                </a:gridCol>
              </a:tblGrid>
              <a:tr h="416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19882"/>
                  </a:ext>
                </a:extLst>
              </a:tr>
              <a:tr h="1312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InterbankSubsystemController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phương thức pay và refund có tham số và kiểu trả về giống nhau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Chưa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cải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tốt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hơn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85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5895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Informational Cohesion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79CB80-028D-4351-B570-DF75A3EF1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40749"/>
              </p:ext>
            </p:extLst>
          </p:nvPr>
        </p:nvGraphicFramePr>
        <p:xfrm>
          <a:off x="930853" y="2194918"/>
          <a:ext cx="7018192" cy="2377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2976">
                  <a:extLst>
                    <a:ext uri="{9D8B030D-6E8A-4147-A177-3AD203B41FA5}">
                      <a16:colId xmlns:a16="http://schemas.microsoft.com/office/drawing/2014/main" val="2834302183"/>
                    </a:ext>
                  </a:extLst>
                </a:gridCol>
                <a:gridCol w="2204672">
                  <a:extLst>
                    <a:ext uri="{9D8B030D-6E8A-4147-A177-3AD203B41FA5}">
                      <a16:colId xmlns:a16="http://schemas.microsoft.com/office/drawing/2014/main" val="2518647935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3837921324"/>
                    </a:ext>
                  </a:extLst>
                </a:gridCol>
              </a:tblGrid>
              <a:tr h="2860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224241"/>
                  </a:ext>
                </a:extLst>
              </a:tr>
              <a:tr h="2091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Lớp Entity Invoice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Chứa</a:t>
                      </a:r>
                      <a:r>
                        <a:rPr lang="en-US" sz="1400" dirty="0">
                          <a:effectLst/>
                        </a:rPr>
                        <a:t> 2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tiền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cho</a:t>
                      </a:r>
                      <a:r>
                        <a:rPr lang="en-US" sz="1400" dirty="0">
                          <a:effectLst/>
                        </a:rPr>
                        <a:t> 2 </a:t>
                      </a:r>
                      <a:r>
                        <a:rPr lang="en-US" sz="1400" dirty="0" err="1">
                          <a:effectLst/>
                        </a:rPr>
                        <a:t>trạng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thuê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nhau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input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output </a:t>
                      </a:r>
                      <a:r>
                        <a:rPr lang="en-US" sz="1400" dirty="0" err="1">
                          <a:effectLst/>
                        </a:rPr>
                        <a:t>riêng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nhưng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chúng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chung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attribute </a:t>
                      </a:r>
                      <a:r>
                        <a:rPr lang="en-US" sz="1400" dirty="0" err="1">
                          <a:effectLst/>
                        </a:rPr>
                        <a:t>của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đó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7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473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Cohesion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0B817E-8C22-4FFD-916B-CE17E2945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16254"/>
              </p:ext>
            </p:extLst>
          </p:nvPr>
        </p:nvGraphicFramePr>
        <p:xfrm>
          <a:off x="876906" y="2310065"/>
          <a:ext cx="7778145" cy="2022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183">
                  <a:extLst>
                    <a:ext uri="{9D8B030D-6E8A-4147-A177-3AD203B41FA5}">
                      <a16:colId xmlns:a16="http://schemas.microsoft.com/office/drawing/2014/main" val="2310320141"/>
                    </a:ext>
                  </a:extLst>
                </a:gridCol>
                <a:gridCol w="2592981">
                  <a:extLst>
                    <a:ext uri="{9D8B030D-6E8A-4147-A177-3AD203B41FA5}">
                      <a16:colId xmlns:a16="http://schemas.microsoft.com/office/drawing/2014/main" val="1841775191"/>
                    </a:ext>
                  </a:extLst>
                </a:gridCol>
                <a:gridCol w="2592981">
                  <a:extLst>
                    <a:ext uri="{9D8B030D-6E8A-4147-A177-3AD203B41FA5}">
                      <a16:colId xmlns:a16="http://schemas.microsoft.com/office/drawing/2014/main" val="1968973121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863945"/>
                  </a:ext>
                </a:extLst>
              </a:tr>
              <a:tr h="1630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API (package utils)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request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chúng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thêm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setUpConnection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get()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post()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50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3086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vi-VN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Principles</a:t>
            </a:r>
            <a:endParaRPr 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Responsibility Principle</a:t>
            </a: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3372D4-062E-45B1-ACE5-6C439B79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8875"/>
              </p:ext>
            </p:extLst>
          </p:nvPr>
        </p:nvGraphicFramePr>
        <p:xfrm>
          <a:off x="654916" y="2358736"/>
          <a:ext cx="7834168" cy="3153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565">
                  <a:extLst>
                    <a:ext uri="{9D8B030D-6E8A-4147-A177-3AD203B41FA5}">
                      <a16:colId xmlns:a16="http://schemas.microsoft.com/office/drawing/2014/main" val="1638651079"/>
                    </a:ext>
                  </a:extLst>
                </a:gridCol>
                <a:gridCol w="2531299">
                  <a:extLst>
                    <a:ext uri="{9D8B030D-6E8A-4147-A177-3AD203B41FA5}">
                      <a16:colId xmlns:a16="http://schemas.microsoft.com/office/drawing/2014/main" val="1688950261"/>
                    </a:ext>
                  </a:extLst>
                </a:gridCol>
                <a:gridCol w="2769160">
                  <a:extLst>
                    <a:ext uri="{9D8B030D-6E8A-4147-A177-3AD203B41FA5}">
                      <a16:colId xmlns:a16="http://schemas.microsoft.com/office/drawing/2014/main" val="3941709746"/>
                    </a:ext>
                  </a:extLst>
                </a:gridCol>
                <a:gridCol w="1959144">
                  <a:extLst>
                    <a:ext uri="{9D8B030D-6E8A-4147-A177-3AD203B41FA5}">
                      <a16:colId xmlns:a16="http://schemas.microsoft.com/office/drawing/2014/main" val="1645433175"/>
                    </a:ext>
                  </a:extLst>
                </a:gridCol>
              </a:tblGrid>
              <a:tr h="427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727562"/>
                  </a:ext>
                </a:extLst>
              </a:tr>
              <a:tr h="2726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InterbankSubsystemController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Thực hiện cả việc chuyển đổi dữ liệu (chuyển đổi dữ liệu nhận về từ api sang dạng controller yêu cầu) và thực hiện điểu kiển luồng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interface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điều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khiển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chuyển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đổi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riêng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class implement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19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0699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NỘI DUNG CHÍNH 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9ED6CC3-DAC9-4B08-936E-996A04FE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476265"/>
              </p:ext>
            </p:extLst>
          </p:nvPr>
        </p:nvGraphicFramePr>
        <p:xfrm>
          <a:off x="599119" y="1897043"/>
          <a:ext cx="8026400" cy="39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vi-VN" sz="2000" b="1" dirty="0" err="1"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Principles</a:t>
            </a:r>
            <a:endParaRPr lang="en-US" b="1" dirty="0">
              <a:latin typeface="+mn-lt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Open/Closed</a:t>
            </a: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DA5C41-D7E3-4C92-A527-2DD41AFF5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16472"/>
              </p:ext>
            </p:extLst>
          </p:nvPr>
        </p:nvGraphicFramePr>
        <p:xfrm>
          <a:off x="828987" y="2384868"/>
          <a:ext cx="7346325" cy="2824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21724160"/>
                    </a:ext>
                  </a:extLst>
                </a:gridCol>
                <a:gridCol w="2550676">
                  <a:extLst>
                    <a:ext uri="{9D8B030D-6E8A-4147-A177-3AD203B41FA5}">
                      <a16:colId xmlns:a16="http://schemas.microsoft.com/office/drawing/2014/main" val="511392366"/>
                    </a:ext>
                  </a:extLst>
                </a:gridCol>
                <a:gridCol w="2356547">
                  <a:extLst>
                    <a:ext uri="{9D8B030D-6E8A-4147-A177-3AD203B41FA5}">
                      <a16:colId xmlns:a16="http://schemas.microsoft.com/office/drawing/2014/main" val="1795386840"/>
                    </a:ext>
                  </a:extLst>
                </a:gridCol>
                <a:gridCol w="1879667">
                  <a:extLst>
                    <a:ext uri="{9D8B030D-6E8A-4147-A177-3AD203B41FA5}">
                      <a16:colId xmlns:a16="http://schemas.microsoft.com/office/drawing/2014/main" val="405835297"/>
                    </a:ext>
                  </a:extLst>
                </a:gridCol>
              </a:tblGrid>
              <a:tr h="275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98223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pPr marL="342900" marR="0" lvl="0" indent="-34290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sz="1400" u="none" strike="noStrike" kern="0" spc="0">
                          <a:effectLst/>
                        </a:rPr>
                        <a:t> </a:t>
                      </a:r>
                      <a:endParaRPr lang="en-US" sz="1300" u="none" strike="noStrike" kern="0" spc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InterbankInterface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Interface gồm 2 phương thức pay và refund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cải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458250"/>
                  </a:ext>
                </a:extLst>
              </a:tr>
              <a:tr h="1923884">
                <a:tc>
                  <a:txBody>
                    <a:bodyPr/>
                    <a:lstStyle/>
                    <a:p>
                      <a:pPr marL="0" marR="0" lvl="0" indent="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400" u="none" strike="noStrike" kern="0" spc="0" dirty="0">
                          <a:effectLst/>
                        </a:rPr>
                        <a:t>2. </a:t>
                      </a:r>
                      <a:endParaRPr lang="en-US" sz="1300" u="none" strike="noStrike" kern="0" spc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PaymentForm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Khi thêm mới một đối tượng chứa các dữ liệu thanh toán cần thiết, có thể kể thừa lớp này và bổ sung thêm các thuộc tính cần thiết khác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cải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30540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9FBA39F-FD3A-4F50-98CA-DD38C34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490839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vi-VN" sz="2000" b="1" dirty="0" err="1"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Principles</a:t>
            </a:r>
            <a:endParaRPr lang="en-US" b="1" dirty="0">
              <a:latin typeface="+mn-lt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Liskov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Subsitusion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3A9212-5F0D-42FF-9F58-AB38FD8B8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53826"/>
              </p:ext>
            </p:extLst>
          </p:nvPr>
        </p:nvGraphicFramePr>
        <p:xfrm>
          <a:off x="744289" y="2286000"/>
          <a:ext cx="7200900" cy="2878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47">
                  <a:extLst>
                    <a:ext uri="{9D8B030D-6E8A-4147-A177-3AD203B41FA5}">
                      <a16:colId xmlns:a16="http://schemas.microsoft.com/office/drawing/2014/main" val="2990282084"/>
                    </a:ext>
                  </a:extLst>
                </a:gridCol>
                <a:gridCol w="2489024">
                  <a:extLst>
                    <a:ext uri="{9D8B030D-6E8A-4147-A177-3AD203B41FA5}">
                      <a16:colId xmlns:a16="http://schemas.microsoft.com/office/drawing/2014/main" val="1224238683"/>
                    </a:ext>
                  </a:extLst>
                </a:gridCol>
                <a:gridCol w="2393069">
                  <a:extLst>
                    <a:ext uri="{9D8B030D-6E8A-4147-A177-3AD203B41FA5}">
                      <a16:colId xmlns:a16="http://schemas.microsoft.com/office/drawing/2014/main" val="2692323708"/>
                    </a:ext>
                  </a:extLst>
                </a:gridCol>
                <a:gridCol w="1839860">
                  <a:extLst>
                    <a:ext uri="{9D8B030D-6E8A-4147-A177-3AD203B41FA5}">
                      <a16:colId xmlns:a16="http://schemas.microsoft.com/office/drawing/2014/main" val="2231359490"/>
                    </a:ext>
                  </a:extLst>
                </a:gridCol>
              </a:tblGrid>
              <a:tr h="396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522056"/>
                  </a:ext>
                </a:extLst>
              </a:tr>
              <a:tr h="2481765">
                <a:tc>
                  <a:txBody>
                    <a:bodyPr/>
                    <a:lstStyle/>
                    <a:p>
                      <a:pPr marL="342900" marR="0" lvl="0" indent="-34290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sz="1400" u="none" strike="noStrike" kern="0" spc="0">
                          <a:effectLst/>
                        </a:rPr>
                        <a:t> </a:t>
                      </a:r>
                      <a:endParaRPr lang="en-US" sz="1300" u="none" strike="noStrike" kern="0" spc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BaseController, ReturnBikeController, RentBikeController.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Kế thừa từ BaseController. Mỗi khi cần thêm controller mới ta viết lớp mới kế thừa. Có thể thay thế BaseController tại mọi nơi sử dụng bằng các lớp con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04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979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vi-VN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Principles</a:t>
            </a:r>
            <a:endParaRPr 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Segregation</a:t>
            </a: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FB8145-2EFE-4EE0-82E1-DF3C839C0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0461"/>
              </p:ext>
            </p:extLst>
          </p:nvPr>
        </p:nvGraphicFramePr>
        <p:xfrm>
          <a:off x="908078" y="2326789"/>
          <a:ext cx="7607271" cy="3793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924">
                  <a:extLst>
                    <a:ext uri="{9D8B030D-6E8A-4147-A177-3AD203B41FA5}">
                      <a16:colId xmlns:a16="http://schemas.microsoft.com/office/drawing/2014/main" val="2685624253"/>
                    </a:ext>
                  </a:extLst>
                </a:gridCol>
                <a:gridCol w="2457986">
                  <a:extLst>
                    <a:ext uri="{9D8B030D-6E8A-4147-A177-3AD203B41FA5}">
                      <a16:colId xmlns:a16="http://schemas.microsoft.com/office/drawing/2014/main" val="764831607"/>
                    </a:ext>
                  </a:extLst>
                </a:gridCol>
                <a:gridCol w="2688958">
                  <a:extLst>
                    <a:ext uri="{9D8B030D-6E8A-4147-A177-3AD203B41FA5}">
                      <a16:colId xmlns:a16="http://schemas.microsoft.com/office/drawing/2014/main" val="2070069318"/>
                    </a:ext>
                  </a:extLst>
                </a:gridCol>
                <a:gridCol w="1902403">
                  <a:extLst>
                    <a:ext uri="{9D8B030D-6E8A-4147-A177-3AD203B41FA5}">
                      <a16:colId xmlns:a16="http://schemas.microsoft.com/office/drawing/2014/main" val="3798196996"/>
                    </a:ext>
                  </a:extLst>
                </a:gridCol>
              </a:tblGrid>
              <a:tr h="242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031703"/>
                  </a:ext>
                </a:extLst>
              </a:tr>
              <a:tr h="2030721">
                <a:tc>
                  <a:txBody>
                    <a:bodyPr/>
                    <a:lstStyle/>
                    <a:p>
                      <a:pPr marL="342900" marR="0" lvl="0" indent="-34290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sz="1400" u="none" strike="noStrike" kern="0" spc="0">
                          <a:effectLst/>
                        </a:rPr>
                        <a:t> </a:t>
                      </a:r>
                      <a:endParaRPr lang="en-US" sz="1300" u="none" strike="noStrike" kern="0" spc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InterbankInterface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Gồm hai phương thức pay và refund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Interface đã được scale đủ nhỏ chỉ gồm 2 phương thức trả và hoàn tiền và cả 2 phương thức này đều đã được lớp InterfaceSystemController implement.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772664"/>
                  </a:ext>
                </a:extLst>
              </a:tr>
              <a:tr h="1519897">
                <a:tc>
                  <a:txBody>
                    <a:bodyPr/>
                    <a:lstStyle/>
                    <a:p>
                      <a:pPr marL="342900" marR="0" lvl="0" indent="-34290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sz="1400" u="none" strike="noStrike" kern="0" spc="0">
                          <a:effectLst/>
                        </a:rPr>
                        <a:t> </a:t>
                      </a:r>
                      <a:endParaRPr lang="en-US" sz="1300" u="none" strike="noStrike" kern="0" spc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ParkingSlotService, StationService, InvoiceService,..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Các interface này chứa các phương thức liên quan đến chức năng cụ thể của lớp Entity tương ứng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interface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chia </a:t>
                      </a:r>
                      <a:r>
                        <a:rPr lang="en-US" sz="1400" dirty="0" err="1">
                          <a:effectLst/>
                        </a:rPr>
                        <a:t>nhỏ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chỉ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mục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đích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nhau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84204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4716328-D31D-41B9-AE22-B97ABD94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005594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vi-VN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Principles</a:t>
            </a:r>
            <a:endParaRPr 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 Inversion</a:t>
            </a:r>
          </a:p>
          <a:p>
            <a:pPr marL="0" marR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D31A43-681E-4EE3-9F56-42FEA7E4A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09746"/>
              </p:ext>
            </p:extLst>
          </p:nvPr>
        </p:nvGraphicFramePr>
        <p:xfrm>
          <a:off x="820882" y="2296391"/>
          <a:ext cx="7315200" cy="3449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503">
                  <a:extLst>
                    <a:ext uri="{9D8B030D-6E8A-4147-A177-3AD203B41FA5}">
                      <a16:colId xmlns:a16="http://schemas.microsoft.com/office/drawing/2014/main" val="919186073"/>
                    </a:ext>
                  </a:extLst>
                </a:gridCol>
                <a:gridCol w="2363615">
                  <a:extLst>
                    <a:ext uri="{9D8B030D-6E8A-4147-A177-3AD203B41FA5}">
                      <a16:colId xmlns:a16="http://schemas.microsoft.com/office/drawing/2014/main" val="2047805716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562862548"/>
                    </a:ext>
                  </a:extLst>
                </a:gridCol>
                <a:gridCol w="1829362">
                  <a:extLst>
                    <a:ext uri="{9D8B030D-6E8A-4147-A177-3AD203B41FA5}">
                      <a16:colId xmlns:a16="http://schemas.microsoft.com/office/drawing/2014/main" val="2225155180"/>
                    </a:ext>
                  </a:extLst>
                </a:gridCol>
              </a:tblGrid>
              <a:tr h="33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Modules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Improvement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14135"/>
                  </a:ext>
                </a:extLst>
              </a:tr>
              <a:tr h="3118527">
                <a:tc>
                  <a:txBody>
                    <a:bodyPr/>
                    <a:lstStyle/>
                    <a:p>
                      <a:pPr marL="342900" marR="0" lvl="0" indent="-34290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en-US" sz="1400" u="none" strike="noStrike" kern="0" spc="0">
                          <a:effectLst/>
                        </a:rPr>
                        <a:t> </a:t>
                      </a:r>
                      <a:endParaRPr lang="en-US" sz="1300" u="none" strike="noStrike" kern="0" spc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.VnTime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PaymentTransaction, Card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PaymentTransaction đang phụ thuộc vào Card nên trong tương lai nếu thêm các loại card mới sẽ vi phạm nguyên lý này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ra abstract class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PaymentCard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PaymentTransaction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chỉ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tâm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PaymentMethod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0079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E26CB26-CE24-4812-841D-1E7DA1E1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4.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Xem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xét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bản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thiết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265758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NỘI DUNG CHÍNH 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9ED6CC3-DAC9-4B08-936E-996A04FE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272427"/>
              </p:ext>
            </p:extLst>
          </p:nvPr>
        </p:nvGraphicFramePr>
        <p:xfrm>
          <a:off x="558800" y="1680227"/>
          <a:ext cx="8026400" cy="39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47892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5.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Kết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luận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&amp;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hướng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phát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triển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342900"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 algn="just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342900" algn="just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 marL="685800" lvl="1" indent="-342900" algn="just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342900" algn="just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được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100" b="1" dirty="0" err="1"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2100" b="1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cs typeface="Arial" panose="020B0604020202020204" pitchFamily="34" charset="0"/>
                <a:sym typeface="Wingdings" panose="05000000000000000000" pitchFamily="2" charset="2"/>
              </a:rPr>
              <a:t>thể</a:t>
            </a:r>
            <a:r>
              <a:rPr lang="en-US" sz="2100" b="1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cs typeface="Arial" panose="020B0604020202020204" pitchFamily="34" charset="0"/>
                <a:sym typeface="Wingdings" panose="05000000000000000000" pitchFamily="2" charset="2"/>
              </a:rPr>
              <a:t>áp</a:t>
            </a:r>
            <a:r>
              <a:rPr lang="en-US" sz="2100" b="1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đồ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án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sắp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tới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, hay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khi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làm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việc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ở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doanh</a:t>
            </a:r>
            <a:r>
              <a:rPr lang="en-US" sz="21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cs typeface="Arial" panose="020B0604020202020204" pitchFamily="34" charset="0"/>
                <a:sym typeface="Wingdings" panose="05000000000000000000" pitchFamily="2" charset="2"/>
              </a:rPr>
              <a:t>nghiệp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5016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Calibri Light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Kết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luận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hướng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phát</a:t>
            </a:r>
            <a:r>
              <a:rPr lang="en-US" dirty="0"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latin typeface="Arial" panose="020B0604020202020204" pitchFamily="34" charset="0"/>
                <a:cs typeface="Calibri Light"/>
              </a:rPr>
              <a:t>triển</a:t>
            </a:r>
            <a:endParaRPr lang="en-US" dirty="0"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0" algn="just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342900" algn="just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1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1" dirty="0">
                <a:solidFill>
                  <a:srgbClr val="00B050"/>
                </a:solidFill>
                <a:cs typeface="Arial" panose="020B0604020202020204" pitchFamily="34" charset="0"/>
              </a:rPr>
              <a:t>web,..</a:t>
            </a:r>
            <a:endParaRPr lang="en-US" sz="2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342900" algn="just"/>
            <a:endParaRPr lang="en-US" sz="2100" dirty="0">
              <a:cs typeface="Arial" panose="020B0604020202020204" pitchFamily="34" charset="0"/>
            </a:endParaRPr>
          </a:p>
          <a:p>
            <a:pPr marL="685800" lvl="1" indent="-342900" algn="just"/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1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0AB0A-3311-4616-9ED9-908A656DC94C}"/>
              </a:ext>
            </a:extLst>
          </p:cNvPr>
          <p:cNvSpPr txBox="1"/>
          <p:nvPr/>
        </p:nvSpPr>
        <p:spPr>
          <a:xfrm>
            <a:off x="2243580" y="2046660"/>
            <a:ext cx="524130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494794" cy="1325563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1.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Phân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công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và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đóng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góp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của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các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thành</a:t>
            </a:r>
            <a:r>
              <a:rPr lang="en-US" sz="32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sz="3200" b="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viên</a:t>
            </a:r>
            <a:endParaRPr lang="en-US" sz="3200" b="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95314"/>
            <a:ext cx="8098869" cy="5141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Phân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công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,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đóng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góp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0DF6C-2C89-4965-A40A-BB294FC3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28160"/>
              </p:ext>
            </p:extLst>
          </p:nvPr>
        </p:nvGraphicFramePr>
        <p:xfrm>
          <a:off x="765300" y="1996785"/>
          <a:ext cx="7613400" cy="449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>
                  <a:extLst>
                    <a:ext uri="{9D8B030D-6E8A-4147-A177-3AD203B41FA5}">
                      <a16:colId xmlns:a16="http://schemas.microsoft.com/office/drawing/2014/main" val="815882006"/>
                    </a:ext>
                  </a:extLst>
                </a:gridCol>
                <a:gridCol w="2088573">
                  <a:extLst>
                    <a:ext uri="{9D8B030D-6E8A-4147-A177-3AD203B41FA5}">
                      <a16:colId xmlns:a16="http://schemas.microsoft.com/office/drawing/2014/main" val="2819626201"/>
                    </a:ext>
                  </a:extLst>
                </a:gridCol>
                <a:gridCol w="3140980">
                  <a:extLst>
                    <a:ext uri="{9D8B030D-6E8A-4147-A177-3AD203B41FA5}">
                      <a16:colId xmlns:a16="http://schemas.microsoft.com/office/drawing/2014/main" val="890063090"/>
                    </a:ext>
                  </a:extLst>
                </a:gridCol>
                <a:gridCol w="1871229">
                  <a:extLst>
                    <a:ext uri="{9D8B030D-6E8A-4147-A177-3AD203B41FA5}">
                      <a16:colId xmlns:a16="http://schemas.microsoft.com/office/drawing/2014/main" val="2002105418"/>
                    </a:ext>
                  </a:extLst>
                </a:gridCol>
              </a:tblGrid>
              <a:tr h="641929">
                <a:tc>
                  <a:txBody>
                    <a:bodyPr/>
                    <a:lstStyle/>
                    <a:p>
                      <a:r>
                        <a:rPr lang="en-US" sz="16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Họ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việc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làm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trăm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đóng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góp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43103"/>
                  </a:ext>
                </a:extLst>
              </a:tr>
              <a:tr h="86129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Lê Minh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- 20183960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kiến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trúc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giao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lớp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Usecase</a:t>
                      </a:r>
                      <a:r>
                        <a:rPr lang="en-US" sz="1600" dirty="0"/>
                        <a:t> Return Bike. </a:t>
                      </a:r>
                      <a:r>
                        <a:rPr lang="en-US" sz="1600" dirty="0" err="1"/>
                        <a:t>Làm</a:t>
                      </a:r>
                      <a:r>
                        <a:rPr lang="en-US" sz="1600" dirty="0"/>
                        <a:t> slide, </a:t>
                      </a:r>
                      <a:r>
                        <a:rPr lang="en-US" sz="1600" dirty="0" err="1"/>
                        <a:t>làm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báo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cáo</a:t>
                      </a:r>
                      <a:r>
                        <a:rPr lang="en-US" sz="1600" dirty="0"/>
                        <a:t> SDD, </a:t>
                      </a:r>
                      <a:r>
                        <a:rPr lang="en-US" sz="1600" dirty="0" err="1"/>
                        <a:t>làm</a:t>
                      </a:r>
                      <a:r>
                        <a:rPr lang="en-US" sz="1600" dirty="0"/>
                        <a:t>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26034"/>
                  </a:ext>
                </a:extLst>
              </a:tr>
              <a:tr h="861291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Lê </a:t>
                      </a:r>
                      <a:r>
                        <a:rPr lang="en-US" sz="1600" dirty="0" err="1"/>
                        <a:t>Phương</a:t>
                      </a:r>
                      <a:r>
                        <a:rPr lang="en-US" sz="1600" dirty="0"/>
                        <a:t> Nam –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20183957</a:t>
                      </a:r>
                      <a:endParaRPr lang="en-US" sz="2000" b="0" i="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kiến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trúc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giao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lớp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Usecase</a:t>
                      </a:r>
                      <a:r>
                        <a:rPr lang="en-US" sz="1600" dirty="0"/>
                        <a:t> Rent Bike. </a:t>
                      </a:r>
                      <a:r>
                        <a:rPr lang="en-US" sz="1600" dirty="0" err="1"/>
                        <a:t>Làm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báo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cáo</a:t>
                      </a:r>
                      <a:r>
                        <a:rPr lang="en-US" sz="1600" dirty="0"/>
                        <a:t> SRS, test plan.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925"/>
                  </a:ext>
                </a:extLst>
              </a:tr>
              <a:tr h="861291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Bùi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Tiến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Đạt</a:t>
                      </a:r>
                      <a:r>
                        <a:rPr lang="en-US" sz="1600" dirty="0"/>
                        <a:t> –</a:t>
                      </a:r>
                    </a:p>
                    <a:p>
                      <a:r>
                        <a:rPr lang="en-US" sz="1600" dirty="0"/>
                        <a:t>20183880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kiến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trúc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giao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lớp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Usecase</a:t>
                      </a:r>
                      <a:r>
                        <a:rPr lang="en-US" sz="1600" dirty="0"/>
                        <a:t> View Bike </a:t>
                      </a:r>
                      <a:r>
                        <a:rPr lang="en-US" sz="1600" dirty="0" err="1"/>
                        <a:t>Informatin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73593"/>
                  </a:ext>
                </a:extLst>
              </a:tr>
              <a:tr h="861291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Eang Sokunthea – </a:t>
                      </a:r>
                    </a:p>
                    <a:p>
                      <a:r>
                        <a:rPr lang="en-US" sz="1600" dirty="0"/>
                        <a:t>20180280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kiến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trúc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thiết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giao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lớp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cho</a:t>
                      </a: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Usecase</a:t>
                      </a:r>
                      <a:r>
                        <a:rPr lang="en-US" sz="1600" dirty="0"/>
                        <a:t> View Station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Calibri Light"/>
              </a:rPr>
              <a:t>NỘI DUNG CHÍNH 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9ED6CC3-DAC9-4B08-936E-996A04FE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166852"/>
              </p:ext>
            </p:extLst>
          </p:nvPr>
        </p:nvGraphicFramePr>
        <p:xfrm>
          <a:off x="599119" y="1897043"/>
          <a:ext cx="8026400" cy="39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5094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2.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Biểu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đồ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tương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tác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Usecase</a:t>
            </a:r>
            <a:r>
              <a:rPr lang="en-US" sz="1800" b="1" dirty="0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view station information</a:t>
            </a: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D0D0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image1.png" descr="Diagram&#10;&#10;Description automatically generated">
            <a:extLst>
              <a:ext uri="{FF2B5EF4-FFF2-40B4-BE49-F238E27FC236}">
                <a16:creationId xmlns:a16="http://schemas.microsoft.com/office/drawing/2014/main" id="{28BC1FA1-04A3-4C64-A57C-E1304AA316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417" y="1749326"/>
            <a:ext cx="8737165" cy="50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387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2.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Biểu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đồ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tương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tác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Usecase</a:t>
            </a:r>
            <a:r>
              <a:rPr lang="en-US" sz="1800" b="1" dirty="0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view bike information</a:t>
            </a: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D0D0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3F821D84-83AD-477A-920B-B77A0D43A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39" t="-931" r="139" b="37618"/>
          <a:stretch/>
        </p:blipFill>
        <p:spPr bwMode="auto">
          <a:xfrm>
            <a:off x="569191" y="2023504"/>
            <a:ext cx="7865918" cy="374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99127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Usecase</a:t>
            </a:r>
            <a:r>
              <a:rPr lang="en-US" sz="1800" b="1" dirty="0">
                <a:solidFill>
                  <a:srgbClr val="0D0D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view rent bike</a:t>
            </a: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D0D0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6" name="image1.png" descr="Diagram, schematic&#10;&#10;Description automatically generated">
            <a:extLst>
              <a:ext uri="{FF2B5EF4-FFF2-40B4-BE49-F238E27FC236}">
                <a16:creationId xmlns:a16="http://schemas.microsoft.com/office/drawing/2014/main" id="{EA394D9F-2970-4D58-B299-29E2AA4829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30" y="1855233"/>
            <a:ext cx="7512339" cy="4714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349121-F0D5-4913-98D6-2F20DE02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2.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Biểu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đồ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tương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tác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143127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NỘI DUNG CHÍNH 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9ED6CC3-DAC9-4B08-936E-996A04FE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05788"/>
              </p:ext>
            </p:extLst>
          </p:nvPr>
        </p:nvGraphicFramePr>
        <p:xfrm>
          <a:off x="599119" y="1897043"/>
          <a:ext cx="8026400" cy="39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7097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3.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Biểu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đồ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 </a:t>
            </a:r>
            <a:r>
              <a:rPr lang="en-US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Calibri Light"/>
              </a:rPr>
              <a:t>lớp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261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595F2F-BAFE-4CFB-A5D9-B93CA9CC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105"/>
            <a:ext cx="7315200" cy="48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38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4" ma:contentTypeDescription="Create a new document." ma:contentTypeScope="" ma:versionID="c79a8b1c2361d533718dff9a1cf19eba">
  <xsd:schema xmlns:xsd="http://www.w3.org/2001/XMLSchema" xmlns:xs="http://www.w3.org/2001/XMLSchema" xmlns:p="http://schemas.microsoft.com/office/2006/metadata/properties" xmlns:ns2="049b0f24-08d8-4edb-bd43-4c9b8d234f39" targetNamespace="http://schemas.microsoft.com/office/2006/metadata/properties" ma:root="true" ma:fieldsID="f7e7114fa14b5d6fd40843c57edd3d68" ns2:_="">
    <xsd:import namespace="049b0f24-08d8-4edb-bd43-4c9b8d234f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C9B4C-4AE0-4393-882F-7F7A9EF013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3F768B-DBC8-4114-B4C2-14B2F3C4DA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AD9534-F405-48A4-AB09-A1FED7E3E1A5}">
  <ds:schemaRefs>
    <ds:schemaRef ds:uri="049b0f24-08d8-4edb-bd43-4c9b8d234f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2134</TotalTime>
  <Words>1439</Words>
  <Application>Microsoft Office PowerPoint</Application>
  <PresentationFormat>On-screen Show (4:3)</PresentationFormat>
  <Paragraphs>343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BÁO CÁO BTL TKXDPM  Nhóm 21  Ecobike Project</vt:lpstr>
      <vt:lpstr>NỘI DUNG CHÍNH </vt:lpstr>
      <vt:lpstr>1. Phân công và đóng góp của các thành viên</vt:lpstr>
      <vt:lpstr>NỘI DUNG CHÍNH </vt:lpstr>
      <vt:lpstr>2. Biểu đồ tương tác</vt:lpstr>
      <vt:lpstr>2. Biểu đồ tương tác</vt:lpstr>
      <vt:lpstr>2. Biểu đồ tương tác</vt:lpstr>
      <vt:lpstr>NỘI DUNG CHÍNH </vt:lpstr>
      <vt:lpstr>3. Biểu đồ lớp</vt:lpstr>
      <vt:lpstr>3. Biểu đồ lớp</vt:lpstr>
      <vt:lpstr>NỘI DUNG CHÍNH 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4. Xem xét bản thiết kế</vt:lpstr>
      <vt:lpstr>NỘI DUNG CHÍNH </vt:lpstr>
      <vt:lpstr>5. Kết luận &amp; hướng phát triển</vt:lpstr>
      <vt:lpstr>5. Kết luận &amp;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LE MINH NGHIA 20183960</cp:lastModifiedBy>
  <cp:revision>26</cp:revision>
  <dcterms:created xsi:type="dcterms:W3CDTF">2016-07-25T07:53:11Z</dcterms:created>
  <dcterms:modified xsi:type="dcterms:W3CDTF">2022-01-05T16:12:42Z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0x010100F72283F28EC1DB449696E2F29AE54265</vt:lpwstr>
  </property>
</Properties>
</file>