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7" r:id="rId11"/>
    <p:sldId id="268" r:id="rId12"/>
    <p:sldId id="269" r:id="rId13"/>
    <p:sldId id="263" r:id="rId14"/>
    <p:sldId id="270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1B9B-4200-4343-9391-C8B66EF8C9E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A1A6-1F91-4070-9EF6-7D5418F20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Using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T-way Combinatorial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Masters Thesis Defense Presentation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 Carolina University | School of Technology and Engineering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4/18/2017 Nam Thai </a:t>
            </a:r>
          </a:p>
        </p:txBody>
      </p:sp>
    </p:spTree>
    <p:extLst>
      <p:ext uri="{BB962C8B-B14F-4D97-AF65-F5344CB8AC3E}">
        <p14:creationId xmlns:p14="http://schemas.microsoft.com/office/powerpoint/2010/main" val="187390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 1</a:t>
            </a:r>
          </a:p>
          <a:p>
            <a:r>
              <a:rPr lang="en-US" dirty="0" smtClean="0"/>
              <a:t>Theory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 of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3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1	</a:t>
            </a:r>
          </a:p>
          <a:p>
            <a:r>
              <a:rPr lang="en-US" dirty="0" smtClean="0"/>
              <a:t>Goal 2</a:t>
            </a:r>
          </a:p>
          <a:p>
            <a:r>
              <a:rPr lang="en-US" dirty="0" smtClean="0"/>
              <a:t>Goal 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24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1</a:t>
            </a:r>
            <a:endParaRPr lang="en-US" dirty="0"/>
          </a:p>
          <a:p>
            <a:r>
              <a:rPr lang="en-US" dirty="0" smtClean="0"/>
              <a:t>Finding 2</a:t>
            </a:r>
          </a:p>
          <a:p>
            <a:r>
              <a:rPr lang="en-US" dirty="0" smtClean="0"/>
              <a:t>Finding 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26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/ Charts /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1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1</a:t>
            </a:r>
          </a:p>
          <a:p>
            <a:r>
              <a:rPr lang="en-US" dirty="0" smtClean="0"/>
              <a:t>Recommendation 2</a:t>
            </a:r>
          </a:p>
          <a:p>
            <a:r>
              <a:rPr lang="en-US" dirty="0" smtClean="0"/>
              <a:t>Recommendation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Dr.Vilkomir</a:t>
            </a:r>
            <a:endParaRPr lang="en-US" dirty="0"/>
          </a:p>
          <a:p>
            <a:r>
              <a:rPr lang="en-US" dirty="0" err="1" smtClean="0"/>
              <a:t>Dr.Ding</a:t>
            </a:r>
            <a:endParaRPr lang="en-US" dirty="0" smtClean="0"/>
          </a:p>
          <a:p>
            <a:r>
              <a:rPr lang="en-US" dirty="0" err="1" smtClean="0"/>
              <a:t>Jiabin</a:t>
            </a:r>
            <a:r>
              <a:rPr lang="en-US" dirty="0" smtClean="0"/>
              <a:t>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1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Scope of Project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Biography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4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2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80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Feature Selection Using  T-way Combinatorial Methods</vt:lpstr>
      <vt:lpstr>Acknowledgements </vt:lpstr>
      <vt:lpstr>Outline </vt:lpstr>
      <vt:lpstr>Introduction</vt:lpstr>
      <vt:lpstr>Project Description</vt:lpstr>
      <vt:lpstr>Scope of Project</vt:lpstr>
      <vt:lpstr>Problem Statement</vt:lpstr>
      <vt:lpstr>Scope of Project</vt:lpstr>
      <vt:lpstr>Methodology</vt:lpstr>
      <vt:lpstr>Theoretical Framework</vt:lpstr>
      <vt:lpstr>Objective</vt:lpstr>
      <vt:lpstr>Project Goals </vt:lpstr>
      <vt:lpstr>Findings</vt:lpstr>
      <vt:lpstr> </vt:lpstr>
      <vt:lpstr>PowerPoint Presentation</vt:lpstr>
      <vt:lpstr>Conclusions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thain11</dc:creator>
  <cp:lastModifiedBy>thain11</cp:lastModifiedBy>
  <cp:revision>5</cp:revision>
  <dcterms:created xsi:type="dcterms:W3CDTF">2017-04-18T16:38:50Z</dcterms:created>
  <dcterms:modified xsi:type="dcterms:W3CDTF">2017-04-18T19:51:29Z</dcterms:modified>
</cp:coreProperties>
</file>