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cs.wikipedia.org/wiki/Ml%C3%A9k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2">
            <a:extLst>
              <a:ext uri="{FF2B5EF4-FFF2-40B4-BE49-F238E27FC236}">
                <a16:creationId xmlns:a16="http://schemas.microsoft.com/office/drawing/2014/main" id="{832A1E47-A968-404F-8DBE-B31240A9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74">
            <a:extLst>
              <a:ext uri="{FF2B5EF4-FFF2-40B4-BE49-F238E27FC236}">
                <a16:creationId xmlns:a16="http://schemas.microsoft.com/office/drawing/2014/main" id="{E0DDDCF8-BC1A-4404-8ACA-D8D2BB4BE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8E938-6ED1-4611-8D6C-D54DA85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400"/>
              <a:t>Wiener Kaffee</a:t>
            </a:r>
          </a:p>
        </p:txBody>
      </p:sp>
      <p:cxnSp>
        <p:nvCxnSpPr>
          <p:cNvPr id="1034" name="Straight Connector 76">
            <a:extLst>
              <a:ext uri="{FF2B5EF4-FFF2-40B4-BE49-F238E27FC236}">
                <a16:creationId xmlns:a16="http://schemas.microsoft.com/office/drawing/2014/main" id="{CBB3FB69-D504-412A-90F9-1D1BAA6AC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Content Placeholder 1029">
            <a:extLst>
              <a:ext uri="{FF2B5EF4-FFF2-40B4-BE49-F238E27FC236}">
                <a16:creationId xmlns:a16="http://schemas.microsoft.com/office/drawing/2014/main" id="{B0EC81CC-D4BE-4953-B913-BF580AC8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</a:t>
            </a:r>
            <a:r>
              <a:rPr lang="cs-CZ" sz="2000" dirty="0"/>
              <a:t>ůvodem z Vídně</a:t>
            </a:r>
          </a:p>
          <a:p>
            <a:pPr algn="ctr"/>
            <a:r>
              <a:rPr lang="cs-CZ" sz="2000" dirty="0"/>
              <a:t>Č</a:t>
            </a:r>
            <a:r>
              <a:rPr lang="en-US" sz="2000" dirty="0" err="1"/>
              <a:t>erné</a:t>
            </a:r>
            <a:r>
              <a:rPr lang="en-US" sz="2000" dirty="0"/>
              <a:t> </a:t>
            </a:r>
            <a:r>
              <a:rPr lang="en-US" sz="2000" dirty="0" err="1"/>
              <a:t>káv</a:t>
            </a:r>
            <a:r>
              <a:rPr lang="cs-CZ" sz="2000" dirty="0"/>
              <a:t>a</a:t>
            </a:r>
            <a:r>
              <a:rPr lang="en-US" sz="2000" dirty="0"/>
              <a:t> s </a:t>
            </a:r>
            <a:r>
              <a:rPr lang="en-US" sz="2000" dirty="0" err="1"/>
              <a:t>horkým</a:t>
            </a:r>
            <a:r>
              <a:rPr lang="en-US" sz="2000" dirty="0"/>
              <a:t> </a:t>
            </a:r>
            <a:r>
              <a:rPr lang="en-US" sz="2000" dirty="0" err="1">
                <a:hlinkClick r:id="rId4" tooltip="Mlék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mlékem</a:t>
            </a:r>
            <a:r>
              <a:rPr lang="en-US" sz="2000" dirty="0"/>
              <a:t> a </a:t>
            </a:r>
            <a:r>
              <a:rPr lang="en-US" sz="2000" dirty="0" err="1"/>
              <a:t>mléčnou</a:t>
            </a:r>
            <a:r>
              <a:rPr lang="en-US" sz="2000" dirty="0"/>
              <a:t> </a:t>
            </a:r>
            <a:r>
              <a:rPr lang="en-US" sz="2000" dirty="0" err="1"/>
              <a:t>pěnou</a:t>
            </a:r>
            <a:endParaRPr lang="cs-CZ" sz="2000" dirty="0"/>
          </a:p>
          <a:p>
            <a:pPr algn="ctr"/>
            <a:r>
              <a:rPr lang="cs-CZ" sz="2000" dirty="0"/>
              <a:t>Nejpodobnější kapučínu</a:t>
            </a:r>
            <a:endParaRPr lang="en-US" sz="2000" dirty="0"/>
          </a:p>
        </p:txBody>
      </p:sp>
      <p:pic>
        <p:nvPicPr>
          <p:cNvPr id="1026" name="Picture 2" descr="Wiener Kaffee - procafe.ch">
            <a:extLst>
              <a:ext uri="{FF2B5EF4-FFF2-40B4-BE49-F238E27FC236}">
                <a16:creationId xmlns:a16="http://schemas.microsoft.com/office/drawing/2014/main" id="{14D5ED75-C940-459D-88CF-58D05242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4" r="1398"/>
          <a:stretch/>
        </p:blipFill>
        <p:spPr bwMode="auto">
          <a:xfrm>
            <a:off x="5418668" y="982131"/>
            <a:ext cx="5469466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18C4-2D1B-4A3D-A840-1728A80F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err="1"/>
              <a:t>Radler</a:t>
            </a:r>
            <a:endParaRPr lang="en-US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3C8D2BA-6552-4FBD-BD3A-623B07B8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788" y="2556932"/>
            <a:ext cx="7882807" cy="3318936"/>
          </a:xfrm>
        </p:spPr>
        <p:txBody>
          <a:bodyPr>
            <a:normAutofit/>
          </a:bodyPr>
          <a:lstStyle/>
          <a:p>
            <a:r>
              <a:rPr lang="cs-CZ" dirty="0"/>
              <a:t>V němčině má slovo Radler význam cyklista.</a:t>
            </a:r>
          </a:p>
          <a:p>
            <a:r>
              <a:rPr lang="cs-CZ" dirty="0"/>
              <a:t>Popularizován ke konci 19. století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/>
              <a:t>50</a:t>
            </a:r>
            <a:r>
              <a:rPr lang="en-US" dirty="0"/>
              <a:t>% </a:t>
            </a:r>
            <a:r>
              <a:rPr lang="en-US" dirty="0" err="1"/>
              <a:t>citr</a:t>
            </a:r>
            <a:r>
              <a:rPr lang="cs-CZ" dirty="0"/>
              <a:t>ónové perlivé limonády 50</a:t>
            </a:r>
            <a:r>
              <a:rPr lang="en-US" dirty="0"/>
              <a:t>% </a:t>
            </a:r>
            <a:r>
              <a:rPr lang="en-US" dirty="0" err="1"/>
              <a:t>piva</a:t>
            </a:r>
            <a:r>
              <a:rPr lang="en-US" dirty="0"/>
              <a:t>.</a:t>
            </a:r>
          </a:p>
        </p:txBody>
      </p:sp>
      <p:pic>
        <p:nvPicPr>
          <p:cNvPr id="2052" name="Picture 4" descr="10 Shandies and Radlers Worth Drinking - Bon Appétit ...">
            <a:extLst>
              <a:ext uri="{FF2B5EF4-FFF2-40B4-BE49-F238E27FC236}">
                <a16:creationId xmlns:a16="http://schemas.microsoft.com/office/drawing/2014/main" id="{AF1FEE40-3650-4BE4-BAF0-7C7C0515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3554069"/>
            <a:ext cx="2808235" cy="2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DE92-B481-4509-AC89-2C9491A2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Mezzo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EFC5-FE1E-4A5A-BC80-C2522DB4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747" y="2556932"/>
            <a:ext cx="7742849" cy="3318936"/>
          </a:xfrm>
        </p:spPr>
        <p:txBody>
          <a:bodyPr/>
          <a:lstStyle/>
          <a:p>
            <a:r>
              <a:rPr lang="en-US" dirty="0" err="1"/>
              <a:t>Ofici</a:t>
            </a:r>
            <a:r>
              <a:rPr lang="cs-CZ" dirty="0"/>
              <a:t>ální product Coca-Coly.</a:t>
            </a:r>
          </a:p>
          <a:p>
            <a:r>
              <a:rPr lang="cs-CZ" dirty="0"/>
              <a:t>Představen v Německu v roce 1973.</a:t>
            </a:r>
          </a:p>
          <a:p>
            <a:r>
              <a:rPr lang="cs-CZ" dirty="0"/>
              <a:t>Kombinace pomerančové sody a Coca-Coly.</a:t>
            </a:r>
          </a:p>
          <a:p>
            <a:r>
              <a:rPr lang="cs-CZ"/>
              <a:t>Často taky nazývané Spezi</a:t>
            </a:r>
            <a:endParaRPr lang="en-US" dirty="0"/>
          </a:p>
        </p:txBody>
      </p:sp>
      <p:pic>
        <p:nvPicPr>
          <p:cNvPr id="3074" name="Picture 2" descr="Mezzo Mix Lip Smacker &amp; New Flavors | Lip Smacker ...">
            <a:extLst>
              <a:ext uri="{FF2B5EF4-FFF2-40B4-BE49-F238E27FC236}">
                <a16:creationId xmlns:a16="http://schemas.microsoft.com/office/drawing/2014/main" id="{FADEF17F-888F-4F6F-B949-C8513FBD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1" y="2965928"/>
            <a:ext cx="1940673" cy="321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6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68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Wiener Kaffee</vt:lpstr>
      <vt:lpstr>Radler</vt:lpstr>
      <vt:lpstr>Mezzo Mix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Pýcha</dc:creator>
  <cp:lastModifiedBy>David Pýcha</cp:lastModifiedBy>
  <cp:revision>4</cp:revision>
  <dcterms:created xsi:type="dcterms:W3CDTF">2021-04-27T10:57:30Z</dcterms:created>
  <dcterms:modified xsi:type="dcterms:W3CDTF">2021-04-27T11:41:05Z</dcterms:modified>
</cp:coreProperties>
</file>