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27BD-3FC9-4F23-BEFB-CC3837D46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AC0F9-F672-4506-832B-47C787D89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E355-5FA6-4FDF-A0C9-A1AB5014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7639-6A61-4F79-B87D-1A970615701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568EA-31D1-42DF-A203-270D0B51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8DC6F-0784-4F70-BD8A-21E836B6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3FD-0450-4FD3-9DA0-8AE5B15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48C6-4322-4450-9FD2-CDC39B88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09B6C-0CC3-4C4D-8DE2-F6CA592DA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E5073-8F12-4B94-99D7-E473604D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7639-6A61-4F79-B87D-1A970615701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12C5-01ED-4740-A045-9F89DA40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82315-FE74-41F4-8D1A-FAFDA4A1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3FD-0450-4FD3-9DA0-8AE5B15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6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460F5-E30B-4880-98D4-5CA3F989D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15A05-4685-47C8-87A2-9A864339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15341-0378-4FFF-9105-80714D23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7639-6A61-4F79-B87D-1A970615701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0764E-7390-430A-92AD-E5B03D21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FFC6-A3B2-4467-B647-16933499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3FD-0450-4FD3-9DA0-8AE5B15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7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4170-63AD-4DD6-8557-D270DC7D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D289-7FD3-48C9-BB9A-8E9733AF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875F4-A831-465B-AA1B-F271CB59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7639-6A61-4F79-B87D-1A970615701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E544B-C598-43BA-9FAA-81006D74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468C0-BA15-457A-87BF-3F46305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3FD-0450-4FD3-9DA0-8AE5B15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8229-BD95-49D8-9EA0-8EFC0608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DDB7B-C98E-46DF-B2CB-99275A4C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5C88-54BF-49D2-B440-4A586798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7639-6A61-4F79-B87D-1A970615701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21866-DF49-42B5-A48E-C607CA2D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2A5EB-51D2-4D56-BC28-1A985A69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3FD-0450-4FD3-9DA0-8AE5B15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5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01DA-65C5-4434-AF9B-57B50807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BBA5-BFD8-4EA0-9A9C-84C21EB58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9799B-F336-4A04-B4EB-29503D4CA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7A4D2-86BA-4ACA-93A3-39FE2BEA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7639-6A61-4F79-B87D-1A970615701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FA6FC-3680-44A3-B885-797BC7B8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112B8-4B83-4AE6-AD35-FE575E98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3FD-0450-4FD3-9DA0-8AE5B15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6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F427-4029-4C9C-B71A-C951C4B7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4D8ED-B17E-4482-9EA6-5F0D42A11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E47A6-50A6-4FDC-874F-5708A95B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26FA2-942A-4A0B-A660-14AB543C7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6D8E2-2CFE-4204-889C-564B09657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218E8-1CC3-4550-A382-1AF7BAC9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7639-6A61-4F79-B87D-1A970615701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CD956-FB62-4278-9D44-B5931088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68BF-E5F2-4D66-8B74-45C825BC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3FD-0450-4FD3-9DA0-8AE5B15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D201-8844-410D-BADA-FDB97F48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A31FA-7C7B-4C03-9531-780180B5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7639-6A61-4F79-B87D-1A970615701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E0218-CB01-4F95-8DF1-9FBBF8E6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DE08-595A-419F-AF34-96DA9AD8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3FD-0450-4FD3-9DA0-8AE5B15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525BB-873F-48C2-8D07-DAA85192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7639-6A61-4F79-B87D-1A970615701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A62C1-49CA-4CB1-8833-C272D17E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CB5C5-E3BB-44D8-9712-41AA59AF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3FD-0450-4FD3-9DA0-8AE5B15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7F6D-3BC4-482E-873A-BCC7C9E8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7D82-7738-40C5-95CD-7020F6E02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27783-CBDA-4196-BA5A-87E63C13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A7F24-E9E1-4D68-89DD-138B4C12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7639-6A61-4F79-B87D-1A970615701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2FCF1-4405-4C6B-BDD5-2FEF8147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1CEBB-3A08-4D26-B773-9214728A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3FD-0450-4FD3-9DA0-8AE5B15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75AF-143D-41D5-852D-DE0054B3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081C8-3945-4C19-B306-D7B83EBE1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C0AFD-0AD8-40B3-BB63-3F58C12F8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91F98-B07A-4B1F-B067-6C815546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7639-6A61-4F79-B87D-1A970615701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279A4-1BA6-4A70-B1D9-868287AC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E5914-330C-4D61-8F48-D942A321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3FD-0450-4FD3-9DA0-8AE5B15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79F3-A552-44D7-AA57-D6C5299C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F7F8A-47C2-40F7-BE46-149BCAF04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9FB72-AB11-445D-A8A9-D9B12E1E5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87639-6A61-4F79-B87D-1A9706157010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C83D6-C415-4D3D-81C1-2776C9074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A6F8A-4D45-4D37-A799-076C58256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473FD-0450-4FD3-9DA0-8AE5B15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85286C-8ADA-4C69-A567-3F98547FE79C}"/>
              </a:ext>
            </a:extLst>
          </p:cNvPr>
          <p:cNvCxnSpPr>
            <a:cxnSpLocks/>
          </p:cNvCxnSpPr>
          <p:nvPr/>
        </p:nvCxnSpPr>
        <p:spPr>
          <a:xfrm>
            <a:off x="2509285" y="359805"/>
            <a:ext cx="12851" cy="5369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FD6FE6-A4DA-495B-A02D-63E90A8AAC2E}"/>
              </a:ext>
            </a:extLst>
          </p:cNvPr>
          <p:cNvCxnSpPr>
            <a:cxnSpLocks/>
          </p:cNvCxnSpPr>
          <p:nvPr/>
        </p:nvCxnSpPr>
        <p:spPr>
          <a:xfrm flipH="1">
            <a:off x="2509291" y="5729234"/>
            <a:ext cx="7198235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67A8D5-9351-4C4E-A785-10E04DD60D4C}"/>
              </a:ext>
            </a:extLst>
          </p:cNvPr>
          <p:cNvCxnSpPr/>
          <p:nvPr/>
        </p:nvCxnSpPr>
        <p:spPr>
          <a:xfrm>
            <a:off x="2516817" y="3931735"/>
            <a:ext cx="7203335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EF3E62-B1FE-44F0-B6AB-901853AF21FB}"/>
              </a:ext>
            </a:extLst>
          </p:cNvPr>
          <p:cNvCxnSpPr>
            <a:cxnSpLocks/>
          </p:cNvCxnSpPr>
          <p:nvPr/>
        </p:nvCxnSpPr>
        <p:spPr>
          <a:xfrm>
            <a:off x="2519918" y="339927"/>
            <a:ext cx="7157480" cy="35991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DB17F6-4B6F-4A41-BE5B-595BA2AA72A1}"/>
              </a:ext>
            </a:extLst>
          </p:cNvPr>
          <p:cNvCxnSpPr>
            <a:cxnSpLocks/>
          </p:cNvCxnSpPr>
          <p:nvPr/>
        </p:nvCxnSpPr>
        <p:spPr>
          <a:xfrm>
            <a:off x="2509285" y="339926"/>
            <a:ext cx="3584058" cy="359913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AEFA2C-D4E8-4246-8362-0472C429D9B3}"/>
              </a:ext>
            </a:extLst>
          </p:cNvPr>
          <p:cNvCxnSpPr>
            <a:cxnSpLocks/>
          </p:cNvCxnSpPr>
          <p:nvPr/>
        </p:nvCxnSpPr>
        <p:spPr>
          <a:xfrm>
            <a:off x="2509289" y="2130109"/>
            <a:ext cx="3581294" cy="593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D25E8C-BE8E-4344-A309-1656ACCC19F7}"/>
              </a:ext>
            </a:extLst>
          </p:cNvPr>
          <p:cNvCxnSpPr>
            <a:cxnSpLocks/>
          </p:cNvCxnSpPr>
          <p:nvPr/>
        </p:nvCxnSpPr>
        <p:spPr>
          <a:xfrm flipH="1">
            <a:off x="6090583" y="2140725"/>
            <a:ext cx="5417" cy="3565941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C425CF-87C3-4389-9E3E-F0382603061B}"/>
              </a:ext>
            </a:extLst>
          </p:cNvPr>
          <p:cNvSpPr txBox="1"/>
          <p:nvPr/>
        </p:nvSpPr>
        <p:spPr>
          <a:xfrm>
            <a:off x="4515617" y="3144441"/>
            <a:ext cx="108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MR (H)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F8A7B-F2FB-4D29-A289-5F6E576758C0}"/>
              </a:ext>
            </a:extLst>
          </p:cNvPr>
          <p:cNvSpPr txBox="1"/>
          <p:nvPr/>
        </p:nvSpPr>
        <p:spPr>
          <a:xfrm>
            <a:off x="8776575" y="3144441"/>
            <a:ext cx="917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D (H)</a:t>
            </a:r>
            <a:endParaRPr 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313A2B-11C0-43C6-AFCA-596359D8BEAD}"/>
              </a:ext>
            </a:extLst>
          </p:cNvPr>
          <p:cNvSpPr txBox="1"/>
          <p:nvPr/>
        </p:nvSpPr>
        <p:spPr>
          <a:xfrm>
            <a:off x="7454569" y="3581897"/>
            <a:ext cx="547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05630A-88B4-464E-ADDD-458EA0935172}"/>
              </a:ext>
            </a:extLst>
          </p:cNvPr>
          <p:cNvSpPr txBox="1"/>
          <p:nvPr/>
        </p:nvSpPr>
        <p:spPr>
          <a:xfrm>
            <a:off x="5519960" y="5786693"/>
            <a:ext cx="125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Q* 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</a:rPr>
              <a:t>(3PD, High)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894655-7A0B-4576-8972-EE6755C72EC5}"/>
              </a:ext>
            </a:extLst>
          </p:cNvPr>
          <p:cNvSpPr txBox="1"/>
          <p:nvPr/>
        </p:nvSpPr>
        <p:spPr>
          <a:xfrm>
            <a:off x="8852937" y="1742464"/>
            <a:ext cx="11344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280CFC-C9DC-47C8-B0D5-D8386380DC2A}"/>
              </a:ext>
            </a:extLst>
          </p:cNvPr>
          <p:cNvSpPr txBox="1"/>
          <p:nvPr/>
        </p:nvSpPr>
        <p:spPr>
          <a:xfrm>
            <a:off x="2371068" y="-52719"/>
            <a:ext cx="526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A9C706-66D4-4D14-AEB3-9A64B9206BAE}"/>
              </a:ext>
            </a:extLst>
          </p:cNvPr>
          <p:cNvSpPr txBox="1"/>
          <p:nvPr/>
        </p:nvSpPr>
        <p:spPr>
          <a:xfrm>
            <a:off x="9913085" y="5599408"/>
            <a:ext cx="4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ADBFE5-5CA6-4E9F-88B1-4283920AAFEE}"/>
              </a:ext>
            </a:extLst>
          </p:cNvPr>
          <p:cNvSpPr txBox="1"/>
          <p:nvPr/>
        </p:nvSpPr>
        <p:spPr>
          <a:xfrm>
            <a:off x="1248012" y="1868488"/>
            <a:ext cx="117998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P* 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</a:rPr>
              <a:t>(3PD, High)</a:t>
            </a:r>
          </a:p>
        </p:txBody>
      </p:sp>
    </p:spTree>
    <p:extLst>
      <p:ext uri="{BB962C8B-B14F-4D97-AF65-F5344CB8AC3E}">
        <p14:creationId xmlns:p14="http://schemas.microsoft.com/office/powerpoint/2010/main" val="399676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 Storm</dc:creator>
  <cp:lastModifiedBy>Eduard Storm</cp:lastModifiedBy>
  <cp:revision>6</cp:revision>
  <dcterms:created xsi:type="dcterms:W3CDTF">2021-01-12T13:10:00Z</dcterms:created>
  <dcterms:modified xsi:type="dcterms:W3CDTF">2021-01-13T03:02:40Z</dcterms:modified>
</cp:coreProperties>
</file>