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B923-A904-4124-B905-E474FC7A1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513E7-3B84-4641-9586-78D1E8DF9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F7D63-5DDD-4E34-ABEC-E182C6FE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4969-7B02-4CB3-A189-272D714DE4B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832DE-83A5-44CF-8720-D7C539D5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11D8-CA9E-4C4D-BA64-4C41E468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5D1-A50E-4AAA-B162-1EDF9560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3E10-1F04-41E6-8149-90776C8C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5D628-24EF-452D-8CD1-C406F8C6A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BDAF-3DD0-440B-8DF2-384059B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4969-7B02-4CB3-A189-272D714DE4B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1255-8B6B-4EE8-8C6D-582FC277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2541-9F75-4EEC-A905-DDCC2AFA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5D1-A50E-4AAA-B162-1EDF9560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7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30F0A-BB63-4E71-BDE5-44FD5FC6E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990DA-9948-49BF-ADCD-83A791A99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E65E-D74A-4E2C-B2C7-88F4E908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4969-7B02-4CB3-A189-272D714DE4B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7CD8E-117A-4884-A0B7-4859AF58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41A0-0C6C-43CF-A046-F7ECCD29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5D1-A50E-4AAA-B162-1EDF9560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1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BEA0-8D64-40BB-BC9B-3E80F285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021F-203F-45BD-8E5C-D3B8510C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874F-002F-4CC9-BE09-187F3839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4969-7B02-4CB3-A189-272D714DE4B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5195-139F-4273-B077-B0C33FDA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EE96-E33A-4AFA-8217-4B31B18B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5D1-A50E-4AAA-B162-1EDF9560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5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B889-1963-42B4-90AE-C7728CF8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7578A-F20C-4F57-A8B0-3CBF01FEE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82A46-45FC-4A26-A7AE-B0572C88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4969-7B02-4CB3-A189-272D714DE4B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0BB2-F227-455B-A75E-7D52C8E9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7B1D-E1B4-4CCA-B75A-71BED0F5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5D1-A50E-4AAA-B162-1EDF9560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541C-357F-4878-9DB1-36FB1E80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BBED-40BA-471E-BA4B-F759E7CC1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AED37-CDA3-4697-9616-DD010EC7C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FAEA8-A475-4912-A62C-16092AB5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4969-7B02-4CB3-A189-272D714DE4B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3EDCE-FEAE-4CD5-A714-308F1397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33F04-2A65-40C7-A32A-0545C074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5D1-A50E-4AAA-B162-1EDF9560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9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AF2F-82BE-4198-A8F7-4B487DD3E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82F90-57F2-49BE-95C6-6DCE45D6F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4D5EA-9595-40F2-9275-65F2E8D42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0B815-BF0F-411F-9C39-C582D3123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850C1-71AF-4BBB-9737-20D1967E1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D3FD7-77A5-4991-BD4C-47F3BDC0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4969-7B02-4CB3-A189-272D714DE4B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20635-F581-41D5-90D9-DE08C2E7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C9AA8-1EA3-4C89-A592-A5F710D7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5D1-A50E-4AAA-B162-1EDF9560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2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3136-650D-444A-B088-7D4AAF03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DFC0-EFDC-4A31-B25A-82F4EF9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4969-7B02-4CB3-A189-272D714DE4B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A9DB8-FBFA-414C-BEA6-DA413E77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42D67-1191-4555-9539-87B4A492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5D1-A50E-4AAA-B162-1EDF9560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6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B3064-4D9C-4AF6-8231-FA60E0CA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4969-7B02-4CB3-A189-272D714DE4B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C3F3B-E2C5-4BA9-AFC1-16556972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8F148-C93A-4C61-8EB2-A6FC612C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5D1-A50E-4AAA-B162-1EDF9560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0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4333-13BB-4732-9C2E-299ABE4E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1ECB-2F8A-48BE-BCB4-1D76337BE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42296-D99D-4168-BEB1-23CF43EE6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E01A5-6811-495E-955F-8B580216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4969-7B02-4CB3-A189-272D714DE4B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99BD5-F47E-429C-A111-DAE36A7D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474F-0797-45BC-8DF3-DDBD5FD1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5D1-A50E-4AAA-B162-1EDF9560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CDD9-17A0-478A-9FFD-8C62C4C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CECAC-C0CA-4ACF-80FE-2D22F13A7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1951D-83D7-4995-9593-A71A543D3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FD3F2-3FB1-4BA8-B623-1E0627E6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4969-7B02-4CB3-A189-272D714DE4B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974ED-D73B-4738-98A9-BA47CC3F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D4A29-BB8D-4D0D-927B-A5881FEB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35D1-A50E-4AAA-B162-1EDF9560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4A7AD-3847-45F2-840F-1613FD53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6E2EC-5FB3-4BB4-BB7A-3ECA41B61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6DE58-D740-48A0-9CA8-5AF8CB559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54969-7B02-4CB3-A189-272D714DE4B1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62CF3-0AE0-44D2-BCCD-330E5D970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DADA6-E8A2-4649-9A6E-3BAAC8D9A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35D1-A50E-4AAA-B162-1EDF9560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C496EF-C4D7-455A-BB22-09C84343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68" y="635551"/>
            <a:ext cx="6467863" cy="572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0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 Storm</dc:creator>
  <cp:lastModifiedBy>Eduard Storm</cp:lastModifiedBy>
  <cp:revision>1</cp:revision>
  <dcterms:created xsi:type="dcterms:W3CDTF">2021-01-12T02:02:44Z</dcterms:created>
  <dcterms:modified xsi:type="dcterms:W3CDTF">2021-01-12T02:02:57Z</dcterms:modified>
</cp:coreProperties>
</file>