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41F4-C15F-4588-A5AD-5B6256C0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83462-A83D-4420-AFC2-CAF66EFE8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3039-BCCD-448A-8FED-C930EF7B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7EB8-DE3A-427E-8421-5BC3C940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85E4-5D71-4A11-9546-4ADC9472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4BA-524A-4558-B468-FC08DF4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1109-F973-4FD2-B888-8AE8C81D1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C052-72C6-4B9C-858A-A27FFEC4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6DCAA-2643-4689-824E-FFA95FAA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BF90-BF36-432A-AA89-84063CDD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E8D5A-C2AF-4287-A138-279F953FC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BE99C-0A71-4199-9A61-C27C14CC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632C-A77F-4559-AC29-358D4218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0E9A-7061-4453-B6DD-F56E2C40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F81E-1692-4BAF-8A83-FCB1AF36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5FE8-834C-4066-A5BF-32D4112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7A69-A4AE-420A-8317-A117561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E22F-C79E-4DE9-9C3E-16A66DF4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0E60-75E4-43A5-86D9-2280252A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2E52-C6EE-4045-80B8-31B93004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1699-A19C-482F-975E-8AA90A87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CDC6-BDD2-4C12-8FD3-4C69D33C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C862-77B4-4057-B16E-47312135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61B4A-FABF-4370-9EE9-975730A2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AFA9-D590-4003-975A-31704E2A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1980-70A2-4C62-A5CD-3C618B25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EF6D-183D-441C-807A-D6BF9BE44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4F67E-8803-4B87-A220-EC0F2A62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CA69-A6BB-4623-9803-0A731C79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B262B-1DCF-4155-B575-AF29A1B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27CC2-668B-4C4F-B911-71F59B82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4073-B01F-4BE0-BA6E-2EF82586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D342-9600-4C83-A106-94C2EBB4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939A-47AA-4720-9C2F-A16D3CAA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DB975-4E74-4FCA-953E-9A89C14B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276C4-098E-4D4D-9669-06EDCE699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30815-A895-4254-B1D9-65EED0D8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7691F-04AC-449D-AAD2-1C42262D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75A31-BB31-4DDF-B4BB-5B28B85A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F181-E535-477B-9450-9615A012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1D391-A24C-4367-9988-4B8F5AF9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36CCA-197F-46B3-8568-421999CA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A0D60-8908-4C5F-AA3E-26B35DEB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669F3-BE9F-48E3-992C-922EE70B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39CAF-F81F-4F56-A04B-B1AA9B44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21659-AEF5-4E42-B71D-0D4E0D9B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7E4-2535-45FD-ACA4-4E05698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E909-DE18-4AED-8448-948FF667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0539F-5873-47C9-99F0-4D6E026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E7988-FFAD-4783-8F30-26D7CCC6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9A411-B53C-4E1B-88AF-ECD7D09A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CA00-40C4-4554-AF58-891D117D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627C-0999-437A-9B16-77E35BA7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FBEB8-A73A-45D5-916D-578FD1B65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447B9-324F-4587-81C6-8F992BF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D6EB-2B15-4BA4-9BC9-FA63C122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DFB4-7FE0-4A77-8521-7DDA3C22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A8A2-5173-4E65-8CAF-6CEF8BAD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9DF50-1B42-48E6-BF30-74FDD298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EF79-5D16-4324-BF90-7BA3F5FD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3325-8C67-47C8-8BFA-66CABBBDE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CD66-3694-458F-ABDD-5B3A0B0CF09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1EB2-8D96-42B6-A462-B9B9D1A95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E774-CAF0-4F9C-AA4A-DDB36AEFC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E27A-0A98-47FB-843F-50858BA5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BAA55A-4CA6-4F9B-8E8E-9C4DCB33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064" y="668304"/>
            <a:ext cx="6439872" cy="56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6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Storm</dc:creator>
  <cp:lastModifiedBy>Eduard Storm</cp:lastModifiedBy>
  <cp:revision>1</cp:revision>
  <dcterms:created xsi:type="dcterms:W3CDTF">2021-01-12T02:02:47Z</dcterms:created>
  <dcterms:modified xsi:type="dcterms:W3CDTF">2021-01-12T02:03:17Z</dcterms:modified>
</cp:coreProperties>
</file>