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0" d="100"/>
          <a:sy n="90" d="100"/>
        </p:scale>
        <p:origin x="53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3AF9-ACAD-425F-B7AC-AF693C643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D2EF-591D-4DF6-A677-419D441AF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1D8B-D5F0-4EAD-9C23-FDA79D87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B71F6-34B3-4C1B-A904-4853E405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AF90B-89B9-4D49-BA4F-9560CB10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4A3A-D979-40AC-BCBF-98764651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2F36D-7773-4D0D-9A18-8146B07B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95AA-5C89-4F58-95FC-A3BC75BF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9F95-D075-485C-A2B4-2CF1998D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A2DAE-DEDF-41B0-9C63-50D1ED44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6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E5032-2FF4-4A76-B22D-E51998EDE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C2835-2570-4780-9975-6AA47364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3B5BE-30D3-4A4A-BA10-BE68CB57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6D1F7-573E-429A-85CB-EF467B2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C904F-E33F-4405-AF46-54DE9E3E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3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B157-0A95-4316-A202-1C547112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87EA-410B-4541-99A5-36756A19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D618-CBD5-4E90-ABBA-04987822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7340-A2A4-4890-8034-2F00B1F8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449F-BDC8-492C-8E2D-B5259A50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BC07-A9E0-45D7-B596-D6268F7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5EE2-B83F-4DA8-AF60-6B7B56ACB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F471-C43F-4B59-B799-3ABDA037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102E9-E00B-49C6-B1F8-F12DC591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8871D-AEE6-4F14-84FD-29F37C12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7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77CB-D878-486B-AC61-5F104C39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BCA0-C923-4179-8DEF-0111A1838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40D5E-D678-4266-B8CB-82345277B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36D39-51FF-498A-B960-052B0AAC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E8B3-663E-43F9-B8A5-C909BD9F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E6D4B-BE38-4AFF-8843-E5DB6A82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A2CE-CCF4-4896-9F6B-7F3B7D4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ADE6A-1D64-4498-8781-D9DA6E8FD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02137-B5C4-4AFE-A34F-849A9E2EA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767C1-6C20-4F20-83B1-8179133E0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35DE3-8A87-40FE-968A-709C5290A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8CC82-8F70-4577-9063-2102A433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3399C-5401-4B62-9604-5A22452F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4D51A-C708-4599-8F27-6686661A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A954-DD6F-46A1-8AF3-037B9903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A6FD0-5B8F-49C0-9793-0689BE70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D192-B9D6-46E6-906B-2030F849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4519-44F5-4EB6-9A67-0F2126A6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4A1D2-891A-4D4A-9418-8EB143E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0D3C5-1A65-44C8-82CE-14EC3473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BDC6E-F7FB-4759-B94F-0EC52F10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8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DCED-3B8C-4624-9E03-4684DE0A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DC5B-792A-4968-AC5D-69566433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EF51E-8459-40DD-947E-ABC25D4B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D1B8B-C953-427C-A3B1-28E57CC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711D-9B5A-446D-A342-044E2CC9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73E11-75BF-4B00-B957-E124D366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FACA-BCF4-4156-8D33-9BB38FA5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D45AC-4F08-44C7-8D45-E78B0C329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F9FAC-4C26-4CD5-971F-D73664A7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906C-907A-4456-A455-28268845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D600B-0B03-42D8-842D-F3AFC2E5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F3C87-B77E-4A98-AC58-8CD07231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FBB7A-169A-4B84-B084-2E360B81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D74F-3CD0-4698-90D1-3E57645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5FC89-F4D0-4D7C-8249-04D127B4B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4987-4B4E-4BC3-9ACB-85BA38331862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C96F-017C-4D8B-AE11-6D3BE7614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528C-B104-4763-A8AB-08636D519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32DE-7B20-4A4E-BA09-AA68B093F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85286C-8ADA-4C69-A567-3F98547FE79C}"/>
              </a:ext>
            </a:extLst>
          </p:cNvPr>
          <p:cNvCxnSpPr>
            <a:cxnSpLocks/>
          </p:cNvCxnSpPr>
          <p:nvPr/>
        </p:nvCxnSpPr>
        <p:spPr>
          <a:xfrm>
            <a:off x="2509285" y="754918"/>
            <a:ext cx="12851" cy="53694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FD6FE6-A4DA-495B-A02D-63E90A8AAC2E}"/>
              </a:ext>
            </a:extLst>
          </p:cNvPr>
          <p:cNvCxnSpPr>
            <a:cxnSpLocks/>
          </p:cNvCxnSpPr>
          <p:nvPr/>
        </p:nvCxnSpPr>
        <p:spPr>
          <a:xfrm flipH="1">
            <a:off x="2509291" y="6124347"/>
            <a:ext cx="7198235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67A8D5-9351-4C4E-A785-10E04DD60D4C}"/>
              </a:ext>
            </a:extLst>
          </p:cNvPr>
          <p:cNvCxnSpPr/>
          <p:nvPr/>
        </p:nvCxnSpPr>
        <p:spPr>
          <a:xfrm>
            <a:off x="2516817" y="4326848"/>
            <a:ext cx="7203335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EF3E62-B1FE-44F0-B6AB-901853AF21FB}"/>
              </a:ext>
            </a:extLst>
          </p:cNvPr>
          <p:cNvCxnSpPr>
            <a:cxnSpLocks/>
          </p:cNvCxnSpPr>
          <p:nvPr/>
        </p:nvCxnSpPr>
        <p:spPr>
          <a:xfrm>
            <a:off x="2519918" y="1621449"/>
            <a:ext cx="7157480" cy="35991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DB17F6-4B6F-4A41-BE5B-595BA2AA72A1}"/>
              </a:ext>
            </a:extLst>
          </p:cNvPr>
          <p:cNvCxnSpPr>
            <a:cxnSpLocks/>
          </p:cNvCxnSpPr>
          <p:nvPr/>
        </p:nvCxnSpPr>
        <p:spPr>
          <a:xfrm>
            <a:off x="2509285" y="1621448"/>
            <a:ext cx="3584058" cy="359913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AEFA2C-D4E8-4246-8362-0472C429D9B3}"/>
              </a:ext>
            </a:extLst>
          </p:cNvPr>
          <p:cNvCxnSpPr>
            <a:cxnSpLocks/>
          </p:cNvCxnSpPr>
          <p:nvPr/>
        </p:nvCxnSpPr>
        <p:spPr>
          <a:xfrm>
            <a:off x="2509289" y="2982426"/>
            <a:ext cx="2704219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D25E8C-BE8E-4344-A309-1656ACCC19F7}"/>
              </a:ext>
            </a:extLst>
          </p:cNvPr>
          <p:cNvCxnSpPr>
            <a:cxnSpLocks/>
          </p:cNvCxnSpPr>
          <p:nvPr/>
        </p:nvCxnSpPr>
        <p:spPr>
          <a:xfrm>
            <a:off x="5213508" y="3003675"/>
            <a:ext cx="0" cy="3088773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C425CF-87C3-4389-9E3E-F0382603061B}"/>
              </a:ext>
            </a:extLst>
          </p:cNvPr>
          <p:cNvSpPr txBox="1"/>
          <p:nvPr/>
        </p:nvSpPr>
        <p:spPr>
          <a:xfrm>
            <a:off x="5678383" y="4532984"/>
            <a:ext cx="5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F8A7B-F2FB-4D29-A289-5F6E576758C0}"/>
              </a:ext>
            </a:extLst>
          </p:cNvPr>
          <p:cNvSpPr txBox="1"/>
          <p:nvPr/>
        </p:nvSpPr>
        <p:spPr>
          <a:xfrm>
            <a:off x="8963250" y="4532984"/>
            <a:ext cx="91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313A2B-11C0-43C6-AFCA-596359D8BEAD}"/>
              </a:ext>
            </a:extLst>
          </p:cNvPr>
          <p:cNvSpPr txBox="1"/>
          <p:nvPr/>
        </p:nvSpPr>
        <p:spPr>
          <a:xfrm>
            <a:off x="9287545" y="3887891"/>
            <a:ext cx="54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05630A-88B4-464E-ADDD-458EA0935172}"/>
              </a:ext>
            </a:extLst>
          </p:cNvPr>
          <p:cNvSpPr txBox="1"/>
          <p:nvPr/>
        </p:nvSpPr>
        <p:spPr>
          <a:xfrm>
            <a:off x="4642885" y="6172475"/>
            <a:ext cx="125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Q*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(No PD)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280CFC-C9DC-47C8-B0D5-D8386380DC2A}"/>
              </a:ext>
            </a:extLst>
          </p:cNvPr>
          <p:cNvSpPr txBox="1"/>
          <p:nvPr/>
        </p:nvSpPr>
        <p:spPr>
          <a:xfrm>
            <a:off x="2371068" y="342394"/>
            <a:ext cx="526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A9C706-66D4-4D14-AEB3-9A64B9206BAE}"/>
              </a:ext>
            </a:extLst>
          </p:cNvPr>
          <p:cNvSpPr txBox="1"/>
          <p:nvPr/>
        </p:nvSpPr>
        <p:spPr>
          <a:xfrm>
            <a:off x="9913085" y="5994521"/>
            <a:ext cx="45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ADBFE5-5CA6-4E9F-88B1-4283920AAFEE}"/>
              </a:ext>
            </a:extLst>
          </p:cNvPr>
          <p:cNvSpPr txBox="1"/>
          <p:nvPr/>
        </p:nvSpPr>
        <p:spPr>
          <a:xfrm>
            <a:off x="1431417" y="2720805"/>
            <a:ext cx="99658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P* 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</a:rPr>
              <a:t>(No PD)</a:t>
            </a:r>
          </a:p>
        </p:txBody>
      </p:sp>
    </p:spTree>
    <p:extLst>
      <p:ext uri="{BB962C8B-B14F-4D97-AF65-F5344CB8AC3E}">
        <p14:creationId xmlns:p14="http://schemas.microsoft.com/office/powerpoint/2010/main" val="399676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Storm</dc:creator>
  <cp:lastModifiedBy>Eduard Storm</cp:lastModifiedBy>
  <cp:revision>13</cp:revision>
  <dcterms:created xsi:type="dcterms:W3CDTF">2021-01-11T23:39:25Z</dcterms:created>
  <dcterms:modified xsi:type="dcterms:W3CDTF">2021-01-13T03:01:11Z</dcterms:modified>
</cp:coreProperties>
</file>