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A6D4-5381-48B3-A390-F2B292D2C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6C28B-F82B-4730-B0B8-A8E41F254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23AB-463F-47E5-8209-0F7AECDE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60AC-9794-4AAF-A152-3FB5FA47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0D7CA-832C-4D65-9900-0091B65B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3D54-42D4-4800-B5E6-2C9677C0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C9A40-4215-468A-8D22-ED692EF45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BC02-7ED4-471A-8C57-452F085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281A-F195-4195-AAE7-D44DD0D8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8D58-6E26-4D1A-9624-3033563A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F2FF3-7A2D-48F5-A7EF-B78FF13F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D2768-1DF1-454F-A6ED-34D5892A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22B48-A4D1-4298-A0E2-C9FB2FE0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AB48-1C5A-40DF-B4E5-218235AC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49F4-815F-4D34-A87D-E60E2159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85E4-5126-4A18-855F-8D44CE1D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A895-56E5-47FB-B219-E03B2807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85E0-4C53-49CD-A452-58C91DA9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6C57-7CD2-4225-9A5B-AB73C468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5248-057F-4BBC-BEA4-4376C186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58AB-4ADF-4E65-BEE7-895AD1AB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38F9-5FB7-471F-AA7D-93BD1C82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238D-D21D-451E-8FE0-413AD16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AEAB-2BAB-43DB-9BE2-3FE9A3D8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E629-405D-42D7-8E2F-FB262ED0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0BE2-32C5-441F-AF79-3A19588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1CB2-8967-413B-96BC-D9B46B4FA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205A4-2E7E-4445-8E4F-2606D2DB7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5EA1E-05CF-48F1-83AE-FB8099F1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222C-E0B2-482F-85BE-7AD0FAC6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9395F-431A-4E1A-85ED-4D029E88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1E0E-32BD-4D1E-AF1F-5F8D2C59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E610-5D66-46AE-8931-55BD4CEC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CDC78-EDD6-4B01-8344-7B9350195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54B66-D9D9-40D5-9623-C531EDFF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A1811-7CA6-421E-A4CF-F0DFA3F63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83716-6E0A-451D-AF04-78C13A35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7B575-4280-4D4D-BD3B-F86061E1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CE404-0536-4A90-9E65-97332F48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57F8-AD5D-4CAB-9175-BC18047C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0595E-3B59-4E41-9019-EB75FD76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B8FD0-14A6-4DA5-9613-C52792BA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D3A7B-0A48-47B0-B2F1-EA92D095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7694B-7C53-4E3E-8FF4-FDE2B6FE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310CE-2D27-4EA3-8C19-6CC62CC2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7E9C-F807-4465-9CA6-44EF8CF4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55B1-28EB-4C2B-8B13-9353B795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4AB8-DC94-460A-B502-164506F0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50F57-A349-48B2-A490-FBA46E2F9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ACB6-4F11-4267-AFE9-507C9235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29806-42CA-42CA-8526-CF81E177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0DF2-895C-4951-9466-9E9DB140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8616-C593-4999-8D6A-CFA99907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03B46-D365-4E3F-8053-BA2E7ADDE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8E184-5DB7-4B17-8B8D-EE4D2136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B5CB-9E31-4A83-96E7-F90E9F35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6F605-8093-430B-A504-02FC0AAF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70EFC-ED6E-4DEB-A25B-FD6C7198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4FC90-0CA1-4A83-BD59-73CDB6FE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858E-A4B7-4486-B256-DB989FA5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0331-27C4-4DB8-9BEB-A9241752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9B77-F0C3-4EA7-B0B3-70D1D3CDE746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36EE-EEA1-4E11-93B6-07795374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5039-9072-4D77-8135-C8D25F2C7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BB9F-B5CE-4CA0-9144-467C076B8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85286C-8ADA-4C69-A567-3F98547FE79C}"/>
              </a:ext>
            </a:extLst>
          </p:cNvPr>
          <p:cNvCxnSpPr>
            <a:cxnSpLocks/>
          </p:cNvCxnSpPr>
          <p:nvPr/>
        </p:nvCxnSpPr>
        <p:spPr>
          <a:xfrm>
            <a:off x="2509285" y="754918"/>
            <a:ext cx="12851" cy="5369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FD6FE6-A4DA-495B-A02D-63E90A8AAC2E}"/>
              </a:ext>
            </a:extLst>
          </p:cNvPr>
          <p:cNvCxnSpPr>
            <a:cxnSpLocks/>
          </p:cNvCxnSpPr>
          <p:nvPr/>
        </p:nvCxnSpPr>
        <p:spPr>
          <a:xfrm flipH="1">
            <a:off x="2509291" y="6124347"/>
            <a:ext cx="7198235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67A8D5-9351-4C4E-A785-10E04DD60D4C}"/>
              </a:ext>
            </a:extLst>
          </p:cNvPr>
          <p:cNvCxnSpPr/>
          <p:nvPr/>
        </p:nvCxnSpPr>
        <p:spPr>
          <a:xfrm>
            <a:off x="2516817" y="4326848"/>
            <a:ext cx="720333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EF3E62-B1FE-44F0-B6AB-901853AF21FB}"/>
              </a:ext>
            </a:extLst>
          </p:cNvPr>
          <p:cNvCxnSpPr>
            <a:cxnSpLocks/>
          </p:cNvCxnSpPr>
          <p:nvPr/>
        </p:nvCxnSpPr>
        <p:spPr>
          <a:xfrm>
            <a:off x="2519918" y="1621449"/>
            <a:ext cx="7157480" cy="35991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DB17F6-4B6F-4A41-BE5B-595BA2AA72A1}"/>
              </a:ext>
            </a:extLst>
          </p:cNvPr>
          <p:cNvCxnSpPr>
            <a:cxnSpLocks/>
          </p:cNvCxnSpPr>
          <p:nvPr/>
        </p:nvCxnSpPr>
        <p:spPr>
          <a:xfrm>
            <a:off x="2509285" y="1621448"/>
            <a:ext cx="3584058" cy="359913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AEFA2C-D4E8-4246-8362-0472C429D9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509289" y="2982426"/>
            <a:ext cx="2704218" cy="21232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D25E8C-BE8E-4344-A309-1656ACCC19F7}"/>
              </a:ext>
            </a:extLst>
          </p:cNvPr>
          <p:cNvCxnSpPr>
            <a:cxnSpLocks/>
          </p:cNvCxnSpPr>
          <p:nvPr/>
        </p:nvCxnSpPr>
        <p:spPr>
          <a:xfrm>
            <a:off x="5213507" y="2982426"/>
            <a:ext cx="0" cy="3088773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C425CF-87C3-4389-9E3E-F0382603061B}"/>
              </a:ext>
            </a:extLst>
          </p:cNvPr>
          <p:cNvSpPr txBox="1"/>
          <p:nvPr/>
        </p:nvSpPr>
        <p:spPr>
          <a:xfrm>
            <a:off x="5678383" y="4532984"/>
            <a:ext cx="5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F8A7B-F2FB-4D29-A289-5F6E576758C0}"/>
              </a:ext>
            </a:extLst>
          </p:cNvPr>
          <p:cNvSpPr txBox="1"/>
          <p:nvPr/>
        </p:nvSpPr>
        <p:spPr>
          <a:xfrm>
            <a:off x="8963250" y="4532984"/>
            <a:ext cx="91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313A2B-11C0-43C6-AFCA-596359D8BEAD}"/>
              </a:ext>
            </a:extLst>
          </p:cNvPr>
          <p:cNvSpPr txBox="1"/>
          <p:nvPr/>
        </p:nvSpPr>
        <p:spPr>
          <a:xfrm>
            <a:off x="9287545" y="3887891"/>
            <a:ext cx="5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5630A-88B4-464E-ADDD-458EA0935172}"/>
              </a:ext>
            </a:extLst>
          </p:cNvPr>
          <p:cNvSpPr txBox="1"/>
          <p:nvPr/>
        </p:nvSpPr>
        <p:spPr>
          <a:xfrm>
            <a:off x="4642885" y="6172475"/>
            <a:ext cx="125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Q*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(No PD)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280CFC-C9DC-47C8-B0D5-D8386380DC2A}"/>
              </a:ext>
            </a:extLst>
          </p:cNvPr>
          <p:cNvSpPr txBox="1"/>
          <p:nvPr/>
        </p:nvSpPr>
        <p:spPr>
          <a:xfrm>
            <a:off x="2371068" y="342394"/>
            <a:ext cx="526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A9C706-66D4-4D14-AEB3-9A64B9206BAE}"/>
              </a:ext>
            </a:extLst>
          </p:cNvPr>
          <p:cNvSpPr txBox="1"/>
          <p:nvPr/>
        </p:nvSpPr>
        <p:spPr>
          <a:xfrm>
            <a:off x="9913085" y="5994521"/>
            <a:ext cx="4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ADBFE5-5CA6-4E9F-88B1-4283920AAFEE}"/>
              </a:ext>
            </a:extLst>
          </p:cNvPr>
          <p:cNvSpPr txBox="1"/>
          <p:nvPr/>
        </p:nvSpPr>
        <p:spPr>
          <a:xfrm>
            <a:off x="1431417" y="2720805"/>
            <a:ext cx="99658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P*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(No PD)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676C26-5AA1-4E61-8884-025743874023}"/>
              </a:ext>
            </a:extLst>
          </p:cNvPr>
          <p:cNvSpPr/>
          <p:nvPr/>
        </p:nvSpPr>
        <p:spPr>
          <a:xfrm>
            <a:off x="2516817" y="2993042"/>
            <a:ext cx="2696690" cy="132317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B63A875-3222-41A2-AE02-76144D5B47A2}"/>
              </a:ext>
            </a:extLst>
          </p:cNvPr>
          <p:cNvSpPr/>
          <p:nvPr/>
        </p:nvSpPr>
        <p:spPr>
          <a:xfrm>
            <a:off x="2516817" y="1621448"/>
            <a:ext cx="2670774" cy="1350344"/>
          </a:xfrm>
          <a:prstGeom prst="rtTriangle">
            <a:avLst/>
          </a:prstGeom>
          <a:solidFill>
            <a:srgbClr val="FFFFCC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A3D24FC-DE4A-420E-8FAA-118AD8E0AFB2}"/>
              </a:ext>
            </a:extLst>
          </p:cNvPr>
          <p:cNvSpPr/>
          <p:nvPr/>
        </p:nvSpPr>
        <p:spPr>
          <a:xfrm>
            <a:off x="5213507" y="3003658"/>
            <a:ext cx="2691371" cy="1323171"/>
          </a:xfrm>
          <a:prstGeom prst="rtTriangle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7F5AC-E28A-4B7E-9887-4D7230CEBAEC}"/>
              </a:ext>
            </a:extLst>
          </p:cNvPr>
          <p:cNvSpPr txBox="1"/>
          <p:nvPr/>
        </p:nvSpPr>
        <p:spPr>
          <a:xfrm>
            <a:off x="2685850" y="3467100"/>
            <a:ext cx="716122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1752A7-04A5-4BCF-8052-8751BE5E8694}"/>
              </a:ext>
            </a:extLst>
          </p:cNvPr>
          <p:cNvSpPr txBox="1"/>
          <p:nvPr/>
        </p:nvSpPr>
        <p:spPr>
          <a:xfrm>
            <a:off x="2678329" y="2526004"/>
            <a:ext cx="716122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10DB7-6C77-4685-9B5B-422ABE0C9395}"/>
              </a:ext>
            </a:extLst>
          </p:cNvPr>
          <p:cNvSpPr txBox="1"/>
          <p:nvPr/>
        </p:nvSpPr>
        <p:spPr>
          <a:xfrm>
            <a:off x="5379878" y="3467100"/>
            <a:ext cx="716122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DWL</a:t>
            </a:r>
          </a:p>
        </p:txBody>
      </p:sp>
    </p:spTree>
    <p:extLst>
      <p:ext uri="{BB962C8B-B14F-4D97-AF65-F5344CB8AC3E}">
        <p14:creationId xmlns:p14="http://schemas.microsoft.com/office/powerpoint/2010/main" val="166676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Storm</dc:creator>
  <cp:lastModifiedBy>Eduard Storm</cp:lastModifiedBy>
  <cp:revision>5</cp:revision>
  <dcterms:created xsi:type="dcterms:W3CDTF">2021-01-12T00:24:32Z</dcterms:created>
  <dcterms:modified xsi:type="dcterms:W3CDTF">2021-01-13T03:01:39Z</dcterms:modified>
</cp:coreProperties>
</file>