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35A7-62B0-4417-BB1F-F58110344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2B421-436E-4637-B813-5916D9671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1E40-C262-42D4-AA13-82583BD5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AAE-7535-4B21-9897-5E88A81D4FD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12D40-6347-4F93-99A7-6D0A2E58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D7B0-8724-453B-8C61-5483865C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4D9-A58B-44E0-8D30-105D869F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3CCD-C345-474D-8F80-A7DCEB8A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61500-87C6-40FB-9831-56F31F8FF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D9D1-1B35-479C-9F73-3531DE9D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AAE-7535-4B21-9897-5E88A81D4FD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E4B3B-ED82-42AC-BF95-03BA0849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0C73-A483-4E76-86B3-610EB955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4D9-A58B-44E0-8D30-105D869F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9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8607A-3D0E-429C-B8D1-DAAA84537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2F04D-0CA0-44A1-953E-2CD52D35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8D390-62A1-49BD-8668-E0D8A7C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AAE-7535-4B21-9897-5E88A81D4FD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A837-AD8E-47E6-A0FE-D0878C6C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CB25-1356-4611-86E7-4B050B87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4D9-A58B-44E0-8D30-105D869F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EF30-A8CA-402E-8E49-7670E67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C6DB-AD20-4DBD-A684-4DE665B1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C504-E1C7-4E4C-8983-951AB71D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AAE-7535-4B21-9897-5E88A81D4FD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DB7C-32F0-4B10-8F34-53394410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BD6A-4AB7-4341-AA86-F696A02B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4D9-A58B-44E0-8D30-105D869F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53B9-0BEB-4C9B-A0D0-C045665C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BE4BF-E0DE-4D1D-8966-27DD5EB0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02387-0822-4B21-AC81-19A85EA4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AAE-7535-4B21-9897-5E88A81D4FD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2D1-F4A9-470F-AD2C-7B589CF6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1DA55-86FD-4C5A-A9E2-C6E1998C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4D9-A58B-44E0-8D30-105D869F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6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08E1-0CFD-4833-8D73-D193080C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2164A-7D3A-4374-B2FB-2425AA890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AB2E9-51ED-40CB-B350-B0DE87D1A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5495-647B-4AC2-8230-5B775B4B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AAE-7535-4B21-9897-5E88A81D4FD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3CFB5-9701-42E0-BBA4-D77CA548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35BA3-EAB2-4FCD-BD9F-4230BAEC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4D9-A58B-44E0-8D30-105D869F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AF34-4CE9-482F-A793-19C0AAC1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CA2A-BD80-4DD3-A617-36F622CF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8DD39-9FEF-45FA-8418-3E07D8DF6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41832-1B64-4B47-99F1-3541208C8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61CC7-2531-40FD-A283-07B66A15C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DFB89-1CAA-483D-90E0-ACAEA969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AAE-7535-4B21-9897-5E88A81D4FD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837F0-1BA8-499C-AACB-78AB9031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07B55-CF4B-4E8A-823E-BF8B95A5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4D9-A58B-44E0-8D30-105D869F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85AE-DD3C-4212-9289-13D06292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729B9-B871-458D-AD77-7F9EA86F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AAE-7535-4B21-9897-5E88A81D4FD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5EF51-12C6-42A9-8500-4D31639F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C151D-9190-4C4A-B358-BC96625E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4D9-A58B-44E0-8D30-105D869F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9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91949-16FF-4FD5-9DF9-D054F89C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AAE-7535-4B21-9897-5E88A81D4FD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962A4-E67E-43AD-A7F1-D5D32297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2DBE-4B21-4BBC-8C4D-3F73F693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4D9-A58B-44E0-8D30-105D869F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1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3E08-75B4-4632-93DC-24E09623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C840-F699-4200-927F-32052AF0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62C18-E569-4CDC-BFD8-8C97E1DC1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E81F2-8E8D-41C6-8DB8-1D69BBB8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AAE-7535-4B21-9897-5E88A81D4FD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B2A5-7505-456B-803A-D5C3E7C0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16AF-DD38-43FD-9FE9-2B40D3C0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4D9-A58B-44E0-8D30-105D869F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D22C-D1BD-4611-9465-B091DAF7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07BBB-D35D-4BF2-87E6-5B21CC7AC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B1474-2E8C-4EF3-817E-371F3A050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E2434-E6EC-482F-A2B9-209EA571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3AAE-7535-4B21-9897-5E88A81D4FD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F0BE0-20D2-464F-A3C2-D4F09C6D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D7E53-4A26-4991-B6E5-BF86E3CA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4D9-A58B-44E0-8D30-105D869F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6A4A7-63C7-4040-AB46-A4650008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DD1C8-B922-40C3-BF67-FD150AE9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A815-C508-4AB6-B828-DC106907A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3AAE-7535-4B21-9897-5E88A81D4FD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1083-99FD-4CF3-890B-11D7EC16C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F05BF-4220-4042-8654-FC7FCE310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194D9-A58B-44E0-8D30-105D869F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85286C-8ADA-4C69-A567-3F98547FE79C}"/>
              </a:ext>
            </a:extLst>
          </p:cNvPr>
          <p:cNvCxnSpPr>
            <a:cxnSpLocks/>
          </p:cNvCxnSpPr>
          <p:nvPr/>
        </p:nvCxnSpPr>
        <p:spPr>
          <a:xfrm>
            <a:off x="2509285" y="754918"/>
            <a:ext cx="12851" cy="5369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FD6FE6-A4DA-495B-A02D-63E90A8AAC2E}"/>
              </a:ext>
            </a:extLst>
          </p:cNvPr>
          <p:cNvCxnSpPr>
            <a:cxnSpLocks/>
          </p:cNvCxnSpPr>
          <p:nvPr/>
        </p:nvCxnSpPr>
        <p:spPr>
          <a:xfrm flipH="1">
            <a:off x="2509291" y="6124347"/>
            <a:ext cx="7198235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67A8D5-9351-4C4E-A785-10E04DD60D4C}"/>
              </a:ext>
            </a:extLst>
          </p:cNvPr>
          <p:cNvCxnSpPr/>
          <p:nvPr/>
        </p:nvCxnSpPr>
        <p:spPr>
          <a:xfrm>
            <a:off x="2516817" y="4326848"/>
            <a:ext cx="7203335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EF3E62-B1FE-44F0-B6AB-901853AF21FB}"/>
              </a:ext>
            </a:extLst>
          </p:cNvPr>
          <p:cNvCxnSpPr>
            <a:cxnSpLocks/>
          </p:cNvCxnSpPr>
          <p:nvPr/>
        </p:nvCxnSpPr>
        <p:spPr>
          <a:xfrm>
            <a:off x="2519918" y="1621449"/>
            <a:ext cx="2693590" cy="13822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D25E8C-BE8E-4344-A309-1656ACCC19F7}"/>
              </a:ext>
            </a:extLst>
          </p:cNvPr>
          <p:cNvCxnSpPr>
            <a:cxnSpLocks/>
          </p:cNvCxnSpPr>
          <p:nvPr/>
        </p:nvCxnSpPr>
        <p:spPr>
          <a:xfrm>
            <a:off x="7882280" y="4326848"/>
            <a:ext cx="0" cy="1797499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0F8A7B-F2FB-4D29-A289-5F6E576758C0}"/>
              </a:ext>
            </a:extLst>
          </p:cNvPr>
          <p:cNvSpPr txBox="1"/>
          <p:nvPr/>
        </p:nvSpPr>
        <p:spPr>
          <a:xfrm>
            <a:off x="8963250" y="4532984"/>
            <a:ext cx="917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 = MR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313A2B-11C0-43C6-AFCA-596359D8BEAD}"/>
              </a:ext>
            </a:extLst>
          </p:cNvPr>
          <p:cNvSpPr txBox="1"/>
          <p:nvPr/>
        </p:nvSpPr>
        <p:spPr>
          <a:xfrm>
            <a:off x="9287545" y="3887891"/>
            <a:ext cx="547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280CFC-C9DC-47C8-B0D5-D8386380DC2A}"/>
              </a:ext>
            </a:extLst>
          </p:cNvPr>
          <p:cNvSpPr txBox="1"/>
          <p:nvPr/>
        </p:nvSpPr>
        <p:spPr>
          <a:xfrm>
            <a:off x="2371068" y="342394"/>
            <a:ext cx="526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A9C706-66D4-4D14-AEB3-9A64B9206BAE}"/>
              </a:ext>
            </a:extLst>
          </p:cNvPr>
          <p:cNvSpPr txBox="1"/>
          <p:nvPr/>
        </p:nvSpPr>
        <p:spPr>
          <a:xfrm>
            <a:off x="9913085" y="5994521"/>
            <a:ext cx="4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0CAAAA-66CB-4964-A434-0B05A8A36692}"/>
              </a:ext>
            </a:extLst>
          </p:cNvPr>
          <p:cNvCxnSpPr>
            <a:cxnSpLocks/>
          </p:cNvCxnSpPr>
          <p:nvPr/>
        </p:nvCxnSpPr>
        <p:spPr>
          <a:xfrm>
            <a:off x="5213508" y="3003674"/>
            <a:ext cx="4433775" cy="22664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41B642-3A23-42A0-BB1B-E8162A1C43BF}"/>
              </a:ext>
            </a:extLst>
          </p:cNvPr>
          <p:cNvSpPr txBox="1"/>
          <p:nvPr/>
        </p:nvSpPr>
        <p:spPr>
          <a:xfrm>
            <a:off x="3416285" y="1632094"/>
            <a:ext cx="1807856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</a:rPr>
              <a:t>P (PD) &gt; P (No PD)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9DE52D-65D9-42E7-B9A9-52999EED5965}"/>
              </a:ext>
            </a:extLst>
          </p:cNvPr>
          <p:cNvSpPr txBox="1"/>
          <p:nvPr/>
        </p:nvSpPr>
        <p:spPr>
          <a:xfrm>
            <a:off x="7021519" y="3471781"/>
            <a:ext cx="169758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 (PD) &lt; P (No Pd)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4A60F9-4627-4454-ABD1-EBDBD4A5D2AE}"/>
              </a:ext>
            </a:extLst>
          </p:cNvPr>
          <p:cNvSpPr txBox="1"/>
          <p:nvPr/>
        </p:nvSpPr>
        <p:spPr>
          <a:xfrm>
            <a:off x="7279770" y="6172475"/>
            <a:ext cx="125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Q**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(PD)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9C1718-4703-427E-A4D0-2FD61A71E2ED}"/>
              </a:ext>
            </a:extLst>
          </p:cNvPr>
          <p:cNvCxnSpPr>
            <a:cxnSpLocks/>
          </p:cNvCxnSpPr>
          <p:nvPr/>
        </p:nvCxnSpPr>
        <p:spPr>
          <a:xfrm>
            <a:off x="5185514" y="2982426"/>
            <a:ext cx="0" cy="3088773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D9044D-9B6E-476E-AD49-A82EC3C6AF64}"/>
              </a:ext>
            </a:extLst>
          </p:cNvPr>
          <p:cNvSpPr txBox="1"/>
          <p:nvPr/>
        </p:nvSpPr>
        <p:spPr>
          <a:xfrm>
            <a:off x="4614892" y="6172475"/>
            <a:ext cx="125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Q* 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</a:rPr>
              <a:t>(No PD)</a:t>
            </a:r>
          </a:p>
        </p:txBody>
      </p:sp>
    </p:spTree>
    <p:extLst>
      <p:ext uri="{BB962C8B-B14F-4D97-AF65-F5344CB8AC3E}">
        <p14:creationId xmlns:p14="http://schemas.microsoft.com/office/powerpoint/2010/main" val="173877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37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Storm</dc:creator>
  <cp:lastModifiedBy>Eduard Storm</cp:lastModifiedBy>
  <cp:revision>4</cp:revision>
  <dcterms:created xsi:type="dcterms:W3CDTF">2021-01-12T00:24:40Z</dcterms:created>
  <dcterms:modified xsi:type="dcterms:W3CDTF">2021-01-13T03:01:59Z</dcterms:modified>
</cp:coreProperties>
</file>