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8A4-B0F5-4881-9357-7C94E2A6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10D38-210D-49E8-ACF4-E5661AF5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D26B-94D8-4426-A4F3-1F069B48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F019-C9E7-4B2C-8776-D1A8B570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9962-A7AB-4331-8159-3B62606B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2826-E438-40A9-BB2F-7B26884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AD9F4-75BF-4D0A-895F-8D99AA43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DC03-4867-402B-9916-4E45122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0045-F9D5-440B-8925-910DB739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411B-76DE-44EF-8123-E4D72B9E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38CC-19A8-48ED-8351-2FFDBC5E2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79EBB-C471-48A4-B973-D8A8E1CC3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BB5D-3CD8-4E7A-9D75-F1EFB5E8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51F7-968F-4F3B-9E53-FE6B6E29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EB0A-8EA4-4305-A8C8-A18EEFE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775-4C24-49B2-8E4C-0CB71D72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CFF-42BC-4882-919C-E37B6352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3092-84EF-4731-A52D-C382642D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FAE1-7423-4F56-8EC4-4D2D36F8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89A-B04C-423A-88DC-853C3AE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7EAA-3753-4157-93F5-EAD76CD0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91F32-6044-4C85-A030-418A4605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A754-AB4F-4577-B3B6-1785B817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B1AA-82F3-41A8-855E-215A294C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EB4B-1E17-4866-B11A-1CDE9ADA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BF8-484A-40C1-8857-3291FBFD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EE86-95BC-4BEB-B9FA-2B066EB6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F894-BFB8-42A9-86B1-58A60AAF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A086E-2B79-40F5-B6EC-931F322E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86CE7-6792-49FD-B670-A7D0F6E6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10A8-2699-4C51-A520-F2F3EF4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1F74-BBB0-47A5-805B-2616440D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74904-AB96-415B-8244-B2F098F3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D829-34A1-49C5-83A8-5567F9F3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38F0D-CC8C-45F6-8549-F82AA8D00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2AFF5-10B8-4ECB-8163-059D7BCFE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3B886-CD12-4225-8EBF-54A8CBC0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4836E-7D33-4B99-BEED-DAEA7D21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943C-FB6F-4A9A-888C-0720869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9072-BA9C-4F55-B646-261137C4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2171B-7A48-442B-953C-89A9E66A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44BF2-6A34-4543-A92E-F7707AC9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5AB6B-B005-4B81-B8C9-60903AC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5EA79-E6DE-40DB-A7BD-9BCF69BF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1271E-F10C-43F3-8C22-A9AB9A5A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56AEF-85EE-47E1-A8FC-33BABC89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8604-854E-4A03-AFE2-EBE8C011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C2A5-D1CE-436E-9860-AD3C7394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066F1-B278-4F46-B601-6913C889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6E0E0-3C4D-4989-96FA-93D6742B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8F63-EEE4-4FDE-A1AD-566E6713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DB189-67CF-42FF-8D15-27DC1243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10FC-0464-48D7-8C39-A9B7F2E5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19B5-951B-45EF-9C84-F22A6A8BA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D405-1AAE-4154-8E52-182EA277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09B20-1A58-4B6D-BE27-3E17C85E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813D8-C8D9-4B3A-B367-D77797CE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8684B-3364-46DE-A494-FB794D8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0BCD3-6DCB-41A9-AB7C-D9199251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DCB7E-00BF-49FB-9859-5373CD14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6446-E2D0-4621-ABEA-0B71669AC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66F-825D-43DA-A8DB-977BC8A4E55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E8B3-19A5-4946-A3C7-7FE81BD2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F362-7FBB-4BBD-9FE2-282AA8AF2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D7A6-29FA-46EB-8CE8-421A717DC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85286C-8ADA-4C69-A567-3F98547FE79C}"/>
              </a:ext>
            </a:extLst>
          </p:cNvPr>
          <p:cNvCxnSpPr>
            <a:cxnSpLocks/>
          </p:cNvCxnSpPr>
          <p:nvPr/>
        </p:nvCxnSpPr>
        <p:spPr>
          <a:xfrm>
            <a:off x="2509285" y="754918"/>
            <a:ext cx="12851" cy="536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D6FE6-A4DA-495B-A02D-63E90A8AAC2E}"/>
              </a:ext>
            </a:extLst>
          </p:cNvPr>
          <p:cNvCxnSpPr>
            <a:cxnSpLocks/>
          </p:cNvCxnSpPr>
          <p:nvPr/>
        </p:nvCxnSpPr>
        <p:spPr>
          <a:xfrm flipH="1">
            <a:off x="2509291" y="6124347"/>
            <a:ext cx="719823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7A8D5-9351-4C4E-A785-10E04DD60D4C}"/>
              </a:ext>
            </a:extLst>
          </p:cNvPr>
          <p:cNvCxnSpPr/>
          <p:nvPr/>
        </p:nvCxnSpPr>
        <p:spPr>
          <a:xfrm>
            <a:off x="2516817" y="4326848"/>
            <a:ext cx="720333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0F8A7B-F2FB-4D29-A289-5F6E576758C0}"/>
              </a:ext>
            </a:extLst>
          </p:cNvPr>
          <p:cNvSpPr txBox="1"/>
          <p:nvPr/>
        </p:nvSpPr>
        <p:spPr>
          <a:xfrm>
            <a:off x="8963250" y="4532984"/>
            <a:ext cx="91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 = MR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13A2B-11C0-43C6-AFCA-596359D8BEAD}"/>
              </a:ext>
            </a:extLst>
          </p:cNvPr>
          <p:cNvSpPr txBox="1"/>
          <p:nvPr/>
        </p:nvSpPr>
        <p:spPr>
          <a:xfrm>
            <a:off x="9287545" y="3887891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80CFC-C9DC-47C8-B0D5-D8386380DC2A}"/>
              </a:ext>
            </a:extLst>
          </p:cNvPr>
          <p:cNvSpPr txBox="1"/>
          <p:nvPr/>
        </p:nvSpPr>
        <p:spPr>
          <a:xfrm>
            <a:off x="2371068" y="342394"/>
            <a:ext cx="52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C706-66D4-4D14-AEB3-9A64B9206BAE}"/>
              </a:ext>
            </a:extLst>
          </p:cNvPr>
          <p:cNvSpPr txBox="1"/>
          <p:nvPr/>
        </p:nvSpPr>
        <p:spPr>
          <a:xfrm>
            <a:off x="9913085" y="5994521"/>
            <a:ext cx="4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7F5AC-E28A-4B7E-9887-4D7230CEBAEC}"/>
              </a:ext>
            </a:extLst>
          </p:cNvPr>
          <p:cNvSpPr txBox="1"/>
          <p:nvPr/>
        </p:nvSpPr>
        <p:spPr>
          <a:xfrm>
            <a:off x="2685850" y="3467100"/>
            <a:ext cx="716122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PS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E692429-AEB6-4E61-9068-BB472F6FA71C}"/>
              </a:ext>
            </a:extLst>
          </p:cNvPr>
          <p:cNvSpPr/>
          <p:nvPr/>
        </p:nvSpPr>
        <p:spPr>
          <a:xfrm>
            <a:off x="2516817" y="1621447"/>
            <a:ext cx="5340643" cy="2705399"/>
          </a:xfrm>
          <a:prstGeom prst="rtTriangl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9361F8-B3E4-4C3D-90F6-3520E7722B1D}"/>
              </a:ext>
            </a:extLst>
          </p:cNvPr>
          <p:cNvCxnSpPr>
            <a:cxnSpLocks/>
          </p:cNvCxnSpPr>
          <p:nvPr/>
        </p:nvCxnSpPr>
        <p:spPr>
          <a:xfrm>
            <a:off x="2519918" y="1621449"/>
            <a:ext cx="2693590" cy="13822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AC42B8-DF2C-4966-982D-0A90293BDBA2}"/>
              </a:ext>
            </a:extLst>
          </p:cNvPr>
          <p:cNvCxnSpPr>
            <a:cxnSpLocks/>
          </p:cNvCxnSpPr>
          <p:nvPr/>
        </p:nvCxnSpPr>
        <p:spPr>
          <a:xfrm>
            <a:off x="7882280" y="4326848"/>
            <a:ext cx="0" cy="1797499"/>
          </a:xfrm>
          <a:prstGeom prst="line">
            <a:avLst/>
          </a:prstGeom>
          <a:ln w="317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95C131-9DAA-4351-97AD-C2ADB694454C}"/>
              </a:ext>
            </a:extLst>
          </p:cNvPr>
          <p:cNvCxnSpPr>
            <a:cxnSpLocks/>
          </p:cNvCxnSpPr>
          <p:nvPr/>
        </p:nvCxnSpPr>
        <p:spPr>
          <a:xfrm>
            <a:off x="5213508" y="3003674"/>
            <a:ext cx="4433775" cy="22664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18B6A5-FE06-4A65-A0A2-B69BEB630414}"/>
              </a:ext>
            </a:extLst>
          </p:cNvPr>
          <p:cNvSpPr txBox="1"/>
          <p:nvPr/>
        </p:nvSpPr>
        <p:spPr>
          <a:xfrm>
            <a:off x="3416285" y="1632094"/>
            <a:ext cx="1807856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P (PD) &gt; P (No PD)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2A32F0-F7F0-4120-BA42-2D7D5F3B9A53}"/>
              </a:ext>
            </a:extLst>
          </p:cNvPr>
          <p:cNvSpPr txBox="1"/>
          <p:nvPr/>
        </p:nvSpPr>
        <p:spPr>
          <a:xfrm>
            <a:off x="7021519" y="3471781"/>
            <a:ext cx="169758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 (PD) &lt; P (No Pd)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A6D0CC-6619-4B75-8D19-EAE4EC50ED15}"/>
              </a:ext>
            </a:extLst>
          </p:cNvPr>
          <p:cNvSpPr txBox="1"/>
          <p:nvPr/>
        </p:nvSpPr>
        <p:spPr>
          <a:xfrm>
            <a:off x="7279770" y="6172475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Q**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(PD)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935927-81A1-467F-BF6F-68E4A128C724}"/>
              </a:ext>
            </a:extLst>
          </p:cNvPr>
          <p:cNvCxnSpPr>
            <a:cxnSpLocks/>
          </p:cNvCxnSpPr>
          <p:nvPr/>
        </p:nvCxnSpPr>
        <p:spPr>
          <a:xfrm>
            <a:off x="5185514" y="3001088"/>
            <a:ext cx="0" cy="3088773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6E7822-C604-44D0-A5D5-01F39FD691C6}"/>
              </a:ext>
            </a:extLst>
          </p:cNvPr>
          <p:cNvSpPr txBox="1"/>
          <p:nvPr/>
        </p:nvSpPr>
        <p:spPr>
          <a:xfrm>
            <a:off x="4614892" y="6181806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Q*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(No PD)</a:t>
            </a:r>
          </a:p>
        </p:txBody>
      </p:sp>
    </p:spTree>
    <p:extLst>
      <p:ext uri="{BB962C8B-B14F-4D97-AF65-F5344CB8AC3E}">
        <p14:creationId xmlns:p14="http://schemas.microsoft.com/office/powerpoint/2010/main" val="5011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4</cp:revision>
  <dcterms:created xsi:type="dcterms:W3CDTF">2021-01-12T00:24:45Z</dcterms:created>
  <dcterms:modified xsi:type="dcterms:W3CDTF">2021-01-13T03:02:11Z</dcterms:modified>
</cp:coreProperties>
</file>