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2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3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445628"/>
            <a:ext cx="8691418" cy="4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40905" y="1470991"/>
            <a:ext cx="67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940905" y="1949927"/>
            <a:ext cx="824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There are 3 main classes in our code , they are Product , Customer and Staff  and 1 subclass Ingredient for Product.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F9CE821D-C263-4B8F-9EE7-ED6BDDFC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7" y="3595125"/>
            <a:ext cx="3553844" cy="240683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8313057-708C-4328-9804-0D3F2CE3B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36" y="3834020"/>
            <a:ext cx="3879248" cy="216794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4DABB35-EA6C-45EE-9A6A-7926AEA6D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759" y="3834020"/>
            <a:ext cx="3376952" cy="21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72209" y="2032138"/>
            <a:ext cx="710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to easy to access each part we want 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5F8E0EE-78A5-466F-B3C2-2F16222F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52" y="3252564"/>
            <a:ext cx="3930106" cy="2686792"/>
          </a:xfrm>
          <a:prstGeom prst="rect">
            <a:avLst/>
          </a:prstGeom>
        </p:spPr>
      </p:pic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99" y="2485802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93" y="4372198"/>
            <a:ext cx="2106412" cy="21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499285"/>
            <a:ext cx="455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2113502"/>
            <a:ext cx="720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29" y="3098976"/>
            <a:ext cx="5286141" cy="30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156</Words>
  <Application>Microsoft Office PowerPoint</Application>
  <PresentationFormat>Màn hình rộng</PresentationFormat>
  <Paragraphs>50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Việt Sơn</cp:lastModifiedBy>
  <cp:revision>102</cp:revision>
  <dcterms:created xsi:type="dcterms:W3CDTF">2020-01-20T05:08:25Z</dcterms:created>
  <dcterms:modified xsi:type="dcterms:W3CDTF">2021-05-19T08:27:29Z</dcterms:modified>
</cp:coreProperties>
</file>